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drawings/drawing1.xml" ContentType="application/vnd.openxmlformats-officedocument.drawingml.chartshape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2.xml" ContentType="application/vnd.openxmlformats-officedocument.drawingml.chart+xml"/>
  <Override PartName="/ppt/theme/themeOverride1.xml" ContentType="application/vnd.openxmlformats-officedocument.themeOverride+xml"/>
  <Override PartName="/ppt/notesSlides/notesSlide10.xml" ContentType="application/vnd.openxmlformats-officedocument.presentationml.notesSlide+xml"/>
  <Override PartName="/ppt/charts/chart3.xml" ContentType="application/vnd.openxmlformats-officedocument.drawingml.chart+xml"/>
  <Override PartName="/ppt/theme/themeOverride2.xml" ContentType="application/vnd.openxmlformats-officedocument.themeOverr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6"/>
  </p:sldMasterIdLst>
  <p:notesMasterIdLst>
    <p:notesMasterId r:id="rId99"/>
  </p:notesMasterIdLst>
  <p:handoutMasterIdLst>
    <p:handoutMasterId r:id="rId100"/>
  </p:handoutMasterIdLst>
  <p:sldIdLst>
    <p:sldId id="321" r:id="rId7"/>
    <p:sldId id="308" r:id="rId8"/>
    <p:sldId id="554" r:id="rId9"/>
    <p:sldId id="294" r:id="rId10"/>
    <p:sldId id="2145706312" r:id="rId11"/>
    <p:sldId id="546" r:id="rId12"/>
    <p:sldId id="2146846631" r:id="rId13"/>
    <p:sldId id="2145706311" r:id="rId14"/>
    <p:sldId id="2146846632" r:id="rId15"/>
    <p:sldId id="2145706327" r:id="rId16"/>
    <p:sldId id="2146846633" r:id="rId17"/>
    <p:sldId id="2146846634" r:id="rId18"/>
    <p:sldId id="2146846635" r:id="rId19"/>
    <p:sldId id="547" r:id="rId20"/>
    <p:sldId id="536" r:id="rId21"/>
    <p:sldId id="540" r:id="rId22"/>
    <p:sldId id="541" r:id="rId23"/>
    <p:sldId id="557" r:id="rId24"/>
    <p:sldId id="2145706318" r:id="rId25"/>
    <p:sldId id="552" r:id="rId26"/>
    <p:sldId id="2145706319" r:id="rId27"/>
    <p:sldId id="2145706320" r:id="rId28"/>
    <p:sldId id="555" r:id="rId29"/>
    <p:sldId id="2145706321" r:id="rId30"/>
    <p:sldId id="2145706322" r:id="rId31"/>
    <p:sldId id="2145706323" r:id="rId32"/>
    <p:sldId id="544" r:id="rId33"/>
    <p:sldId id="545" r:id="rId34"/>
    <p:sldId id="2145706324" r:id="rId35"/>
    <p:sldId id="2145706325" r:id="rId36"/>
    <p:sldId id="556" r:id="rId37"/>
    <p:sldId id="2145706328" r:id="rId38"/>
    <p:sldId id="2145706326" r:id="rId39"/>
    <p:sldId id="5786" r:id="rId40"/>
    <p:sldId id="2145706336" r:id="rId41"/>
    <p:sldId id="2145706329" r:id="rId42"/>
    <p:sldId id="2145706330" r:id="rId43"/>
    <p:sldId id="2145706331" r:id="rId44"/>
    <p:sldId id="2145706332" r:id="rId45"/>
    <p:sldId id="5790" r:id="rId46"/>
    <p:sldId id="2145706337" r:id="rId47"/>
    <p:sldId id="2145706338" r:id="rId48"/>
    <p:sldId id="2145706335" r:id="rId49"/>
    <p:sldId id="2145706339" r:id="rId50"/>
    <p:sldId id="2145706340" r:id="rId51"/>
    <p:sldId id="568" r:id="rId52"/>
    <p:sldId id="569" r:id="rId53"/>
    <p:sldId id="570" r:id="rId54"/>
    <p:sldId id="2145706341" r:id="rId55"/>
    <p:sldId id="571" r:id="rId56"/>
    <p:sldId id="572" r:id="rId57"/>
    <p:sldId id="573" r:id="rId58"/>
    <p:sldId id="574" r:id="rId59"/>
    <p:sldId id="576" r:id="rId60"/>
    <p:sldId id="577" r:id="rId61"/>
    <p:sldId id="578" r:id="rId62"/>
    <p:sldId id="579" r:id="rId63"/>
    <p:sldId id="580" r:id="rId64"/>
    <p:sldId id="581" r:id="rId65"/>
    <p:sldId id="582" r:id="rId66"/>
    <p:sldId id="583" r:id="rId67"/>
    <p:sldId id="584" r:id="rId68"/>
    <p:sldId id="585" r:id="rId69"/>
    <p:sldId id="586" r:id="rId70"/>
    <p:sldId id="587" r:id="rId71"/>
    <p:sldId id="588" r:id="rId72"/>
    <p:sldId id="2145706342" r:id="rId73"/>
    <p:sldId id="2145706196" r:id="rId74"/>
    <p:sldId id="2145706343" r:id="rId75"/>
    <p:sldId id="2145706344" r:id="rId76"/>
    <p:sldId id="2145706345" r:id="rId77"/>
    <p:sldId id="2145706346" r:id="rId78"/>
    <p:sldId id="2145706347" r:id="rId79"/>
    <p:sldId id="560" r:id="rId80"/>
    <p:sldId id="561" r:id="rId81"/>
    <p:sldId id="2145706348" r:id="rId82"/>
    <p:sldId id="2145706349" r:id="rId83"/>
    <p:sldId id="2145706350" r:id="rId84"/>
    <p:sldId id="2145706351" r:id="rId85"/>
    <p:sldId id="2146846619" r:id="rId86"/>
    <p:sldId id="2146846620" r:id="rId87"/>
    <p:sldId id="2146846621" r:id="rId88"/>
    <p:sldId id="2146846622" r:id="rId89"/>
    <p:sldId id="2146846623" r:id="rId90"/>
    <p:sldId id="2146846624" r:id="rId91"/>
    <p:sldId id="2146846625" r:id="rId92"/>
    <p:sldId id="2146846626" r:id="rId93"/>
    <p:sldId id="2146846627" r:id="rId94"/>
    <p:sldId id="2146846629" r:id="rId95"/>
    <p:sldId id="2146846628" r:id="rId96"/>
    <p:sldId id="2146846630" r:id="rId97"/>
    <p:sldId id="553" r:id="rId98"/>
  </p:sldIdLst>
  <p:sldSz cx="12192000" cy="6858000"/>
  <p:notesSz cx="7315200" cy="9601200"/>
  <p:custDataLst>
    <p:tags r:id="rId101"/>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64" userDrawn="1">
          <p15:clr>
            <a:srgbClr val="A4A3A4"/>
          </p15:clr>
        </p15:guide>
        <p15:guide id="6" orient="horz" pos="3912" userDrawn="1">
          <p15:clr>
            <a:srgbClr val="A4A3A4"/>
          </p15:clr>
        </p15:guide>
        <p15:guide id="8" pos="336" userDrawn="1">
          <p15:clr>
            <a:srgbClr val="A4A3A4"/>
          </p15:clr>
        </p15:guide>
        <p15:guide id="9" pos="7407" userDrawn="1">
          <p15:clr>
            <a:srgbClr val="A4A3A4"/>
          </p15:clr>
        </p15:guide>
        <p15:guide id="10" pos="3864" userDrawn="1">
          <p15:clr>
            <a:srgbClr val="A4A3A4"/>
          </p15:clr>
        </p15:guide>
        <p15:guide id="11" pos="456" userDrawn="1">
          <p15:clr>
            <a:srgbClr val="A4A3A4"/>
          </p15:clr>
        </p15:guide>
        <p15:guide id="13" pos="7248"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aryn Gross" initials="TG" lastIdx="2" clrIdx="6"/>
  <p:cmAuthor id="2" name="Melanie Couton" initials="MAC" lastIdx="4" clrIdx="3"/>
  <p:cmAuthor id="3" name="ralfieri" initials="ra" lastIdx="2" clrIdx="8"/>
  <p:cmAuthor id="4" name="Megan Capel" initials="MC" lastIdx="11"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1" clrIdx="1"/>
  <p:cmAuthor id="11" name="alison.heintz@gmail.com" initials="a" lastIdx="3" clrIdx="10">
    <p:extLst>
      <p:ext uri="{19B8F6BF-5375-455C-9EA6-DF929625EA0E}">
        <p15:presenceInfo xmlns:p15="http://schemas.microsoft.com/office/powerpoint/2012/main" userId="1e1cc34837a9f52c" providerId="Windows Live"/>
      </p:ext>
    </p:extLst>
  </p:cmAuthor>
  <p:cmAuthor id="12" name="Sophia Kelley" initials="SK" lastIdx="1" clrIdx="11">
    <p:extLst>
      <p:ext uri="{19B8F6BF-5375-455C-9EA6-DF929625EA0E}">
        <p15:presenceInfo xmlns:p15="http://schemas.microsoft.com/office/powerpoint/2012/main" userId="S::skelley@clinicaloptions.com::16bcb5eb-2eda-4b05-8f8e-003f962fc12c" providerId="AD"/>
      </p:ext>
    </p:extLst>
  </p:cmAuthor>
  <p:cmAuthor id="13" name="LT Fowler" initials="LF" lastIdx="8" clrIdx="12">
    <p:extLst>
      <p:ext uri="{19B8F6BF-5375-455C-9EA6-DF929625EA0E}">
        <p15:presenceInfo xmlns:p15="http://schemas.microsoft.com/office/powerpoint/2012/main" userId="S::lfowler@practicingclinicians.com::bdc4c4d6-9ded-467c-b80c-330a0ea8ffe4" providerId="AD"/>
      </p:ext>
    </p:extLst>
  </p:cmAuthor>
  <p:cmAuthor id="14" name="Melanie Couton" initials="MC" lastIdx="11" clrIdx="13">
    <p:extLst>
      <p:ext uri="{19B8F6BF-5375-455C-9EA6-DF929625EA0E}">
        <p15:presenceInfo xmlns:p15="http://schemas.microsoft.com/office/powerpoint/2012/main" userId="ef8730672ba86646" providerId="Windows Live"/>
      </p:ext>
    </p:extLst>
  </p:cmAuthor>
  <p:cmAuthor id="15" name="Ryan Topping" initials="RT" lastIdx="22" clrIdx="14">
    <p:extLst>
      <p:ext uri="{19B8F6BF-5375-455C-9EA6-DF929625EA0E}">
        <p15:presenceInfo xmlns:p15="http://schemas.microsoft.com/office/powerpoint/2012/main" userId="Ryan Topping" providerId="None"/>
      </p:ext>
    </p:extLst>
  </p:cmAuthor>
  <p:cmAuthor id="16" name="CLINICALOPTIONS\tquill" initials="C" lastIdx="5" clrIdx="15">
    <p:extLst>
      <p:ext uri="{19B8F6BF-5375-455C-9EA6-DF929625EA0E}">
        <p15:presenceInfo xmlns:p15="http://schemas.microsoft.com/office/powerpoint/2012/main" userId="CLINICALOPTIONS\tquill" providerId="None"/>
      </p:ext>
    </p:extLst>
  </p:cmAuthor>
  <p:cmAuthor id="17" name="Tanja Link" initials="TL" lastIdx="2" clrIdx="16">
    <p:extLst>
      <p:ext uri="{19B8F6BF-5375-455C-9EA6-DF929625EA0E}">
        <p15:presenceInfo xmlns:p15="http://schemas.microsoft.com/office/powerpoint/2012/main" userId="S::tlink1@kennesaw.edu::9e8da720-d2fc-4417-9cec-578d010de7b7" providerId="AD"/>
      </p:ext>
    </p:extLst>
  </p:cmAuthor>
  <p:cmAuthor id="18" name="Kristen Rosenthal" initials="KR" lastIdx="18" clrIdx="17">
    <p:extLst>
      <p:ext uri="{19B8F6BF-5375-455C-9EA6-DF929625EA0E}">
        <p15:presenceInfo xmlns:p15="http://schemas.microsoft.com/office/powerpoint/2012/main" userId="S::krosenthal@clinicaloptions.com::67a58a6d-22ff-4b03-8f01-10ea3f44af52" providerId="AD"/>
      </p:ext>
    </p:extLst>
  </p:cmAuthor>
  <p:cmAuthor id="19" name="Jennifer Eimers" initials="JE" lastIdx="6" clrIdx="18">
    <p:extLst>
      <p:ext uri="{19B8F6BF-5375-455C-9EA6-DF929625EA0E}">
        <p15:presenceInfo xmlns:p15="http://schemas.microsoft.com/office/powerpoint/2012/main" userId="S::jeimers@clinicaloptions.com::e496f3f7-6a48-4339-9b0c-9f426a43f948" providerId="AD"/>
      </p:ext>
    </p:extLst>
  </p:cmAuthor>
  <p:cmAuthor id="20" name="CLINICALOPTIONS\krosenthal" initials="C" lastIdx="1" clrIdx="19">
    <p:extLst>
      <p:ext uri="{19B8F6BF-5375-455C-9EA6-DF929625EA0E}">
        <p15:presenceInfo xmlns:p15="http://schemas.microsoft.com/office/powerpoint/2012/main" userId="CLINICALOPTIONS\krosenthal" providerId="None"/>
      </p:ext>
    </p:extLst>
  </p:cmAuthor>
  <p:cmAuthor id="21" name="aboecler@clinicaloptions.com" initials="a" lastIdx="3" clrIdx="20">
    <p:extLst>
      <p:ext uri="{19B8F6BF-5375-455C-9EA6-DF929625EA0E}">
        <p15:presenceInfo xmlns:p15="http://schemas.microsoft.com/office/powerpoint/2012/main" userId="aboecler@clinicaloptions.com" providerId="None"/>
      </p:ext>
    </p:extLst>
  </p:cmAuthor>
  <p:cmAuthor id="22" name="Andrea Boecler" initials="AB" lastIdx="28" clrIdx="21">
    <p:extLst>
      <p:ext uri="{19B8F6BF-5375-455C-9EA6-DF929625EA0E}">
        <p15:presenceInfo xmlns:p15="http://schemas.microsoft.com/office/powerpoint/2012/main" userId="S::aboecler@clinicaloptions.com::28e82037-1239-4052-943b-ae184e0bc2af"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DCDCF"/>
    <a:srgbClr val="D1F2CD"/>
    <a:srgbClr val="92D050"/>
    <a:srgbClr val="ECF4D8"/>
    <a:srgbClr val="E1471D"/>
    <a:srgbClr val="00823B"/>
    <a:srgbClr val="015873"/>
    <a:srgbClr val="046376"/>
    <a:srgbClr val="013763"/>
    <a:srgbClr val="03345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249" autoAdjust="0"/>
    <p:restoredTop sz="80837" autoAdjust="0"/>
  </p:normalViewPr>
  <p:slideViewPr>
    <p:cSldViewPr snapToGrid="0" showGuides="1">
      <p:cViewPr varScale="1">
        <p:scale>
          <a:sx n="54" d="100"/>
          <a:sy n="54" d="100"/>
        </p:scale>
        <p:origin x="1100" y="44"/>
      </p:cViewPr>
      <p:guideLst>
        <p:guide orient="horz" pos="4128"/>
        <p:guide orient="horz" pos="1008"/>
        <p:guide orient="horz" pos="4032"/>
        <p:guide orient="horz" pos="151"/>
        <p:guide orient="horz" pos="264"/>
        <p:guide orient="horz" pos="3912"/>
        <p:guide pos="336"/>
        <p:guide pos="7407"/>
        <p:guide pos="3864"/>
        <p:guide pos="456"/>
        <p:guide pos="7248"/>
      </p:guideLst>
    </p:cSldViewPr>
  </p:slideViewPr>
  <p:outlineViewPr>
    <p:cViewPr>
      <p:scale>
        <a:sx n="33" d="100"/>
        <a:sy n="33" d="100"/>
      </p:scale>
      <p:origin x="0" y="0"/>
    </p:cViewPr>
  </p:outlineViewPr>
  <p:notesTextViewPr>
    <p:cViewPr>
      <p:scale>
        <a:sx n="75" d="100"/>
        <a:sy n="75" d="100"/>
      </p:scale>
      <p:origin x="0" y="0"/>
    </p:cViewPr>
  </p:notesTextViewPr>
  <p:notesViewPr>
    <p:cSldViewPr snapToGrid="0" showGuides="1">
      <p:cViewPr varScale="1">
        <p:scale>
          <a:sx n="88" d="100"/>
          <a:sy n="88" d="100"/>
        </p:scale>
        <p:origin x="-3750" y="-12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6" Type="http://schemas.openxmlformats.org/officeDocument/2006/relationships/slide" Target="slides/slide10.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commentAuthors" Target="commentAuthors.xml"/><Relationship Id="rId5" Type="http://schemas.openxmlformats.org/officeDocument/2006/relationships/customXml" Target="../customXml/item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presProps" Target="presProps.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slide" Target="slides/slide69.xml"/><Relationship Id="rId83" Type="http://schemas.openxmlformats.org/officeDocument/2006/relationships/slide" Target="slides/slide77.xml"/><Relationship Id="rId88" Type="http://schemas.openxmlformats.org/officeDocument/2006/relationships/slide" Target="slides/slide82.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1.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6" Type="http://schemas.openxmlformats.org/officeDocument/2006/relationships/tableStyles" Target="tableStyles.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slide" Target="slides/slide72.xml"/><Relationship Id="rId81" Type="http://schemas.openxmlformats.org/officeDocument/2006/relationships/slide" Target="slides/slide75.xml"/><Relationship Id="rId86" Type="http://schemas.openxmlformats.org/officeDocument/2006/relationships/slide" Target="slides/slide80.xml"/><Relationship Id="rId94" Type="http://schemas.openxmlformats.org/officeDocument/2006/relationships/slide" Target="slides/slide88.xml"/><Relationship Id="rId99" Type="http://schemas.openxmlformats.org/officeDocument/2006/relationships/notesMaster" Target="notesMasters/notesMaster1.xml"/><Relationship Id="rId101" Type="http://schemas.openxmlformats.org/officeDocument/2006/relationships/tags" Target="tags/tag1.xml"/><Relationship Id="rId4" Type="http://schemas.openxmlformats.org/officeDocument/2006/relationships/customXml" Target="../customXml/item4.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viewProps" Target="viewProp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handoutMaster" Target="handoutMasters/handoutMaster1.xml"/><Relationship Id="rId105" Type="http://schemas.openxmlformats.org/officeDocument/2006/relationships/theme" Target="theme/theme1.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s>
</file>

<file path=ppt/charts/_rels/chart1.xml.rels><?xml version="1.0" encoding="UTF-8" standalone="yes"?>
<Relationships xmlns="http://schemas.openxmlformats.org/package/2006/relationships"><Relationship Id="rId3" Type="http://schemas.openxmlformats.org/officeDocument/2006/relationships/oleObject" Target="file:///C:\Users\Moritz\Desktop\CLL13\CLL13_PEA_2021_BestResponse_20210604_MF.xlsx" TargetMode="Externa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chartUserShapes" Target="../drawings/drawing1.xml"/></Relationships>
</file>

<file path=ppt/charts/_rels/chart2.xml.rels><?xml version="1.0" encoding="UTF-8" standalone="yes"?>
<Relationships xmlns="http://schemas.openxmlformats.org/package/2006/relationships"><Relationship Id="rId2" Type="http://schemas.openxmlformats.org/officeDocument/2006/relationships/oleObject" Target="file:///C:\Users\Sandra%20Robrecht\Desktop\CLL\CLL%2013\IA%20PFS\Forrest%20Plot\CLL13_PFS_Forest%20Plot%20GIVe%20vs%20SCIT_20220607.xlsx" TargetMode="External"/><Relationship Id="rId1" Type="http://schemas.openxmlformats.org/officeDocument/2006/relationships/themeOverride" Target="../theme/themeOverride1.xml"/></Relationships>
</file>

<file path=ppt/charts/_rels/chart3.xml.rels><?xml version="1.0" encoding="UTF-8" standalone="yes"?>
<Relationships xmlns="http://schemas.openxmlformats.org/package/2006/relationships"><Relationship Id="rId2" Type="http://schemas.openxmlformats.org/officeDocument/2006/relationships/oleObject" Target="file:///C:\Users\Sandra%20Robrecht\Desktop\CLL\CLL%2013\IA%20PFS\Forrest%20Plot\CLL13_PFS_Forest%20Plot%20GVe%20vs%20SCIT_20220607.xlsx" TargetMode="External"/><Relationship Id="rId1" Type="http://schemas.openxmlformats.org/officeDocument/2006/relationships/themeOverride" Target="../theme/themeOverrid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538879381916556"/>
          <c:y val="0.19743522593160751"/>
          <c:w val="0.83186351706036754"/>
          <c:h val="0.61498432487605714"/>
        </c:manualLayout>
      </c:layout>
      <c:barChart>
        <c:barDir val="col"/>
        <c:grouping val="clustered"/>
        <c:varyColors val="0"/>
        <c:ser>
          <c:idx val="0"/>
          <c:order val="0"/>
          <c:tx>
            <c:strRef>
              <c:f>Tabelle1!$C$4</c:f>
              <c:strCache>
                <c:ptCount val="1"/>
                <c:pt idx="0">
                  <c:v>PB uMRD</c:v>
                </c:pt>
              </c:strCache>
            </c:strRef>
          </c:tx>
          <c:spPr>
            <a:solidFill>
              <a:srgbClr val="E1471D"/>
            </a:solidFill>
            <a:ln>
              <a:solidFill>
                <a:schemeClr val="bg1"/>
              </a:solidFill>
            </a:ln>
            <a:effectLst/>
          </c:spPr>
          <c:invertIfNegative val="0"/>
          <c:dPt>
            <c:idx val="0"/>
            <c:invertIfNegative val="0"/>
            <c:bubble3D val="0"/>
            <c:spPr>
              <a:solidFill>
                <a:schemeClr val="accent6"/>
              </a:solidFill>
              <a:ln>
                <a:solidFill>
                  <a:schemeClr val="bg1"/>
                </a:solidFill>
              </a:ln>
              <a:effectLst/>
            </c:spPr>
            <c:extLst>
              <c:ext xmlns:c16="http://schemas.microsoft.com/office/drawing/2014/chart" uri="{C3380CC4-5D6E-409C-BE32-E72D297353CC}">
                <c16:uniqueId val="{00000000-5B16-D34B-BB69-F1B0F5732899}"/>
              </c:ext>
            </c:extLst>
          </c:dPt>
          <c:dPt>
            <c:idx val="1"/>
            <c:invertIfNegative val="0"/>
            <c:bubble3D val="0"/>
            <c:spPr>
              <a:solidFill>
                <a:schemeClr val="accent4"/>
              </a:solidFill>
              <a:ln>
                <a:solidFill>
                  <a:schemeClr val="bg1"/>
                </a:solidFill>
              </a:ln>
              <a:effectLst/>
            </c:spPr>
            <c:extLst>
              <c:ext xmlns:c16="http://schemas.microsoft.com/office/drawing/2014/chart" uri="{C3380CC4-5D6E-409C-BE32-E72D297353CC}">
                <c16:uniqueId val="{00000000-D56C-449E-A253-2CF030A5EA31}"/>
              </c:ext>
            </c:extLst>
          </c:dPt>
          <c:dPt>
            <c:idx val="3"/>
            <c:invertIfNegative val="0"/>
            <c:bubble3D val="0"/>
            <c:spPr>
              <a:solidFill>
                <a:schemeClr val="accent1"/>
              </a:solidFill>
              <a:ln>
                <a:solidFill>
                  <a:schemeClr val="bg1"/>
                </a:solidFill>
              </a:ln>
              <a:effectLst/>
            </c:spPr>
            <c:extLst>
              <c:ext xmlns:c16="http://schemas.microsoft.com/office/drawing/2014/chart" uri="{C3380CC4-5D6E-409C-BE32-E72D297353CC}">
                <c16:uniqueId val="{00000002-5B16-D34B-BB69-F1B0F5732899}"/>
              </c:ext>
            </c:extLst>
          </c:dPt>
          <c:dLbls>
            <c:dLbl>
              <c:idx val="0"/>
              <c:tx>
                <c:rich>
                  <a:bodyPr/>
                  <a:lstStyle/>
                  <a:p>
                    <a:fld id="{14DDC649-2139-4BB1-B0DB-8D52C33E42CF}" type="VALUE">
                      <a:rPr lang="en-US" smtClean="0"/>
                      <a:pPr/>
                      <a:t>[VALUE]</a:t>
                    </a:fld>
                    <a:r>
                      <a:rPr lang="en-US" dirty="0"/>
                      <a:t>.0</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5B16-D34B-BB69-F1B0F5732899}"/>
                </c:ext>
              </c:extLst>
            </c:dLbl>
            <c:dLbl>
              <c:idx val="2"/>
              <c:tx>
                <c:rich>
                  <a:bodyPr/>
                  <a:lstStyle/>
                  <a:p>
                    <a:r>
                      <a:rPr lang="en-US" dirty="0"/>
                      <a:t>86.5</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5B16-D34B-BB69-F1B0F5732899}"/>
                </c:ext>
              </c:extLst>
            </c:dLbl>
            <c:dLbl>
              <c:idx val="3"/>
              <c:layout>
                <c:manualLayout>
                  <c:x val="-1.8317776204661961E-3"/>
                  <c:y val="0.32353228160587011"/>
                </c:manualLayout>
              </c:layout>
              <c:tx>
                <c:rich>
                  <a:bodyPr/>
                  <a:lstStyle/>
                  <a:p>
                    <a:r>
                      <a:rPr lang="en-US" dirty="0"/>
                      <a:t>92.2</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5B16-D34B-BB69-F1B0F5732899}"/>
                </c:ext>
              </c:extLst>
            </c:dLbl>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Tabelle1!$D$3:$G$3</c:f>
              <c:strCache>
                <c:ptCount val="4"/>
                <c:pt idx="0">
                  <c:v>SCIT</c:v>
                </c:pt>
                <c:pt idx="1">
                  <c:v>RVe </c:v>
                </c:pt>
                <c:pt idx="2">
                  <c:v>GVe </c:v>
                </c:pt>
                <c:pt idx="3">
                  <c:v>GIVe</c:v>
                </c:pt>
              </c:strCache>
            </c:strRef>
          </c:cat>
          <c:val>
            <c:numRef>
              <c:f>Tabelle1!$D$4:$G$4</c:f>
              <c:numCache>
                <c:formatCode>General</c:formatCode>
                <c:ptCount val="4"/>
                <c:pt idx="0">
                  <c:v>52</c:v>
                </c:pt>
                <c:pt idx="1">
                  <c:v>57</c:v>
                </c:pt>
                <c:pt idx="2">
                  <c:v>86.5</c:v>
                </c:pt>
                <c:pt idx="3">
                  <c:v>92.2</c:v>
                </c:pt>
              </c:numCache>
            </c:numRef>
          </c:val>
          <c:extLst>
            <c:ext xmlns:c16="http://schemas.microsoft.com/office/drawing/2014/chart" uri="{C3380CC4-5D6E-409C-BE32-E72D297353CC}">
              <c16:uniqueId val="{00000003-5B16-D34B-BB69-F1B0F5732899}"/>
            </c:ext>
          </c:extLst>
        </c:ser>
        <c:dLbls>
          <c:dLblPos val="ctr"/>
          <c:showLegendKey val="0"/>
          <c:showVal val="1"/>
          <c:showCatName val="0"/>
          <c:showSerName val="0"/>
          <c:showPercent val="0"/>
          <c:showBubbleSize val="0"/>
        </c:dLbls>
        <c:gapWidth val="219"/>
        <c:overlap val="-27"/>
        <c:axId val="628168384"/>
        <c:axId val="628169368"/>
      </c:barChart>
      <c:catAx>
        <c:axId val="628168384"/>
        <c:scaling>
          <c:orientation val="minMax"/>
        </c:scaling>
        <c:delete val="1"/>
        <c:axPos val="b"/>
        <c:numFmt formatCode="General" sourceLinked="1"/>
        <c:majorTickMark val="none"/>
        <c:minorTickMark val="none"/>
        <c:tickLblPos val="nextTo"/>
        <c:crossAx val="628169368"/>
        <c:crosses val="autoZero"/>
        <c:auto val="1"/>
        <c:lblAlgn val="ctr"/>
        <c:lblOffset val="100"/>
        <c:noMultiLvlLbl val="0"/>
      </c:catAx>
      <c:valAx>
        <c:axId val="628169368"/>
        <c:scaling>
          <c:orientation val="minMax"/>
        </c:scaling>
        <c:delete val="0"/>
        <c:axPos val="l"/>
        <c:title>
          <c:tx>
            <c:rich>
              <a:bodyPr rot="-5400000" spcFirstLastPara="1" vertOverflow="ellipsis" vert="horz" wrap="square" anchor="ctr" anchorCtr="1"/>
              <a:lstStyle/>
              <a:p>
                <a:pPr>
                  <a:defRPr sz="1600" b="1" i="0" u="none" strike="noStrike" kern="1200" baseline="0">
                    <a:solidFill>
                      <a:schemeClr val="bg1"/>
                    </a:solidFill>
                    <a:latin typeface="Calibri" panose="020F0502020204030204" pitchFamily="34" charset="0"/>
                    <a:ea typeface="+mn-ea"/>
                    <a:cs typeface="Calibri" panose="020F0502020204030204" pitchFamily="34" charset="0"/>
                  </a:defRPr>
                </a:pPr>
                <a:r>
                  <a:rPr lang="en-US" sz="1600" b="1" dirty="0"/>
                  <a:t>ITT Population in (%)</a:t>
                </a:r>
              </a:p>
            </c:rich>
          </c:tx>
          <c:layout>
            <c:manualLayout>
              <c:xMode val="edge"/>
              <c:yMode val="edge"/>
              <c:x val="1.5795273412838987E-2"/>
              <c:y val="0.32319009481973004"/>
            </c:manualLayout>
          </c:layout>
          <c:overlay val="0"/>
          <c:spPr>
            <a:noFill/>
            <a:ln>
              <a:noFill/>
            </a:ln>
            <a:effectLst/>
          </c:spPr>
          <c:txPr>
            <a:bodyPr rot="-5400000" spcFirstLastPara="1" vertOverflow="ellipsis" vert="horz" wrap="square" anchor="ctr" anchorCtr="1"/>
            <a:lstStyle/>
            <a:p>
              <a:pPr>
                <a:defRPr sz="16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title>
        <c:numFmt formatCode="General" sourceLinked="1"/>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628168384"/>
        <c:crosses val="autoZero"/>
        <c:crossBetween val="between"/>
        <c:majorUnit val="20"/>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bg1"/>
          </a:solidFill>
          <a:latin typeface="Calibri" panose="020F0502020204030204" pitchFamily="34" charset="0"/>
          <a:cs typeface="Calibri" panose="020F0502020204030204" pitchFamily="34" charset="0"/>
        </a:defRPr>
      </a:pPr>
      <a:endParaRPr lang="en-US"/>
    </a:p>
  </c:txPr>
  <c:externalData r:id="rId3">
    <c:autoUpdate val="0"/>
  </c:externalData>
  <c:userShapes r:id="rId4"/>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93567251461987E-2"/>
          <c:y val="4.8056144034972943E-2"/>
          <c:w val="0.90494290777755348"/>
          <c:h val="0.88232855713100578"/>
        </c:manualLayout>
      </c:layout>
      <c:scatterChart>
        <c:scatterStyle val="lineMarker"/>
        <c:varyColors val="0"/>
        <c:ser>
          <c:idx val="17"/>
          <c:order val="0"/>
          <c:tx>
            <c:strRef>
              <c:f>Irene!$I$3</c:f>
              <c:strCache>
                <c:ptCount val="1"/>
                <c:pt idx="0">
                  <c:v>All</c:v>
                </c:pt>
              </c:strCache>
            </c:strRef>
          </c:tx>
          <c:spPr>
            <a:ln w="19050">
              <a:solidFill>
                <a:schemeClr val="tx1"/>
              </a:solidFill>
            </a:ln>
          </c:spPr>
          <c:marker>
            <c:symbol val="none"/>
          </c:marker>
          <c:xVal>
            <c:numRef>
              <c:f>Irene!$L$3:$L$4</c:f>
              <c:numCache>
                <c:formatCode>General</c:formatCode>
                <c:ptCount val="2"/>
              </c:numCache>
            </c:numRef>
          </c:xVal>
          <c:yVal>
            <c:numRef>
              <c:f>Irene!$M$3:$M$4</c:f>
              <c:numCache>
                <c:formatCode>General</c:formatCode>
                <c:ptCount val="2"/>
              </c:numCache>
            </c:numRef>
          </c:yVal>
          <c:smooth val="0"/>
          <c:extLst>
            <c:ext xmlns:c16="http://schemas.microsoft.com/office/drawing/2014/chart" uri="{C3380CC4-5D6E-409C-BE32-E72D297353CC}">
              <c16:uniqueId val="{00000009-241A-4E3F-B72F-347C082995A5}"/>
            </c:ext>
          </c:extLst>
        </c:ser>
        <c:ser>
          <c:idx val="9"/>
          <c:order val="1"/>
          <c:tx>
            <c:strRef>
              <c:f>Irene!$J$27</c:f>
              <c:strCache>
                <c:ptCount val="1"/>
                <c:pt idx="0">
                  <c:v>Low</c:v>
                </c:pt>
              </c:strCache>
            </c:strRef>
          </c:tx>
          <c:spPr>
            <a:ln w="19050" cap="rnd">
              <a:solidFill>
                <a:schemeClr val="tx1"/>
              </a:solidFill>
              <a:round/>
            </a:ln>
            <a:effectLst/>
          </c:spPr>
          <c:marker>
            <c:symbol val="none"/>
          </c:marker>
          <c:xVal>
            <c:numRef>
              <c:f>Irene!$L$27:$L$28</c:f>
              <c:numCache>
                <c:formatCode>General</c:formatCode>
                <c:ptCount val="2"/>
              </c:numCache>
            </c:numRef>
          </c:xVal>
          <c:yVal>
            <c:numRef>
              <c:f>Irene!$M$27:$M$28</c:f>
              <c:numCache>
                <c:formatCode>General</c:formatCode>
                <c:ptCount val="2"/>
                <c:pt idx="0">
                  <c:v>5</c:v>
                </c:pt>
                <c:pt idx="1">
                  <c:v>5</c:v>
                </c:pt>
              </c:numCache>
            </c:numRef>
          </c:yVal>
          <c:smooth val="0"/>
          <c:extLst>
            <c:ext xmlns:c16="http://schemas.microsoft.com/office/drawing/2014/chart" uri="{C3380CC4-5D6E-409C-BE32-E72D297353CC}">
              <c16:uniqueId val="{00000017-241A-4E3F-B72F-347C082995A5}"/>
            </c:ext>
          </c:extLst>
        </c:ser>
        <c:dLbls>
          <c:showLegendKey val="0"/>
          <c:showVal val="0"/>
          <c:showCatName val="0"/>
          <c:showSerName val="0"/>
          <c:showPercent val="0"/>
          <c:showBubbleSize val="0"/>
        </c:dLbls>
        <c:axId val="113097344"/>
        <c:axId val="113115520"/>
      </c:scatterChart>
      <c:valAx>
        <c:axId val="113097344"/>
        <c:scaling>
          <c:logBase val="10"/>
          <c:orientation val="minMax"/>
          <c:max val="10"/>
          <c:min val="0.1"/>
        </c:scaling>
        <c:delete val="0"/>
        <c:axPos val="b"/>
        <c:numFmt formatCode="0.0" sourceLinked="0"/>
        <c:majorTickMark val="out"/>
        <c:minorTickMark val="out"/>
        <c:tickLblPos val="low"/>
        <c:spPr>
          <a:noFill/>
          <a:ln w="28575" cap="flat" cmpd="sng" algn="ctr">
            <a:solidFill>
              <a:srgbClr val="000000"/>
            </a:solidFill>
            <a:round/>
          </a:ln>
          <a:effectLst/>
        </c:spPr>
        <c:txPr>
          <a:bodyPr rot="-60000000" vert="horz"/>
          <a:lstStyle/>
          <a:p>
            <a:pPr>
              <a:defRPr/>
            </a:pPr>
            <a:endParaRPr lang="en-US"/>
          </a:p>
        </c:txPr>
        <c:crossAx val="113115520"/>
        <c:crossesAt val="0"/>
        <c:crossBetween val="midCat"/>
        <c:majorUnit val="10"/>
        <c:minorUnit val="10"/>
      </c:valAx>
      <c:valAx>
        <c:axId val="113115520"/>
        <c:scaling>
          <c:orientation val="minMax"/>
          <c:max val="19"/>
          <c:min val="0"/>
        </c:scaling>
        <c:delete val="0"/>
        <c:axPos val="l"/>
        <c:numFmt formatCode="General" sourceLinked="1"/>
        <c:majorTickMark val="none"/>
        <c:minorTickMark val="none"/>
        <c:tickLblPos val="none"/>
        <c:spPr>
          <a:noFill/>
          <a:ln w="28575" cap="flat" cmpd="sng" algn="ctr">
            <a:solidFill>
              <a:srgbClr val="000000"/>
            </a:solidFill>
            <a:round/>
          </a:ln>
          <a:effectLst/>
        </c:spPr>
        <c:txPr>
          <a:bodyPr rot="-60000000" vert="horz"/>
          <a:lstStyle/>
          <a:p>
            <a:pPr>
              <a:defRPr/>
            </a:pPr>
            <a:endParaRPr lang="en-US"/>
          </a:p>
        </c:txPr>
        <c:crossAx val="113097344"/>
        <c:crosses val="autoZero"/>
        <c:crossBetween val="midCat"/>
      </c:valAx>
    </c:plotArea>
    <c:plotVisOnly val="1"/>
    <c:dispBlanksAs val="gap"/>
    <c:showDLblsOverMax val="0"/>
  </c:chart>
  <c:spPr>
    <a:noFill/>
    <a:ln w="9525" cap="flat" cmpd="sng" algn="ctr">
      <a:noFill/>
      <a:round/>
    </a:ln>
    <a:effectLst/>
  </c:spPr>
  <c:txPr>
    <a:bodyPr/>
    <a:lstStyle/>
    <a:p>
      <a:pPr>
        <a:defRPr sz="12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6093567251461987E-2"/>
          <c:y val="5.0673856514315517E-2"/>
          <c:w val="0.90494290777755348"/>
          <c:h val="0.88232855713100578"/>
        </c:manualLayout>
      </c:layout>
      <c:scatterChart>
        <c:scatterStyle val="lineMarker"/>
        <c:varyColors val="0"/>
        <c:ser>
          <c:idx val="17"/>
          <c:order val="0"/>
          <c:tx>
            <c:strRef>
              <c:f>Irene!$I$3</c:f>
              <c:strCache>
                <c:ptCount val="1"/>
                <c:pt idx="0">
                  <c:v>All</c:v>
                </c:pt>
              </c:strCache>
            </c:strRef>
          </c:tx>
          <c:spPr>
            <a:ln w="19050">
              <a:solidFill>
                <a:schemeClr val="tx1"/>
              </a:solidFill>
            </a:ln>
          </c:spPr>
          <c:marker>
            <c:symbol val="none"/>
          </c:marker>
          <c:xVal>
            <c:numRef>
              <c:f>Irene!$L$3:$L$4</c:f>
              <c:numCache>
                <c:formatCode>General</c:formatCode>
                <c:ptCount val="2"/>
              </c:numCache>
            </c:numRef>
          </c:xVal>
          <c:yVal>
            <c:numRef>
              <c:f>Irene!$M$3:$M$4</c:f>
              <c:numCache>
                <c:formatCode>General</c:formatCode>
                <c:ptCount val="2"/>
              </c:numCache>
            </c:numRef>
          </c:yVal>
          <c:smooth val="0"/>
          <c:extLst>
            <c:ext xmlns:c16="http://schemas.microsoft.com/office/drawing/2014/chart" uri="{C3380CC4-5D6E-409C-BE32-E72D297353CC}">
              <c16:uniqueId val="{0000000A-120A-4C0A-B09A-86133EBA4940}"/>
            </c:ext>
          </c:extLst>
        </c:ser>
        <c:ser>
          <c:idx val="9"/>
          <c:order val="1"/>
          <c:tx>
            <c:strRef>
              <c:f>Irene!$J$27</c:f>
              <c:strCache>
                <c:ptCount val="1"/>
                <c:pt idx="0">
                  <c:v>Low</c:v>
                </c:pt>
              </c:strCache>
            </c:strRef>
          </c:tx>
          <c:spPr>
            <a:ln w="19050" cap="rnd">
              <a:solidFill>
                <a:schemeClr val="tx1"/>
              </a:solidFill>
              <a:round/>
            </a:ln>
            <a:effectLst/>
          </c:spPr>
          <c:marker>
            <c:symbol val="none"/>
          </c:marker>
          <c:xVal>
            <c:numRef>
              <c:f>Irene!$L$27:$L$28</c:f>
              <c:numCache>
                <c:formatCode>General</c:formatCode>
                <c:ptCount val="2"/>
              </c:numCache>
            </c:numRef>
          </c:xVal>
          <c:yVal>
            <c:numRef>
              <c:f>Irene!$M$27:$M$28</c:f>
              <c:numCache>
                <c:formatCode>General</c:formatCode>
                <c:ptCount val="2"/>
                <c:pt idx="0">
                  <c:v>5</c:v>
                </c:pt>
                <c:pt idx="1">
                  <c:v>5</c:v>
                </c:pt>
              </c:numCache>
            </c:numRef>
          </c:yVal>
          <c:smooth val="0"/>
          <c:extLst>
            <c:ext xmlns:c16="http://schemas.microsoft.com/office/drawing/2014/chart" uri="{C3380CC4-5D6E-409C-BE32-E72D297353CC}">
              <c16:uniqueId val="{00000018-120A-4C0A-B09A-86133EBA4940}"/>
            </c:ext>
          </c:extLst>
        </c:ser>
        <c:dLbls>
          <c:showLegendKey val="0"/>
          <c:showVal val="0"/>
          <c:showCatName val="0"/>
          <c:showSerName val="0"/>
          <c:showPercent val="0"/>
          <c:showBubbleSize val="0"/>
        </c:dLbls>
        <c:axId val="113097344"/>
        <c:axId val="113115520"/>
      </c:scatterChart>
      <c:valAx>
        <c:axId val="113097344"/>
        <c:scaling>
          <c:logBase val="10"/>
          <c:orientation val="minMax"/>
          <c:max val="10"/>
          <c:min val="0.1"/>
        </c:scaling>
        <c:delete val="0"/>
        <c:axPos val="b"/>
        <c:numFmt formatCode="0.0" sourceLinked="0"/>
        <c:majorTickMark val="out"/>
        <c:minorTickMark val="out"/>
        <c:tickLblPos val="low"/>
        <c:spPr>
          <a:noFill/>
          <a:ln w="28575" cap="flat" cmpd="sng" algn="ctr">
            <a:solidFill>
              <a:srgbClr val="000000"/>
            </a:solidFill>
            <a:round/>
          </a:ln>
          <a:effectLst/>
        </c:spPr>
        <c:txPr>
          <a:bodyPr rot="-60000000" vert="horz"/>
          <a:lstStyle/>
          <a:p>
            <a:pPr>
              <a:defRPr/>
            </a:pPr>
            <a:endParaRPr lang="en-US"/>
          </a:p>
        </c:txPr>
        <c:crossAx val="113115520"/>
        <c:crossesAt val="0"/>
        <c:crossBetween val="midCat"/>
        <c:majorUnit val="10"/>
        <c:minorUnit val="10"/>
      </c:valAx>
      <c:valAx>
        <c:axId val="113115520"/>
        <c:scaling>
          <c:orientation val="minMax"/>
          <c:max val="19"/>
          <c:min val="0"/>
        </c:scaling>
        <c:delete val="0"/>
        <c:axPos val="l"/>
        <c:numFmt formatCode="General" sourceLinked="1"/>
        <c:majorTickMark val="none"/>
        <c:minorTickMark val="none"/>
        <c:tickLblPos val="none"/>
        <c:spPr>
          <a:noFill/>
          <a:ln w="28575" cap="flat" cmpd="sng" algn="ctr">
            <a:solidFill>
              <a:srgbClr val="000000"/>
            </a:solidFill>
            <a:round/>
          </a:ln>
          <a:effectLst/>
        </c:spPr>
        <c:txPr>
          <a:bodyPr rot="-60000000" vert="horz"/>
          <a:lstStyle/>
          <a:p>
            <a:pPr>
              <a:defRPr/>
            </a:pPr>
            <a:endParaRPr lang="en-US"/>
          </a:p>
        </c:txPr>
        <c:crossAx val="113097344"/>
        <c:crosses val="autoZero"/>
        <c:crossBetween val="midCat"/>
      </c:valAx>
      <c:spPr>
        <a:noFill/>
      </c:spPr>
    </c:plotArea>
    <c:plotVisOnly val="1"/>
    <c:dispBlanksAs val="gap"/>
    <c:showDLblsOverMax val="0"/>
  </c:chart>
  <c:spPr>
    <a:noFill/>
    <a:ln w="9525" cap="flat" cmpd="sng" algn="ctr">
      <a:noFill/>
      <a:round/>
    </a:ln>
    <a:effectLst/>
  </c:spPr>
  <c:txPr>
    <a:bodyPr/>
    <a:lstStyle/>
    <a:p>
      <a:pPr>
        <a:defRPr sz="1200">
          <a:latin typeface="Calibri" panose="020F0502020204030204" pitchFamily="34" charset="0"/>
          <a:cs typeface="Calibri" panose="020F0502020204030204" pitchFamily="34" charset="0"/>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0.2146</cdr:x>
      <cdr:y>0.81152</cdr:y>
    </cdr:from>
    <cdr:to>
      <cdr:x>0.28084</cdr:x>
      <cdr:y>0.88299</cdr:y>
    </cdr:to>
    <cdr:sp macro="" textlink="">
      <cdr:nvSpPr>
        <cdr:cNvPr id="2" name="Rechteck 1">
          <a:extLst xmlns:a="http://schemas.openxmlformats.org/drawingml/2006/main">
            <a:ext uri="{FF2B5EF4-FFF2-40B4-BE49-F238E27FC236}">
              <a16:creationId xmlns:a16="http://schemas.microsoft.com/office/drawing/2014/main" id="{5F2682F0-59FF-4359-BCCD-478F5E3EDD43}"/>
            </a:ext>
          </a:extLst>
        </cdr:cNvPr>
        <cdr:cNvSpPr/>
      </cdr:nvSpPr>
      <cdr:spPr>
        <a:xfrm xmlns:a="http://schemas.openxmlformats.org/drawingml/2006/main">
          <a:off x="1685332" y="4068655"/>
          <a:ext cx="520207" cy="358315"/>
        </a:xfrm>
        <a:prstGeom xmlns:a="http://schemas.openxmlformats.org/drawingml/2006/main" prst="rect">
          <a:avLst/>
        </a:prstGeom>
        <a:noFill xmlns:a="http://schemas.openxmlformats.org/drawingml/2006/main"/>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de-DE" sz="1600" b="1" dirty="0">
              <a:solidFill>
                <a:schemeClr val="bg1"/>
              </a:solidFill>
            </a:rPr>
            <a:t>CIT</a:t>
          </a:r>
        </a:p>
      </cdr:txBody>
    </cdr:sp>
  </cdr:relSizeAnchor>
  <cdr:relSizeAnchor xmlns:cdr="http://schemas.openxmlformats.org/drawingml/2006/chartDrawing">
    <cdr:from>
      <cdr:x>0.40841</cdr:x>
      <cdr:y>0.81099</cdr:y>
    </cdr:from>
    <cdr:to>
      <cdr:x>0.98638</cdr:x>
      <cdr:y>0.86406</cdr:y>
    </cdr:to>
    <cdr:sp macro="" textlink="">
      <cdr:nvSpPr>
        <cdr:cNvPr id="3" name="Textfeld 2">
          <a:extLst xmlns:a="http://schemas.openxmlformats.org/drawingml/2006/main">
            <a:ext uri="{FF2B5EF4-FFF2-40B4-BE49-F238E27FC236}">
              <a16:creationId xmlns:a16="http://schemas.microsoft.com/office/drawing/2014/main" id="{7DAB6483-AA4E-4BE9-ACAB-CD5771D28177}"/>
            </a:ext>
          </a:extLst>
        </cdr:cNvPr>
        <cdr:cNvSpPr txBox="1"/>
      </cdr:nvSpPr>
      <cdr:spPr>
        <a:xfrm xmlns:a="http://schemas.openxmlformats.org/drawingml/2006/main">
          <a:off x="3207362" y="4066010"/>
          <a:ext cx="4539020" cy="266073"/>
        </a:xfrm>
        <a:prstGeom xmlns:a="http://schemas.openxmlformats.org/drawingml/2006/main" prst="rect">
          <a:avLst/>
        </a:prstGeom>
        <a:noFill xmlns:a="http://schemas.openxmlformats.org/drawingml/2006/main"/>
      </cdr:spPr>
      <cdr:txBody>
        <a:bodyPr xmlns:a="http://schemas.openxmlformats.org/drawingml/2006/main" vertOverflow="clip" wrap="square" rtlCol="0"/>
        <a:lstStyle xmlns:a="http://schemas.openxmlformats.org/drawingml/2006/main"/>
        <a:p xmlns:a="http://schemas.openxmlformats.org/drawingml/2006/main">
          <a:r>
            <a:rPr lang="en-US" sz="1600" b="1" kern="1200" dirty="0">
              <a:solidFill>
                <a:prstClr val="black"/>
              </a:solidFill>
              <a:ea typeface="Calibri" panose="020F0502020204030204" pitchFamily="34" charset="0"/>
              <a:sym typeface="Wingdings" panose="05000000000000000000" pitchFamily="2" charset="2"/>
            </a:rPr>
            <a:t>Ven + R</a:t>
          </a:r>
          <a:r>
            <a:rPr lang="en-US" sz="1600" b="1" kern="1200" dirty="0">
              <a:solidFill>
                <a:prstClr val="black"/>
              </a:solidFill>
              <a:ea typeface="Calibri" panose="020F0502020204030204" pitchFamily="34" charset="0"/>
            </a:rPr>
            <a:t> </a:t>
          </a:r>
          <a:r>
            <a:rPr lang="de-DE" sz="1600" b="1" dirty="0">
              <a:solidFill>
                <a:schemeClr val="accent3">
                  <a:lumMod val="50000"/>
                </a:schemeClr>
              </a:solidFill>
            </a:rPr>
            <a:t>                     </a:t>
          </a:r>
          <a:r>
            <a:rPr lang="en-US" sz="1600" b="1" dirty="0">
              <a:solidFill>
                <a:schemeClr val="bg1"/>
              </a:solidFill>
              <a:ea typeface="Calibri" panose="020F0502020204030204" pitchFamily="34" charset="0"/>
            </a:rPr>
            <a:t>Ven + O</a:t>
          </a:r>
          <a:r>
            <a:rPr lang="en-US" sz="1600" b="1" kern="1200" dirty="0">
              <a:solidFill>
                <a:schemeClr val="bg1"/>
              </a:solidFill>
              <a:ea typeface="Calibri" panose="020F0502020204030204" pitchFamily="34" charset="0"/>
            </a:rPr>
            <a:t> </a:t>
          </a:r>
          <a:r>
            <a:rPr lang="de-DE" sz="1600" b="1" dirty="0">
              <a:solidFill>
                <a:schemeClr val="accent3">
                  <a:lumMod val="50000"/>
                </a:schemeClr>
              </a:solidFill>
            </a:rPr>
            <a:t>               </a:t>
          </a:r>
          <a:r>
            <a:rPr lang="de-DE" sz="1600" b="1" dirty="0">
              <a:solidFill>
                <a:schemeClr val="bg1"/>
              </a:solidFill>
              <a:latin typeface="Calibri" panose="020F0502020204030204" pitchFamily="34" charset="0"/>
              <a:ea typeface="Calibri" panose="020F0502020204030204" pitchFamily="34" charset="0"/>
              <a:cs typeface="Calibri" panose="020F0502020204030204" pitchFamily="34" charset="0"/>
            </a:rPr>
            <a:t>Ibr + Ven + O</a:t>
          </a:r>
          <a:r>
            <a:rPr lang="en-US" sz="1600" b="1" kern="1200" dirty="0">
              <a:solidFill>
                <a:prstClr val="black"/>
              </a:solidFill>
              <a:ea typeface="Calibri" panose="020F0502020204030204" pitchFamily="34" charset="0"/>
            </a:rPr>
            <a:t> </a:t>
          </a:r>
          <a:endParaRPr lang="de-DE" sz="1600" b="1" dirty="0">
            <a:solidFill>
              <a:schemeClr val="accent3">
                <a:lumMod val="50000"/>
              </a:schemeClr>
            </a:solidFill>
          </a:endParaRPr>
        </a:p>
      </cdr:txBody>
    </cdr:sp>
  </cdr:relSizeAnchor>
  <cdr:relSizeAnchor xmlns:cdr="http://schemas.openxmlformats.org/drawingml/2006/chartDrawing">
    <cdr:from>
      <cdr:x>0.17598</cdr:x>
      <cdr:y>0.33844</cdr:y>
    </cdr:from>
    <cdr:to>
      <cdr:x>0.61721</cdr:x>
      <cdr:y>0.40597</cdr:y>
    </cdr:to>
    <cdr:sp macro="" textlink="">
      <cdr:nvSpPr>
        <cdr:cNvPr id="4" name="Textfeld 27">
          <a:extLst xmlns:a="http://schemas.openxmlformats.org/drawingml/2006/main">
            <a:ext uri="{FF2B5EF4-FFF2-40B4-BE49-F238E27FC236}">
              <a16:creationId xmlns:a16="http://schemas.microsoft.com/office/drawing/2014/main" id="{499D28FD-0827-4B66-9FCB-F1C166CF256D}"/>
            </a:ext>
          </a:extLst>
        </cdr:cNvPr>
        <cdr:cNvSpPr txBox="1"/>
      </cdr:nvSpPr>
      <cdr:spPr>
        <a:xfrm xmlns:a="http://schemas.openxmlformats.org/drawingml/2006/main">
          <a:off x="1382035" y="1696809"/>
          <a:ext cx="3465139" cy="338554"/>
        </a:xfrm>
        <a:prstGeom xmlns:a="http://schemas.openxmlformats.org/drawingml/2006/main" prst="rect">
          <a:avLst/>
        </a:prstGeom>
        <a:noFill xmlns:a="http://schemas.openxmlformats.org/drawingml/2006/main"/>
      </cdr:spPr>
      <cdr:txBody>
        <a:bodyPr xmlns:a="http://schemas.openxmlformats.org/drawingml/2006/main" wrap="square">
          <a:spAutoFit/>
        </a:bodyP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sym typeface="Wingdings" panose="05000000000000000000" pitchFamily="2" charset="2"/>
            </a:rPr>
            <a:t>Ven + R</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 vs CIT: 57.0% vs 52.0%, </a:t>
          </a:r>
          <a:r>
            <a:rPr kumimoji="0" lang="en-US" sz="1600" b="0" i="1"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P</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 = .317</a:t>
          </a:r>
          <a:endParaRPr kumimoji="0" lang="de-DE" sz="1600" b="0" i="0" u="none" strike="noStrike" kern="1200" cap="none" spc="0" normalizeH="0" baseline="0" noProof="0" dirty="0">
            <a:ln>
              <a:noFill/>
            </a:ln>
            <a:solidFill>
              <a:prstClr val="black"/>
            </a:solidFill>
            <a:effectLst/>
            <a:uLnTx/>
            <a:uFillTx/>
            <a:latin typeface="Calibri" panose="020F0502020204030204"/>
            <a:cs typeface="+mn-cs"/>
          </a:endParaRPr>
        </a:p>
      </cdr:txBody>
    </cdr:sp>
  </cdr:relSizeAnchor>
  <cdr:relSizeAnchor xmlns:cdr="http://schemas.openxmlformats.org/drawingml/2006/chartDrawing">
    <cdr:from>
      <cdr:x>0.18274</cdr:x>
      <cdr:y>0.43011</cdr:y>
    </cdr:from>
    <cdr:to>
      <cdr:x>0.40654</cdr:x>
      <cdr:y>0.44863</cdr:y>
    </cdr:to>
    <cdr:sp macro="" textlink="">
      <cdr:nvSpPr>
        <cdr:cNvPr id="5" name="Eckige Klammer links 22">
          <a:extLst xmlns:a="http://schemas.openxmlformats.org/drawingml/2006/main">
            <a:ext uri="{FF2B5EF4-FFF2-40B4-BE49-F238E27FC236}">
              <a16:creationId xmlns:a16="http://schemas.microsoft.com/office/drawing/2014/main" id="{2240AC38-937E-4A60-BB13-EC1D598E9636}"/>
            </a:ext>
          </a:extLst>
        </cdr:cNvPr>
        <cdr:cNvSpPr/>
      </cdr:nvSpPr>
      <cdr:spPr>
        <a:xfrm xmlns:a="http://schemas.openxmlformats.org/drawingml/2006/main" rot="5400000">
          <a:off x="2351878" y="1359029"/>
          <a:ext cx="95692" cy="1822782"/>
        </a:xfrm>
        <a:prstGeom xmlns:a="http://schemas.openxmlformats.org/drawingml/2006/main" prst="leftBracket">
          <a:avLst/>
        </a:prstGeom>
        <a:ln xmlns:a="http://schemas.openxmlformats.org/drawingml/2006/main" w="1270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rtlCol="0" anchor="ct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prstClr val="black"/>
            </a:solidFill>
            <a:effectLst/>
            <a:highlight>
              <a:srgbClr val="033453"/>
            </a:highlight>
            <a:uLnTx/>
            <a:uFillTx/>
            <a:latin typeface="Calibri" panose="020F0502020204030204"/>
            <a:ea typeface="+mn-ea"/>
            <a:cs typeface="+mn-cs"/>
          </a:endParaRPr>
        </a:p>
      </cdr:txBody>
    </cdr:sp>
  </cdr:relSizeAnchor>
  <cdr:relSizeAnchor xmlns:cdr="http://schemas.openxmlformats.org/drawingml/2006/chartDrawing">
    <cdr:from>
      <cdr:x>0.17818</cdr:x>
      <cdr:y>0.17916</cdr:y>
    </cdr:from>
    <cdr:to>
      <cdr:x>0.66049</cdr:x>
      <cdr:y>0.24669</cdr:y>
    </cdr:to>
    <cdr:sp macro="" textlink="">
      <cdr:nvSpPr>
        <cdr:cNvPr id="6" name="Textfeld 24">
          <a:extLst xmlns:a="http://schemas.openxmlformats.org/drawingml/2006/main">
            <a:ext uri="{FF2B5EF4-FFF2-40B4-BE49-F238E27FC236}">
              <a16:creationId xmlns:a16="http://schemas.microsoft.com/office/drawing/2014/main" id="{2DF6C8BD-B474-4189-B7AD-8183DE8EA32C}"/>
            </a:ext>
          </a:extLst>
        </cdr:cNvPr>
        <cdr:cNvSpPr txBox="1"/>
      </cdr:nvSpPr>
      <cdr:spPr>
        <a:xfrm xmlns:a="http://schemas.openxmlformats.org/drawingml/2006/main">
          <a:off x="1399312" y="898240"/>
          <a:ext cx="3787755" cy="338554"/>
        </a:xfrm>
        <a:prstGeom xmlns:a="http://schemas.openxmlformats.org/drawingml/2006/main" prst="rect">
          <a:avLst/>
        </a:prstGeom>
        <a:noFill xmlns:a="http://schemas.openxmlformats.org/drawingml/2006/main"/>
      </cdr:spPr>
      <cdr:txBody>
        <a:bodyPr xmlns:a="http://schemas.openxmlformats.org/drawingml/2006/main" wrap="square">
          <a:spAutoFit/>
        </a:bodyP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lvl="0">
            <a:defRPr/>
          </a:pPr>
          <a:r>
            <a:rPr lang="en-US" sz="1600" b="0" dirty="0">
              <a:solidFill>
                <a:schemeClr val="bg1"/>
              </a:solidFill>
              <a:ea typeface="Calibri" panose="020F0502020204030204" pitchFamily="34" charset="0"/>
            </a:rPr>
            <a:t>Ven + O</a:t>
          </a:r>
          <a:r>
            <a:rPr kumimoji="0" lang="en-US" sz="1600" b="0" i="0" u="none" strike="noStrike" kern="1200" cap="none" spc="0" normalizeH="0" baseline="0" noProof="0" dirty="0">
              <a:ln>
                <a:noFill/>
              </a:ln>
              <a:solidFill>
                <a:schemeClr val="bg1"/>
              </a:solidFill>
              <a:effectLst/>
              <a:uLnTx/>
              <a:uFillTx/>
              <a:latin typeface="Calibri" panose="020F0502020204030204"/>
              <a:ea typeface="Calibri" panose="020F0502020204030204" pitchFamily="34" charset="0"/>
            </a:rPr>
            <a:t> vs CIT : 86.5</a:t>
          </a:r>
          <a:r>
            <a:rPr kumimoji="0" lang="en-US" sz="1600" b="0" i="0" u="none" strike="noStrike" kern="1200" cap="none" spc="0" normalizeH="0" baseline="0" noProof="0" dirty="0">
              <a:ln>
                <a:noFill/>
              </a:ln>
              <a:solidFill>
                <a:schemeClr val="bg1"/>
              </a:solidFill>
              <a:effectLst/>
              <a:uLnTx/>
              <a:uFillTx/>
              <a:latin typeface="Calibri" panose="020F0502020204030204"/>
              <a:ea typeface="Calibri" panose="020F0502020204030204" pitchFamily="34" charset="0"/>
              <a:cs typeface="+mn-cs"/>
            </a:rPr>
            <a:t>% vs 52.0%, </a:t>
          </a:r>
          <a:r>
            <a:rPr kumimoji="0" lang="en-US" sz="1600" b="0" i="1" u="none" strike="noStrike" kern="1200" cap="none" spc="0" normalizeH="0" baseline="0" noProof="0" dirty="0">
              <a:ln>
                <a:noFill/>
              </a:ln>
              <a:solidFill>
                <a:schemeClr val="bg1"/>
              </a:solidFill>
              <a:effectLst/>
              <a:uLnTx/>
              <a:uFillTx/>
              <a:latin typeface="Calibri" panose="020F0502020204030204"/>
              <a:ea typeface="Calibri" panose="020F0502020204030204" pitchFamily="34" charset="0"/>
              <a:cs typeface="+mn-cs"/>
            </a:rPr>
            <a:t>P</a:t>
          </a:r>
          <a:r>
            <a:rPr kumimoji="0" lang="en-US" sz="1600" b="0" i="0" u="none" strike="noStrike" kern="1200" cap="none" spc="0" normalizeH="0" baseline="0" noProof="0" dirty="0">
              <a:ln>
                <a:noFill/>
              </a:ln>
              <a:solidFill>
                <a:schemeClr val="bg1"/>
              </a:solidFill>
              <a:effectLst/>
              <a:uLnTx/>
              <a:uFillTx/>
              <a:latin typeface="Calibri" panose="020F0502020204030204"/>
              <a:ea typeface="Calibri" panose="020F0502020204030204" pitchFamily="34" charset="0"/>
              <a:cs typeface="+mn-cs"/>
            </a:rPr>
            <a:t> &lt;.0001</a:t>
          </a:r>
          <a:endParaRPr kumimoji="0" lang="de-DE" sz="1600" b="0" i="0" u="none" strike="noStrike" kern="1200" cap="none" spc="0" normalizeH="0" baseline="0" noProof="0" dirty="0">
            <a:ln>
              <a:noFill/>
            </a:ln>
            <a:solidFill>
              <a:schemeClr val="bg1"/>
            </a:solidFill>
            <a:effectLst/>
            <a:uLnTx/>
            <a:uFillTx/>
            <a:latin typeface="Calibri" panose="020F0502020204030204"/>
            <a:cs typeface="+mn-cs"/>
          </a:endParaRPr>
        </a:p>
      </cdr:txBody>
    </cdr:sp>
  </cdr:relSizeAnchor>
  <cdr:relSizeAnchor xmlns:cdr="http://schemas.openxmlformats.org/drawingml/2006/chartDrawing">
    <cdr:from>
      <cdr:x>0.17288</cdr:x>
      <cdr:y>0.08692</cdr:y>
    </cdr:from>
    <cdr:to>
      <cdr:x>0.79593</cdr:x>
      <cdr:y>0.15445</cdr:y>
    </cdr:to>
    <cdr:sp macro="" textlink="">
      <cdr:nvSpPr>
        <cdr:cNvPr id="7" name="Textfeld 28">
          <a:extLst xmlns:a="http://schemas.openxmlformats.org/drawingml/2006/main">
            <a:ext uri="{FF2B5EF4-FFF2-40B4-BE49-F238E27FC236}">
              <a16:creationId xmlns:a16="http://schemas.microsoft.com/office/drawing/2014/main" id="{60C2B5E0-DE10-4F6B-B2BE-2E7C211A80A0}"/>
            </a:ext>
          </a:extLst>
        </cdr:cNvPr>
        <cdr:cNvSpPr txBox="1"/>
      </cdr:nvSpPr>
      <cdr:spPr>
        <a:xfrm xmlns:a="http://schemas.openxmlformats.org/drawingml/2006/main">
          <a:off x="1357689" y="435784"/>
          <a:ext cx="4893034" cy="338554"/>
        </a:xfrm>
        <a:prstGeom xmlns:a="http://schemas.openxmlformats.org/drawingml/2006/main" prst="rect">
          <a:avLst/>
        </a:prstGeom>
        <a:noFill xmlns:a="http://schemas.openxmlformats.org/drawingml/2006/main"/>
      </cdr:spPr>
      <cdr:txBody>
        <a:bodyPr xmlns:a="http://schemas.openxmlformats.org/drawingml/2006/main" wrap="square">
          <a:spAutoFit/>
        </a:bodyP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defRPr/>
          </a:pPr>
          <a:r>
            <a:rPr lang="de-DE" sz="1600" b="0" dirty="0">
              <a:solidFill>
                <a:schemeClr val="bg1"/>
              </a:solidFill>
              <a:latin typeface="Calibri" panose="020F0502020204030204" pitchFamily="34" charset="0"/>
              <a:ea typeface="Calibri" panose="020F0502020204030204" pitchFamily="34" charset="0"/>
              <a:cs typeface="Calibri" panose="020F0502020204030204" pitchFamily="34" charset="0"/>
            </a:rPr>
            <a:t>Ibr + Ven + O</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 vs CIT: 92.2% </a:t>
          </a:r>
          <a:r>
            <a:rPr lang="en-US" sz="1600" b="0" dirty="0">
              <a:solidFill>
                <a:prstClr val="black"/>
              </a:solidFill>
              <a:latin typeface="Calibri" panose="020F0502020204030204"/>
              <a:ea typeface="Calibri" panose="020F0502020204030204" pitchFamily="34" charset="0"/>
            </a:rPr>
            <a:t>vs</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 52.0%, </a:t>
          </a:r>
          <a:r>
            <a:rPr kumimoji="0" lang="en-US" sz="1600" b="0" i="1"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P</a:t>
          </a:r>
          <a:r>
            <a:rPr kumimoji="0" lang="en-US" sz="1600" b="0"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mn-cs"/>
            </a:rPr>
            <a:t> &lt;.0001</a:t>
          </a:r>
          <a:endParaRPr kumimoji="0" lang="de-DE" sz="1600" b="0" i="0" u="none" strike="noStrike" kern="1200" cap="none" spc="0" normalizeH="0" baseline="0" noProof="0" dirty="0">
            <a:ln>
              <a:noFill/>
            </a:ln>
            <a:solidFill>
              <a:prstClr val="black"/>
            </a:solidFill>
            <a:effectLst/>
            <a:uLnTx/>
            <a:uFillTx/>
            <a:latin typeface="Calibri" panose="020F0502020204030204"/>
            <a:cs typeface="+mn-cs"/>
          </a:endParaRPr>
        </a:p>
      </cdr:txBody>
    </cdr:sp>
  </cdr:relSizeAnchor>
  <cdr:relSizeAnchor xmlns:cdr="http://schemas.openxmlformats.org/drawingml/2006/chartDrawing">
    <cdr:from>
      <cdr:x>0.13994</cdr:x>
      <cdr:y>0.14619</cdr:y>
    </cdr:from>
    <cdr:to>
      <cdr:x>0.78411</cdr:x>
      <cdr:y>0.17294</cdr:y>
    </cdr:to>
    <cdr:sp macro="" textlink="">
      <cdr:nvSpPr>
        <cdr:cNvPr id="8" name="Eckige Klammer links 21">
          <a:extLst xmlns:a="http://schemas.openxmlformats.org/drawingml/2006/main">
            <a:ext uri="{FF2B5EF4-FFF2-40B4-BE49-F238E27FC236}">
              <a16:creationId xmlns:a16="http://schemas.microsoft.com/office/drawing/2014/main" id="{9E741E23-5D79-4D4C-BC0A-ECC44D483922}"/>
            </a:ext>
          </a:extLst>
        </cdr:cNvPr>
        <cdr:cNvSpPr/>
      </cdr:nvSpPr>
      <cdr:spPr>
        <a:xfrm xmlns:a="http://schemas.openxmlformats.org/drawingml/2006/main" rot="5400000">
          <a:off x="3693906" y="-1798679"/>
          <a:ext cx="138225" cy="5246467"/>
        </a:xfrm>
        <a:prstGeom xmlns:a="http://schemas.openxmlformats.org/drawingml/2006/main" prst="leftBracket">
          <a:avLst/>
        </a:prstGeom>
        <a:ln xmlns:a="http://schemas.openxmlformats.org/drawingml/2006/main" w="1270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rtlCol="0" anchor="ct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chemeClr val="bg1"/>
            </a:solidFill>
            <a:effectLst/>
            <a:uLnTx/>
            <a:uFillTx/>
            <a:latin typeface="Calibri" panose="020F0502020204030204"/>
            <a:ea typeface="+mn-ea"/>
            <a:cs typeface="+mn-cs"/>
          </a:endParaRPr>
        </a:p>
      </cdr:txBody>
    </cdr:sp>
  </cdr:relSizeAnchor>
  <cdr:relSizeAnchor xmlns:cdr="http://schemas.openxmlformats.org/drawingml/2006/chartDrawing">
    <cdr:from>
      <cdr:x>0.1829</cdr:x>
      <cdr:y>0.16158</cdr:y>
    </cdr:from>
    <cdr:to>
      <cdr:x>0.86066</cdr:x>
      <cdr:y>0.17945</cdr:y>
    </cdr:to>
    <cdr:sp macro="" textlink="">
      <cdr:nvSpPr>
        <cdr:cNvPr id="9" name="Eckige Klammer links 21">
          <a:extLst xmlns:a="http://schemas.openxmlformats.org/drawingml/2006/main">
            <a:ext uri="{FF2B5EF4-FFF2-40B4-BE49-F238E27FC236}">
              <a16:creationId xmlns:a16="http://schemas.microsoft.com/office/drawing/2014/main" id="{9E741E23-5D79-4D4C-BC0A-ECC44D483922}"/>
            </a:ext>
          </a:extLst>
        </cdr:cNvPr>
        <cdr:cNvSpPr/>
      </cdr:nvSpPr>
      <cdr:spPr>
        <a:xfrm xmlns:a="http://schemas.openxmlformats.org/drawingml/2006/main" rot="5400000">
          <a:off x="4259655" y="-1940694"/>
          <a:ext cx="89607" cy="5591174"/>
        </a:xfrm>
        <a:prstGeom xmlns:a="http://schemas.openxmlformats.org/drawingml/2006/main" prst="leftBracket">
          <a:avLst/>
        </a:prstGeom>
        <a:ln xmlns:a="http://schemas.openxmlformats.org/drawingml/2006/main" w="12700">
          <a:solidFill>
            <a:schemeClr val="bg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rtlCol="0" anchor="ct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chemeClr val="bg1"/>
            </a:solidFill>
            <a:effectLst/>
            <a:uLnTx/>
            <a:uFillTx/>
            <a:latin typeface="Calibri" panose="020F0502020204030204"/>
            <a:ea typeface="+mn-ea"/>
            <a:cs typeface="+mn-cs"/>
          </a:endParaRPr>
        </a:p>
      </cdr:txBody>
    </cdr:sp>
  </cdr:relSizeAnchor>
  <cdr:relSizeAnchor xmlns:cdr="http://schemas.openxmlformats.org/drawingml/2006/chartDrawing">
    <cdr:from>
      <cdr:x>0.82837</cdr:x>
      <cdr:y>0.86156</cdr:y>
    </cdr:from>
    <cdr:to>
      <cdr:x>0.9421</cdr:x>
      <cdr:y>0.92909</cdr:y>
    </cdr:to>
    <cdr:sp macro="" textlink="">
      <cdr:nvSpPr>
        <cdr:cNvPr id="10" name="Textfeld 34">
          <a:extLst xmlns:a="http://schemas.openxmlformats.org/drawingml/2006/main">
            <a:ext uri="{FF2B5EF4-FFF2-40B4-BE49-F238E27FC236}">
              <a16:creationId xmlns:a16="http://schemas.microsoft.com/office/drawing/2014/main" id="{8C8D8642-47A5-45A1-85D3-E3EB646A5530}"/>
            </a:ext>
          </a:extLst>
        </cdr:cNvPr>
        <cdr:cNvSpPr txBox="1"/>
      </cdr:nvSpPr>
      <cdr:spPr>
        <a:xfrm xmlns:a="http://schemas.openxmlformats.org/drawingml/2006/main">
          <a:off x="6505489" y="4319534"/>
          <a:ext cx="893193" cy="338554"/>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l" defTabSz="914400" rtl="0" eaLnBrk="1" fontAlgn="auto" latinLnBrk="0" hangingPunct="1">
            <a:lnSpc>
              <a:spcPct val="100000"/>
            </a:lnSpc>
            <a:spcBef>
              <a:spcPts val="0"/>
            </a:spcBef>
            <a:spcAft>
              <a:spcPts val="0"/>
            </a:spcAft>
            <a:buClrTx/>
            <a:buSzTx/>
            <a:buFontTx/>
            <a:buNone/>
            <a:tabLst/>
            <a:defRPr sz="1400" b="0" i="0" u="none" strike="noStrike" kern="1200" baseline="0">
              <a:solidFill>
                <a:srgbClr val="000000">
                  <a:lumMod val="65000"/>
                  <a:lumOff val="35000"/>
                </a:srgbClr>
              </a:solidFill>
              <a:latin typeface="+mn-lt"/>
              <a:ea typeface="+mn-ea"/>
              <a:cs typeface="+mn-cs"/>
            </a:defRPr>
          </a:pPr>
          <a:r>
            <a:rPr kumimoji="0" lang="de-DE" sz="16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n = 231  </a:t>
          </a:r>
        </a:p>
      </cdr:txBody>
    </cdr:sp>
  </cdr:relSizeAnchor>
  <cdr:relSizeAnchor xmlns:cdr="http://schemas.openxmlformats.org/drawingml/2006/chartDrawing">
    <cdr:from>
      <cdr:x>0.62331</cdr:x>
      <cdr:y>0.86156</cdr:y>
    </cdr:from>
    <cdr:to>
      <cdr:x>0.73704</cdr:x>
      <cdr:y>0.92909</cdr:y>
    </cdr:to>
    <cdr:sp macro="" textlink="">
      <cdr:nvSpPr>
        <cdr:cNvPr id="11" name="Textfeld 34">
          <a:extLst xmlns:a="http://schemas.openxmlformats.org/drawingml/2006/main">
            <a:ext uri="{FF2B5EF4-FFF2-40B4-BE49-F238E27FC236}">
              <a16:creationId xmlns:a16="http://schemas.microsoft.com/office/drawing/2014/main" id="{B324A326-EAE0-CF98-F7AA-08FE4DE443AA}"/>
            </a:ext>
          </a:extLst>
        </cdr:cNvPr>
        <cdr:cNvSpPr txBox="1"/>
      </cdr:nvSpPr>
      <cdr:spPr>
        <a:xfrm xmlns:a="http://schemas.openxmlformats.org/drawingml/2006/main">
          <a:off x="4895072" y="4319534"/>
          <a:ext cx="893193" cy="338554"/>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marL="0" marR="0" lvl="0" indent="0" algn="l" defTabSz="914400" rtl="0" eaLnBrk="1" fontAlgn="auto" latinLnBrk="0" hangingPunct="1">
            <a:lnSpc>
              <a:spcPct val="100000"/>
            </a:lnSpc>
            <a:spcBef>
              <a:spcPts val="0"/>
            </a:spcBef>
            <a:spcAft>
              <a:spcPts val="0"/>
            </a:spcAft>
            <a:buClrTx/>
            <a:buSzTx/>
            <a:buFontTx/>
            <a:buNone/>
            <a:tabLst/>
            <a:defRPr sz="1400" b="0" i="0" u="none" strike="noStrike" kern="1200" baseline="0">
              <a:solidFill>
                <a:srgbClr val="000000">
                  <a:lumMod val="65000"/>
                  <a:lumOff val="35000"/>
                </a:srgbClr>
              </a:solidFill>
              <a:latin typeface="+mn-lt"/>
              <a:ea typeface="+mn-ea"/>
              <a:cs typeface="+mn-cs"/>
            </a:defRPr>
          </a:pPr>
          <a:r>
            <a:rPr kumimoji="0" lang="de-DE" sz="16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n = 229  </a:t>
          </a:r>
        </a:p>
      </cdr:txBody>
    </cdr:sp>
  </cdr:relSizeAnchor>
  <cdr:relSizeAnchor xmlns:cdr="http://schemas.openxmlformats.org/drawingml/2006/chartDrawing">
    <cdr:from>
      <cdr:x>0.41278</cdr:x>
      <cdr:y>0.86156</cdr:y>
    </cdr:from>
    <cdr:to>
      <cdr:x>0.52651</cdr:x>
      <cdr:y>0.92909</cdr:y>
    </cdr:to>
    <cdr:sp macro="" textlink="">
      <cdr:nvSpPr>
        <cdr:cNvPr id="12" name="Textfeld 34">
          <a:extLst xmlns:a="http://schemas.openxmlformats.org/drawingml/2006/main">
            <a:ext uri="{FF2B5EF4-FFF2-40B4-BE49-F238E27FC236}">
              <a16:creationId xmlns:a16="http://schemas.microsoft.com/office/drawing/2014/main" id="{605A1A08-477F-93D7-7CC8-60E96C3C542F}"/>
            </a:ext>
          </a:extLst>
        </cdr:cNvPr>
        <cdr:cNvSpPr txBox="1"/>
      </cdr:nvSpPr>
      <cdr:spPr>
        <a:xfrm xmlns:a="http://schemas.openxmlformats.org/drawingml/2006/main">
          <a:off x="3241707" y="4319534"/>
          <a:ext cx="893193" cy="338554"/>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marL="0" marR="0" lvl="0" indent="0" algn="l" defTabSz="914400" rtl="0" eaLnBrk="1" fontAlgn="auto" latinLnBrk="0" hangingPunct="1">
            <a:lnSpc>
              <a:spcPct val="100000"/>
            </a:lnSpc>
            <a:spcBef>
              <a:spcPts val="0"/>
            </a:spcBef>
            <a:spcAft>
              <a:spcPts val="0"/>
            </a:spcAft>
            <a:buClrTx/>
            <a:buSzTx/>
            <a:buFontTx/>
            <a:buNone/>
            <a:tabLst/>
            <a:defRPr sz="1400" b="0" i="0" u="none" strike="noStrike" kern="1200" baseline="0">
              <a:solidFill>
                <a:srgbClr val="000000">
                  <a:lumMod val="65000"/>
                  <a:lumOff val="35000"/>
                </a:srgbClr>
              </a:solidFill>
              <a:latin typeface="+mn-lt"/>
              <a:ea typeface="+mn-ea"/>
              <a:cs typeface="+mn-cs"/>
            </a:defRPr>
          </a:pPr>
          <a:r>
            <a:rPr kumimoji="0" lang="de-DE" sz="16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n = 237  </a:t>
          </a:r>
        </a:p>
      </cdr:txBody>
    </cdr:sp>
  </cdr:relSizeAnchor>
  <cdr:relSizeAnchor xmlns:cdr="http://schemas.openxmlformats.org/drawingml/2006/chartDrawing">
    <cdr:from>
      <cdr:x>0.1957</cdr:x>
      <cdr:y>0.86156</cdr:y>
    </cdr:from>
    <cdr:to>
      <cdr:x>0.30943</cdr:x>
      <cdr:y>0.92909</cdr:y>
    </cdr:to>
    <cdr:sp macro="" textlink="">
      <cdr:nvSpPr>
        <cdr:cNvPr id="13" name="Textfeld 34">
          <a:extLst xmlns:a="http://schemas.openxmlformats.org/drawingml/2006/main">
            <a:ext uri="{FF2B5EF4-FFF2-40B4-BE49-F238E27FC236}">
              <a16:creationId xmlns:a16="http://schemas.microsoft.com/office/drawing/2014/main" id="{605A1A08-477F-93D7-7CC8-60E96C3C542F}"/>
            </a:ext>
          </a:extLst>
        </cdr:cNvPr>
        <cdr:cNvSpPr txBox="1"/>
      </cdr:nvSpPr>
      <cdr:spPr>
        <a:xfrm xmlns:a="http://schemas.openxmlformats.org/drawingml/2006/main">
          <a:off x="1536902" y="4319534"/>
          <a:ext cx="893193" cy="338554"/>
        </a:xfrm>
        <a:prstGeom xmlns:a="http://schemas.openxmlformats.org/drawingml/2006/main" prst="rect">
          <a:avLst/>
        </a:prstGeom>
        <a:noFill xmlns:a="http://schemas.openxmlformats.org/drawingml/2006/main"/>
        <a:ln xmlns:a="http://schemas.openxmlformats.org/drawingml/2006/main">
          <a:noFill/>
        </a:ln>
      </cdr:spPr>
      <cdr:txBody>
        <a:bodyPr xmlns:a="http://schemas.openxmlformats.org/drawingml/2006/main" wrap="non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marL="0" marR="0" lvl="0" indent="0" algn="l" defTabSz="914400" rtl="0" eaLnBrk="1" fontAlgn="auto" latinLnBrk="0" hangingPunct="1">
            <a:lnSpc>
              <a:spcPct val="100000"/>
            </a:lnSpc>
            <a:spcBef>
              <a:spcPts val="0"/>
            </a:spcBef>
            <a:spcAft>
              <a:spcPts val="0"/>
            </a:spcAft>
            <a:buClrTx/>
            <a:buSzTx/>
            <a:buFontTx/>
            <a:buNone/>
            <a:tabLst/>
            <a:defRPr sz="1400" b="0" i="0" u="none" strike="noStrike" kern="1200" baseline="0">
              <a:solidFill>
                <a:srgbClr val="000000">
                  <a:lumMod val="65000"/>
                  <a:lumOff val="35000"/>
                </a:srgbClr>
              </a:solidFill>
              <a:latin typeface="+mn-lt"/>
              <a:ea typeface="+mn-ea"/>
              <a:cs typeface="+mn-cs"/>
            </a:defRPr>
          </a:pPr>
          <a:r>
            <a:rPr kumimoji="0" lang="de-DE" sz="16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n = 229  </a:t>
          </a:r>
        </a:p>
      </cdr:txBody>
    </cdr:sp>
  </cdr:relSizeAnchor>
  <cdr:relSizeAnchor xmlns:cdr="http://schemas.openxmlformats.org/drawingml/2006/chartDrawing">
    <cdr:from>
      <cdr:x>0.20867</cdr:x>
      <cdr:y>0.40683</cdr:y>
    </cdr:from>
    <cdr:to>
      <cdr:x>0.42963</cdr:x>
      <cdr:y>0.42592</cdr:y>
    </cdr:to>
    <cdr:sp macro="" textlink="">
      <cdr:nvSpPr>
        <cdr:cNvPr id="14" name="Eckige Klammer links 22">
          <a:extLst xmlns:a="http://schemas.openxmlformats.org/drawingml/2006/main">
            <a:ext uri="{FF2B5EF4-FFF2-40B4-BE49-F238E27FC236}">
              <a16:creationId xmlns:a16="http://schemas.microsoft.com/office/drawing/2014/main" id="{2240AC38-937E-4A60-BB13-EC1D598E9636}"/>
            </a:ext>
          </a:extLst>
        </cdr:cNvPr>
        <cdr:cNvSpPr/>
      </cdr:nvSpPr>
      <cdr:spPr>
        <a:xfrm xmlns:a="http://schemas.openxmlformats.org/drawingml/2006/main" rot="5400000">
          <a:off x="2584960" y="1176169"/>
          <a:ext cx="95692" cy="1822782"/>
        </a:xfrm>
        <a:prstGeom xmlns:a="http://schemas.openxmlformats.org/drawingml/2006/main" prst="leftBracket">
          <a:avLst/>
        </a:prstGeom>
        <a:ln xmlns:a="http://schemas.openxmlformats.org/drawingml/2006/main" w="12700">
          <a:solidFill>
            <a:schemeClr val="bg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rtlCol="0" anchor="ctr"/>
        <a:lstStyle xmlns:a="http://schemas.openxmlformats.org/drawingml/2006/main">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prstClr val="black"/>
            </a:solidFill>
            <a:effectLst/>
            <a:uLnTx/>
            <a:uFillTx/>
            <a:latin typeface="Calibri" panose="020F0502020204030204"/>
            <a:ea typeface="+mn-ea"/>
            <a:cs typeface="+mn-cs"/>
          </a:endParaRPr>
        </a:p>
      </cdr:txBody>
    </cdr:sp>
  </cdr:relSizeAnchor>
  <cdr:relSizeAnchor xmlns:cdr="http://schemas.openxmlformats.org/drawingml/2006/chartDrawing">
    <cdr:from>
      <cdr:x>0.18909</cdr:x>
      <cdr:y>0.24741</cdr:y>
    </cdr:from>
    <cdr:to>
      <cdr:x>0.65854</cdr:x>
      <cdr:y>0.26171</cdr:y>
    </cdr:to>
    <cdr:sp macro="" textlink="">
      <cdr:nvSpPr>
        <cdr:cNvPr id="15" name="Eckige Klammer links 21">
          <a:extLst xmlns:a="http://schemas.openxmlformats.org/drawingml/2006/main">
            <a:ext uri="{FF2B5EF4-FFF2-40B4-BE49-F238E27FC236}">
              <a16:creationId xmlns:a16="http://schemas.microsoft.com/office/drawing/2014/main" id="{5380E435-43AF-8BCB-54BF-BB81CEF7F4F1}"/>
            </a:ext>
          </a:extLst>
        </cdr:cNvPr>
        <cdr:cNvSpPr/>
      </cdr:nvSpPr>
      <cdr:spPr>
        <a:xfrm xmlns:a="http://schemas.openxmlformats.org/drawingml/2006/main" rot="5400000">
          <a:off x="3460375" y="-660123"/>
          <a:ext cx="71718" cy="3872753"/>
        </a:xfrm>
        <a:prstGeom xmlns:a="http://schemas.openxmlformats.org/drawingml/2006/main" prst="leftBracket">
          <a:avLst/>
        </a:prstGeom>
        <a:ln xmlns:a="http://schemas.openxmlformats.org/drawingml/2006/main" w="12700">
          <a:solidFill>
            <a:schemeClr val="bg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rtlCol="0" anchor="ct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chemeClr val="bg1"/>
            </a:solidFill>
            <a:effectLst/>
            <a:uLnTx/>
            <a:uFillTx/>
            <a:latin typeface="Calibri" panose="020F0502020204030204"/>
            <a:ea typeface="+mn-ea"/>
            <a:cs typeface="+mn-cs"/>
          </a:endParaRPr>
        </a:p>
      </cdr:txBody>
    </cdr:sp>
  </cdr:relSizeAnchor>
  <cdr:relSizeAnchor xmlns:cdr="http://schemas.openxmlformats.org/drawingml/2006/chartDrawing">
    <cdr:from>
      <cdr:x>0.34169</cdr:x>
      <cdr:y>0.92131</cdr:y>
    </cdr:from>
    <cdr:to>
      <cdr:x>0.69243</cdr:x>
      <cdr:y>0.9827</cdr:y>
    </cdr:to>
    <cdr:sp macro="" textlink="">
      <cdr:nvSpPr>
        <cdr:cNvPr id="16" name="Rectangle 15">
          <a:extLst xmlns:a="http://schemas.openxmlformats.org/drawingml/2006/main">
            <a:ext uri="{FF2B5EF4-FFF2-40B4-BE49-F238E27FC236}">
              <a16:creationId xmlns:a16="http://schemas.microsoft.com/office/drawing/2014/main" id="{F02CDEF2-A216-D038-4F77-AF352AE532A8}"/>
            </a:ext>
          </a:extLst>
        </cdr:cNvPr>
        <cdr:cNvSpPr/>
      </cdr:nvSpPr>
      <cdr:spPr bwMode="auto">
        <a:xfrm xmlns:a="http://schemas.openxmlformats.org/drawingml/2006/main">
          <a:off x="2683434" y="4619093"/>
          <a:ext cx="2754489" cy="307777"/>
        </a:xfrm>
        <a:prstGeom xmlns:a="http://schemas.openxmlformats.org/drawingml/2006/main" prst="rect">
          <a:avLst/>
        </a:prstGeom>
        <a:solidFill xmlns:a="http://schemas.openxmlformats.org/drawingml/2006/main">
          <a:schemeClr val="tx1"/>
        </a:solidFill>
        <a:ln xmlns:a="http://schemas.openxmlformats.org/drawingml/2006/main" w="0">
          <a:noFill/>
          <a:miter lim="800000"/>
          <a:headEnd/>
          <a:tailEnd/>
        </a:ln>
      </cdr:spPr>
      <cdr:txBody>
        <a:bodyPr xmlns:a="http://schemas.openxmlformats.org/drawingml/2006/main" vertOverflow="clip" anchor="b"/>
        <a:lstStyle xmlns:a="http://schemas.openxmlformats.org/drawingml/2006/main"/>
        <a:p xmlns:a="http://schemas.openxmlformats.org/drawingml/2006/main">
          <a:endParaRPr lang="en-US" dirty="0"/>
        </a:p>
      </cdr:txBody>
    </cdr:sp>
  </cdr:relSizeAnchor>
  <cdr:relSizeAnchor xmlns:cdr="http://schemas.openxmlformats.org/drawingml/2006/chartDrawing">
    <cdr:from>
      <cdr:x>0.14508</cdr:x>
      <cdr:y>0.81261</cdr:y>
    </cdr:from>
    <cdr:to>
      <cdr:x>0.97442</cdr:x>
      <cdr:y>0.81261</cdr:y>
    </cdr:to>
    <cdr:cxnSp macro="">
      <cdr:nvCxnSpPr>
        <cdr:cNvPr id="18" name="Straight Connector 17">
          <a:extLst xmlns:a="http://schemas.openxmlformats.org/drawingml/2006/main">
            <a:ext uri="{FF2B5EF4-FFF2-40B4-BE49-F238E27FC236}">
              <a16:creationId xmlns:a16="http://schemas.microsoft.com/office/drawing/2014/main" id="{742F284B-07C3-2851-EF4E-70E428216D51}"/>
            </a:ext>
          </a:extLst>
        </cdr:cNvPr>
        <cdr:cNvCxnSpPr/>
      </cdr:nvCxnSpPr>
      <cdr:spPr bwMode="auto">
        <a:xfrm xmlns:a="http://schemas.openxmlformats.org/drawingml/2006/main">
          <a:off x="1139400" y="4074126"/>
          <a:ext cx="6513061" cy="0"/>
        </a:xfrm>
        <a:prstGeom xmlns:a="http://schemas.openxmlformats.org/drawingml/2006/main" prst="line">
          <a:avLst/>
        </a:prstGeom>
        <a:noFill xmlns:a="http://schemas.openxmlformats.org/drawingml/2006/main"/>
        <a:ln xmlns:a="http://schemas.openxmlformats.org/drawingml/2006/main" w="28575" cap="flat" cmpd="sng" algn="ctr">
          <a:solidFill>
            <a:schemeClr val="bg1"/>
          </a:solidFill>
          <a:prstDash val="solid"/>
          <a:round/>
          <a:headEnd type="none" w="med" len="med"/>
          <a:tailEnd type="none" w="med" len="med"/>
        </a:ln>
        <a:effectLst xmlns:a="http://schemas.openxmlformats.org/drawingml/2006/main"/>
      </cdr:spPr>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a:solidFill>
                <a:srgbClr val="FEFDDE"/>
              </a:solidFill>
              <a:latin typeface="Arial" panose="020B0604020202020204" pitchFamily="34" charset="0"/>
            </a:endParaRPr>
          </a:p>
          <a:p>
            <a:endParaRPr lang="en-US" altLang="en-US">
              <a:latin typeface="Arial" panose="020B0604020202020204"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4</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ts val="500"/>
              </a:spcBef>
              <a:spcAft>
                <a:spcPct val="0"/>
              </a:spcAft>
              <a:buClr>
                <a:schemeClr val="accent6"/>
              </a:buClr>
              <a:buSzTx/>
              <a:buFont typeface="Wingdings" panose="05000000000000000000" pitchFamily="2" charset="2"/>
              <a:buNone/>
              <a:tabLst/>
              <a:defRPr/>
            </a:pPr>
            <a:r>
              <a:rPr lang="de-DE" sz="1200" b="0" i="1" kern="0" dirty="0">
                <a:solidFill>
                  <a:schemeClr val="bg1"/>
                </a:solidFill>
                <a:latin typeface="Calibri" panose="020F0502020204030204" pitchFamily="34" charset="0"/>
                <a:cs typeface="Calibri" panose="020F0502020204030204" pitchFamily="34" charset="0"/>
              </a:rPr>
              <a:t>BR, b</a:t>
            </a:r>
            <a:r>
              <a:rPr kumimoji="0" lang="de-DE" sz="1200" b="0" i="1"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endamustine/rituximab; </a:t>
            </a:r>
            <a:r>
              <a:rPr lang="en-US" sz="1200" b="0" i="1" u="none" kern="0" dirty="0"/>
              <a:t>CIRS,</a:t>
            </a:r>
            <a:r>
              <a:rPr lang="en-US" b="1" i="1" dirty="0">
                <a:solidFill>
                  <a:srgbClr val="5F6368"/>
                </a:solidFill>
                <a:effectLst/>
                <a:latin typeface="Roboto" panose="02000000000000000000" pitchFamily="2" charset="0"/>
              </a:rPr>
              <a:t> </a:t>
            </a:r>
            <a:r>
              <a:rPr lang="en-US" b="0" i="1" dirty="0">
                <a:solidFill>
                  <a:srgbClr val="5F6368"/>
                </a:solidFill>
                <a:effectLst/>
                <a:latin typeface="Roboto" panose="02000000000000000000" pitchFamily="2" charset="0"/>
              </a:rPr>
              <a:t>chronic inflammatory response syndrome; CIT, chemoimmunotherapy; CLL, chronic lymphocytic leukemia; CrCl, creatinine clearance; </a:t>
            </a:r>
            <a:r>
              <a:rPr kumimoji="0" lang="de-DE" sz="1200" b="0" i="1"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FCR, fludarabine/cyclophosphamide/rituximab; </a:t>
            </a:r>
            <a:r>
              <a:rPr lang="en-US" b="0" i="1" dirty="0">
                <a:solidFill>
                  <a:srgbClr val="5F6368"/>
                </a:solidFill>
                <a:effectLst/>
                <a:latin typeface="Roboto" panose="02000000000000000000" pitchFamily="2" charset="0"/>
              </a:rPr>
              <a:t>Ibr, ibrutinib; MRD, measurable residual disease; O, obinutuzumab; PFS, progression-free survival; R, rituximab; V, venetoclax.</a:t>
            </a:r>
            <a:endParaRPr lang="en-US" sz="1200" b="0" i="1" u="none" kern="0" dirty="0"/>
          </a:p>
          <a:p>
            <a:pPr>
              <a:spcBef>
                <a:spcPts val="500"/>
              </a:spcBef>
              <a:spcAft>
                <a:spcPct val="0"/>
              </a:spcAft>
              <a:buClr>
                <a:schemeClr val="accent6"/>
              </a:buClr>
              <a:buFont typeface="Wingdings" panose="05000000000000000000" pitchFamily="2" charset="2"/>
              <a:buNone/>
              <a:defRPr/>
            </a:pPr>
            <a:endParaRPr lang="en-US" sz="1200" b="1" u="sng" kern="0" dirty="0"/>
          </a:p>
          <a:p>
            <a:pPr>
              <a:spcBef>
                <a:spcPts val="500"/>
              </a:spcBef>
              <a:spcAft>
                <a:spcPct val="0"/>
              </a:spcAft>
              <a:buClr>
                <a:schemeClr val="accent6"/>
              </a:buClr>
              <a:buFont typeface="Wingdings" panose="05000000000000000000" pitchFamily="2" charset="2"/>
              <a:buNone/>
              <a:defRPr/>
            </a:pPr>
            <a:endParaRPr lang="en-US" sz="1200" b="1" u="sng" kern="0" dirty="0"/>
          </a:p>
          <a:p>
            <a:r>
              <a:rPr kumimoji="0" lang="de-DE" sz="12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FCR, fludarabine 25 mg/m² Days 1-3, cyclophosphamide 250 mg/m² Days 1-3, rituximab 375/500 mg/m</a:t>
            </a:r>
            <a:r>
              <a:rPr kumimoji="0" lang="de-DE" sz="12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2</a:t>
            </a:r>
            <a:r>
              <a:rPr kumimoji="0" lang="de-DE" sz="12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 Day 1. </a:t>
            </a:r>
          </a:p>
          <a:p>
            <a:r>
              <a:rPr lang="de-DE" sz="1200" b="0" kern="0" dirty="0">
                <a:solidFill>
                  <a:schemeClr val="bg1"/>
                </a:solidFill>
                <a:latin typeface="Calibri" panose="020F0502020204030204" pitchFamily="34" charset="0"/>
                <a:cs typeface="Calibri" panose="020F0502020204030204" pitchFamily="34" charset="0"/>
              </a:rPr>
              <a:t>BR, b</a:t>
            </a:r>
            <a:r>
              <a:rPr kumimoji="0" lang="de-DE" sz="12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endamustine 90 mg/m² Days 1+2, rituximab 375/500 mg/m</a:t>
            </a:r>
            <a:r>
              <a:rPr kumimoji="0" lang="de-DE" sz="12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2</a:t>
            </a:r>
            <a:r>
              <a:rPr kumimoji="0" lang="de-DE" sz="12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 Day 1.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455561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de-DE" sz="1200" b="0" i="1" kern="0" dirty="0">
                <a:solidFill>
                  <a:schemeClr val="bg1"/>
                </a:solidFill>
                <a:latin typeface="Calibri" panose="020F0502020204030204" pitchFamily="34" charset="0"/>
                <a:cs typeface="Calibri" panose="020F0502020204030204" pitchFamily="34" charset="0"/>
              </a:rPr>
              <a:t>BR, b</a:t>
            </a:r>
            <a:r>
              <a:rPr kumimoji="0" lang="de-DE" sz="1200" b="0" i="1"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endamustine/rituximab; </a:t>
            </a:r>
            <a:r>
              <a:rPr lang="en-US" sz="1200" b="0" i="1" u="none" kern="0" dirty="0"/>
              <a:t>CIRS,</a:t>
            </a:r>
            <a:r>
              <a:rPr lang="en-US" b="1" i="1" dirty="0">
                <a:solidFill>
                  <a:srgbClr val="5F6368"/>
                </a:solidFill>
                <a:effectLst/>
                <a:latin typeface="Roboto" panose="02000000000000000000" pitchFamily="2" charset="0"/>
              </a:rPr>
              <a:t> </a:t>
            </a:r>
            <a:r>
              <a:rPr lang="en-US" b="0" i="1" dirty="0">
                <a:solidFill>
                  <a:srgbClr val="5F6368"/>
                </a:solidFill>
                <a:effectLst/>
                <a:latin typeface="Roboto" panose="02000000000000000000" pitchFamily="2" charset="0"/>
              </a:rPr>
              <a:t>chronic inflammatory response syndrome; CIT, chemoimmunotherapy; </a:t>
            </a:r>
            <a:r>
              <a:rPr kumimoji="0" lang="de-DE" sz="1200" b="0" i="1"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FCR, fludarabine/cyclophosphamide/rituximab; </a:t>
            </a:r>
            <a:r>
              <a:rPr lang="en-US" b="0" i="1" dirty="0">
                <a:solidFill>
                  <a:srgbClr val="5F6368"/>
                </a:solidFill>
                <a:effectLst/>
                <a:latin typeface="Roboto" panose="02000000000000000000" pitchFamily="2" charset="0"/>
              </a:rPr>
              <a:t>Ibr, ibrutinib; ITT, intention-to-treat; O, obinutuzumab; R, rituximab; Ven, venetoclax.</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a:t>
            </a:fld>
            <a:endParaRPr lang="en-US" altLang="en-US" dirty="0"/>
          </a:p>
        </p:txBody>
      </p:sp>
    </p:spTree>
    <p:extLst>
      <p:ext uri="{BB962C8B-B14F-4D97-AF65-F5344CB8AC3E}">
        <p14:creationId xmlns:p14="http://schemas.microsoft.com/office/powerpoint/2010/main" val="36126159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Ibr, ibrutinib; ITT, intention-to-treat; O, obinutuzumab; PB, peripheral blood; R, rituximab; </a:t>
            </a:r>
            <a:r>
              <a:rPr lang="en-US" sz="800" i="1" dirty="0">
                <a:latin typeface="Arial" panose="020B0604020202020204" pitchFamily="34" charset="0"/>
                <a:cs typeface="Arial" panose="020B0604020202020204" pitchFamily="34" charset="0"/>
              </a:rPr>
              <a:t>uMRD, </a:t>
            </a:r>
            <a:r>
              <a:rPr lang="en-US" sz="800" i="1" cap="none" dirty="0">
                <a:latin typeface="Arial" panose="020B0604020202020204" pitchFamily="34" charset="0"/>
                <a:cs typeface="Arial" panose="020B0604020202020204" pitchFamily="34" charset="0"/>
              </a:rPr>
              <a:t>of undetectable minimal residual disease; </a:t>
            </a:r>
            <a:r>
              <a:rPr lang="en-US" sz="800" b="0" i="1" dirty="0">
                <a:solidFill>
                  <a:srgbClr val="5F6368"/>
                </a:solidFill>
                <a:effectLst/>
                <a:latin typeface="Roboto" panose="02000000000000000000" pitchFamily="2" charset="0"/>
              </a:rPr>
              <a:t>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575630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Ibr, ibrutinib; NR, not reached; O, obinutuzumab; </a:t>
            </a:r>
            <a:r>
              <a:rPr lang="en-US" sz="800" i="1" dirty="0">
                <a:latin typeface="Arial" panose="020B0604020202020204" pitchFamily="34" charset="0"/>
                <a:cs typeface="Arial" panose="020B0604020202020204" pitchFamily="34" charset="0"/>
              </a:rPr>
              <a:t>PFS, progression-free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040484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Ibr, ibrutinib; O, obinutuzumab; </a:t>
            </a:r>
            <a:r>
              <a:rPr lang="en-US" sz="800" i="1" dirty="0">
                <a:latin typeface="Arial" panose="020B0604020202020204" pitchFamily="34" charset="0"/>
                <a:cs typeface="Arial" panose="020B0604020202020204" pitchFamily="34" charset="0"/>
              </a:rPr>
              <a:t>PFS, progression-free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852808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a:t>
            </a:r>
            <a:r>
              <a:rPr kumimoji="0" lang="de-DE" sz="800" b="0" i="1"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 FCR, fludarabine/cyclophosphamide/rituximab;</a:t>
            </a:r>
            <a:r>
              <a:rPr lang="en-US" sz="800" b="0" i="1" dirty="0">
                <a:solidFill>
                  <a:srgbClr val="5F6368"/>
                </a:solidFill>
                <a:effectLst/>
                <a:latin typeface="Roboto" panose="02000000000000000000" pitchFamily="2" charset="0"/>
              </a:rPr>
              <a:t> Ibr, ibrutinib; O, obinutuzumab; </a:t>
            </a:r>
            <a:r>
              <a:rPr lang="en-US" sz="800" i="1" dirty="0">
                <a:latin typeface="Arial" panose="020B0604020202020204" pitchFamily="34" charset="0"/>
                <a:cs typeface="Arial" panose="020B0604020202020204" pitchFamily="34" charset="0"/>
              </a:rPr>
              <a:t>PFS, progression-free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016810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a:t>
            </a:r>
            <a:r>
              <a:rPr lang="en-US" sz="800" b="0" i="1" dirty="0" err="1">
                <a:solidFill>
                  <a:srgbClr val="5F6368"/>
                </a:solidFill>
                <a:effectLst/>
                <a:latin typeface="Roboto" panose="02000000000000000000" pitchFamily="2" charset="0"/>
              </a:rPr>
              <a:t>CLl</a:t>
            </a:r>
            <a:r>
              <a:rPr lang="en-US" sz="800" b="0" i="1" dirty="0">
                <a:solidFill>
                  <a:srgbClr val="5F6368"/>
                </a:solidFill>
                <a:effectLst/>
                <a:latin typeface="Roboto" panose="02000000000000000000" pitchFamily="2" charset="0"/>
              </a:rPr>
              <a:t>-IPI , International Prognostic Index for Chronic Lymphocytic Leukemia; </a:t>
            </a:r>
            <a:r>
              <a:rPr lang="en-US" sz="800" b="0" i="1" dirty="0" err="1">
                <a:solidFill>
                  <a:srgbClr val="5F6368"/>
                </a:solidFill>
                <a:effectLst/>
                <a:latin typeface="Roboto" panose="02000000000000000000" pitchFamily="2" charset="0"/>
              </a:rPr>
              <a:t>Ibr</a:t>
            </a:r>
            <a:r>
              <a:rPr lang="en-US" sz="800" b="0" i="1" dirty="0">
                <a:solidFill>
                  <a:srgbClr val="5F6368"/>
                </a:solidFill>
                <a:effectLst/>
                <a:latin typeface="Roboto" panose="02000000000000000000" pitchFamily="2" charset="0"/>
              </a:rPr>
              <a:t>, ibrutinib; NE, not estimable; O, obinutuzumab; </a:t>
            </a:r>
            <a:r>
              <a:rPr lang="en-US" sz="800" i="1" dirty="0">
                <a:latin typeface="Arial" panose="020B0604020202020204" pitchFamily="34" charset="0"/>
                <a:cs typeface="Arial" panose="020B0604020202020204" pitchFamily="34" charset="0"/>
              </a:rPr>
              <a:t>PFS, progression-free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157737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a:t>
            </a:r>
            <a:r>
              <a:rPr lang="en-US" sz="800" b="0" i="1" dirty="0" err="1">
                <a:solidFill>
                  <a:srgbClr val="5F6368"/>
                </a:solidFill>
                <a:effectLst/>
                <a:latin typeface="Roboto" panose="02000000000000000000" pitchFamily="2" charset="0"/>
              </a:rPr>
              <a:t>CLl</a:t>
            </a:r>
            <a:r>
              <a:rPr lang="en-US" sz="800" b="0" i="1" dirty="0">
                <a:solidFill>
                  <a:srgbClr val="5F6368"/>
                </a:solidFill>
                <a:effectLst/>
                <a:latin typeface="Roboto" panose="02000000000000000000" pitchFamily="2" charset="0"/>
              </a:rPr>
              <a:t>-IPI , International Prognostic Index for Chronic Lymphocytic Leukemia; NE, not estimable; O, obinutuzumab; </a:t>
            </a:r>
            <a:r>
              <a:rPr lang="en-US" sz="800" i="1" dirty="0">
                <a:latin typeface="Arial" panose="020B0604020202020204" pitchFamily="34" charset="0"/>
                <a:cs typeface="Arial" panose="020B0604020202020204" pitchFamily="34" charset="0"/>
              </a:rPr>
              <a:t>PFS, progression-free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73675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800" b="0" i="1" dirty="0">
                <a:solidFill>
                  <a:srgbClr val="5F6368"/>
                </a:solidFill>
                <a:effectLst/>
                <a:latin typeface="Roboto" panose="02000000000000000000" pitchFamily="2" charset="0"/>
              </a:rPr>
              <a:t>CIT, chemoimmunotherapy; Ibr, ibrutinib; O, obinutuzumab; </a:t>
            </a:r>
            <a:r>
              <a:rPr lang="en-US" sz="800" i="1" dirty="0">
                <a:latin typeface="Arial" panose="020B0604020202020204" pitchFamily="34" charset="0"/>
                <a:cs typeface="Arial" panose="020B0604020202020204" pitchFamily="34" charset="0"/>
              </a:rPr>
              <a:t>OS, overall survival; </a:t>
            </a:r>
            <a:r>
              <a:rPr lang="en-US" sz="800" b="0" i="1" dirty="0">
                <a:solidFill>
                  <a:srgbClr val="5F6368"/>
                </a:solidFill>
                <a:effectLst/>
                <a:latin typeface="Roboto" panose="02000000000000000000" pitchFamily="2" charset="0"/>
              </a:rPr>
              <a:t>R, rituximab; Ven, venetoclax.</a:t>
            </a:r>
            <a:endParaRPr lang="en-US" sz="80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211149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solidFill>
                  <a:srgbClr val="5F6368"/>
                </a:solidFill>
                <a:effectLst/>
                <a:latin typeface="Roboto" panose="02000000000000000000" pitchFamily="2" charset="0"/>
              </a:rPr>
              <a:t>AE, adverse events; CIT, chemoimmunotherapy; Ibr, ibrutinib; O, obinutuzumab; </a:t>
            </a:r>
            <a:r>
              <a:rPr lang="en-US" sz="1200" i="1" dirty="0">
                <a:latin typeface="Arial" panose="020B0604020202020204" pitchFamily="34" charset="0"/>
                <a:cs typeface="Arial" panose="020B0604020202020204" pitchFamily="34" charset="0"/>
              </a:rPr>
              <a:t>PFS, progression-free survival; </a:t>
            </a:r>
            <a:r>
              <a:rPr lang="en-US" sz="1200" b="0" i="1" dirty="0">
                <a:solidFill>
                  <a:srgbClr val="5F6368"/>
                </a:solidFill>
                <a:effectLst/>
                <a:latin typeface="Roboto" panose="02000000000000000000" pitchFamily="2" charset="0"/>
              </a:rPr>
              <a:t>R, rituximab; Ven, venetoclax.</a:t>
            </a:r>
            <a:endParaRPr lang="en-US" sz="1200" i="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a:t>
            </a:fld>
            <a:endParaRPr lang="en-US" altLang="en-US" dirty="0"/>
          </a:p>
        </p:txBody>
      </p:sp>
    </p:spTree>
    <p:extLst>
      <p:ext uri="{BB962C8B-B14F-4D97-AF65-F5344CB8AC3E}">
        <p14:creationId xmlns:p14="http://schemas.microsoft.com/office/powerpoint/2010/main" val="14394922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CIT, chemoimmunotherapy; CLL, chronic lymphocytic leukemia; MRD, measurable residual disease; 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a:t>
            </a:fld>
            <a:endParaRPr lang="en-US" altLang="en-US" dirty="0"/>
          </a:p>
        </p:txBody>
      </p:sp>
    </p:spTree>
    <p:extLst>
      <p:ext uri="{BB962C8B-B14F-4D97-AF65-F5344CB8AC3E}">
        <p14:creationId xmlns:p14="http://schemas.microsoft.com/office/powerpoint/2010/main" val="37548555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latin typeface="Arial" panose="020B0604020202020204" pitchFamily="34" charset="0"/>
                <a:cs typeface="Arial" panose="020B0604020202020204" pitchFamily="34" charset="0"/>
              </a:rPr>
              <a:t>A, acalabrutinib; CIRS-G, Cumulative Illness Rating Scale-Geriatric; Clb, chlorambucil; CLL, chronic lymphocytic leukemia; CrCl</a:t>
            </a:r>
            <a:r>
              <a:rPr lang="en-US" sz="1200" b="0" i="1" baseline="-25000" dirty="0">
                <a:latin typeface="Arial" panose="020B0604020202020204" pitchFamily="34" charset="0"/>
                <a:cs typeface="Arial" panose="020B0604020202020204" pitchFamily="34" charset="0"/>
              </a:rPr>
              <a:t>CG</a:t>
            </a:r>
            <a:r>
              <a:rPr lang="en-US" sz="1200" b="0" i="1" dirty="0">
                <a:latin typeface="Arial" panose="020B0604020202020204" pitchFamily="34" charset="0"/>
                <a:cs typeface="Arial" panose="020B0604020202020204" pitchFamily="34" charset="0"/>
              </a:rPr>
              <a:t>, creatinine clearance (Cockcroft-Gault formula); CV, cardiovascular; ECOG, Eastern Cooperative Oncology Group; IRC, independent review committee; </a:t>
            </a:r>
            <a:r>
              <a:rPr lang="en-US" sz="1200" b="0" i="1" dirty="0">
                <a:solidFill>
                  <a:srgbClr val="000000"/>
                </a:solidFill>
                <a:effectLst/>
                <a:latin typeface="Arial" panose="020B0604020202020204" pitchFamily="34" charset="0"/>
                <a:cs typeface="Arial" panose="020B0604020202020204" pitchFamily="34" charset="0"/>
              </a:rPr>
              <a:t>iwCLL, International Workshop on Chronic Lymphocytic Leukemia; O, obinutuzumab; ORR, overall response rate; OS, overall survival; PD, progressive disease; PFS, progression-free survival; PS, performance status; TTNT, time to next treatment; tx, treatment; uMRD, undetectable measurable residual disease.</a:t>
            </a:r>
          </a:p>
          <a:p>
            <a:endParaRPr lang="en-US" sz="1200" b="0" i="0" dirty="0">
              <a:solidFill>
                <a:srgbClr val="000000"/>
              </a:solidFill>
              <a:effectLst/>
              <a:latin typeface="Arial" panose="020B0604020202020204" pitchFamily="34" charset="0"/>
              <a:cs typeface="Arial" panose="020B0604020202020204" pitchFamily="34" charset="0"/>
            </a:endParaRPr>
          </a:p>
          <a:p>
            <a:endParaRPr lang="en-US" sz="1200" b="0" i="0" dirty="0">
              <a:solidFill>
                <a:srgbClr val="000000"/>
              </a:solidFill>
              <a:effectLst/>
              <a:latin typeface="Arial" panose="020B0604020202020204" pitchFamily="34" charset="0"/>
              <a:cs typeface="Arial" panose="020B0604020202020204" pitchFamily="34" charset="0"/>
            </a:endParaRPr>
          </a:p>
          <a:p>
            <a:r>
              <a:rPr lang="en-US" sz="1200" b="0" i="0" dirty="0">
                <a:solidFill>
                  <a:srgbClr val="000000"/>
                </a:solidFill>
                <a:effectLst/>
                <a:latin typeface="Arial" panose="020B0604020202020204" pitchFamily="34" charset="0"/>
                <a:cs typeface="Arial" panose="020B0604020202020204" pitchFamily="34" charset="0"/>
              </a:rPr>
              <a:t>Obinutuzumab dosing: With acalabrutinib, given on Days 1 (100 mg), 2 (900 mg), 8 (1000 mg), 15 (1000 mg) of cycle 2 and on Day 1 (1000 mg) of cycles 3-7; with chlorambucil, given on Days 1 (100 mg), 2 (900 mg), 8 (1000 mg), 15 (1000 mg) of cycle 1 and on Day 1 (1000 mg) of cycles 2-6. </a:t>
            </a:r>
            <a:br>
              <a:rPr lang="en-US" sz="1200" dirty="0">
                <a:latin typeface="Arial" panose="020B0604020202020204" pitchFamily="34" charset="0"/>
                <a:cs typeface="Arial" panose="020B0604020202020204" pitchFamily="34" charset="0"/>
              </a:rPr>
            </a:br>
            <a:endParaRPr lang="en-US" sz="1200"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a:t>
            </a:fld>
            <a:endParaRPr lang="en-US" altLang="en-US" dirty="0"/>
          </a:p>
        </p:txBody>
      </p:sp>
    </p:spTree>
    <p:extLst>
      <p:ext uri="{BB962C8B-B14F-4D97-AF65-F5344CB8AC3E}">
        <p14:creationId xmlns:p14="http://schemas.microsoft.com/office/powerpoint/2010/main" val="16839309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Arial" panose="020B0604020202020204" pitchFamily="34" charset="0"/>
                <a:cs typeface="Arial" panose="020B0604020202020204" pitchFamily="34" charset="0"/>
              </a:rPr>
              <a:t>A, acalabrutinib; Clb, chlorambucil; ECOG, Eastern Cooperative Oncology Group</a:t>
            </a:r>
            <a:r>
              <a:rPr lang="en-US" sz="1200" b="0" i="1" dirty="0">
                <a:solidFill>
                  <a:srgbClr val="000000"/>
                </a:solidFill>
                <a:effectLst/>
                <a:latin typeface="Arial" panose="020B0604020202020204" pitchFamily="34" charset="0"/>
                <a:cs typeface="Arial" panose="020B0604020202020204" pitchFamily="34" charset="0"/>
              </a:rPr>
              <a:t>; O, obinutuzumab; PS, </a:t>
            </a:r>
            <a:r>
              <a:rPr lang="en-US" sz="1200" i="1" dirty="0">
                <a:latin typeface="Arial" panose="020B0604020202020204" pitchFamily="34" charset="0"/>
                <a:cs typeface="Arial" panose="020B0604020202020204" pitchFamily="34" charset="0"/>
              </a:rPr>
              <a:t>performance status</a:t>
            </a:r>
            <a:r>
              <a:rPr lang="en-US" sz="1200" b="0" i="1" dirty="0">
                <a:solidFill>
                  <a:srgbClr val="000000"/>
                </a:solidFill>
                <a:effectLst/>
                <a:latin typeface="Arial" panose="020B0604020202020204" pitchFamily="34" charset="0"/>
                <a:cs typeface="Arial" panose="020B0604020202020204" pitchFamily="34" charset="0"/>
              </a:rPr>
              <a: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a:t>
            </a:fld>
            <a:endParaRPr lang="en-US" altLang="en-US" dirty="0"/>
          </a:p>
        </p:txBody>
      </p:sp>
    </p:spTree>
    <p:extLst>
      <p:ext uri="{BB962C8B-B14F-4D97-AF65-F5344CB8AC3E}">
        <p14:creationId xmlns:p14="http://schemas.microsoft.com/office/powerpoint/2010/main" val="27571177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acalabrutinib; Clb, chlorambucil;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NR, not reached; O, obinutuzumab; PFS, progression-free survival.</a:t>
            </a: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483448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acalabrutinib; Clb, chlorambucil;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NR, not reached; O, obinutuzumab; PFS, progression-free survival.</a:t>
            </a: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571946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acalabrutinib; Clb, chlorambucil; CR, complete response; CRi, complete response with incomplete blood count recovery; iwCLL, International Workshop on Chronic Lymphocytic Leukemia; nPR, nodular partial response;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 obinutuzumab; ORR, overall response rate; PD, progressive disease; PR, partial response; PRL, partial response with lymphocytosis; SD, stable disease.</a:t>
            </a: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536314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acalabrutinib; Clb, chlorambucil; CR, complete response; CRi, complete response with incomplete blood count recovery; MRD, measurable residual disease; NE, not evaluable;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 obinutuzumab; uMRD, undetectable measurable residual disease. </a:t>
            </a: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014587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acalabrutinib; Clb, chlorambucil;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NR, not reached; O, obinutuzumab; OS, overall survival.</a:t>
            </a: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25293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Arial" panose="020B0604020202020204" pitchFamily="34" charset="0"/>
                <a:cs typeface="Arial" panose="020B0604020202020204" pitchFamily="34" charset="0"/>
              </a:rPr>
              <a:t>A, acalabrutinib; AE, adverse event; Clb, chlorambucil; </a:t>
            </a:r>
            <a:r>
              <a:rPr lang="en-US" sz="1200" b="0" i="1" dirty="0">
                <a:solidFill>
                  <a:srgbClr val="000000"/>
                </a:solidFill>
                <a:effectLst/>
                <a:latin typeface="Arial" panose="020B0604020202020204" pitchFamily="34" charset="0"/>
                <a:cs typeface="Arial" panose="020B0604020202020204" pitchFamily="34" charset="0"/>
              </a:rPr>
              <a:t>O, obinutuzumab</a:t>
            </a:r>
            <a:r>
              <a:rPr lang="en-US" sz="1200" i="1"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23</a:t>
            </a:fld>
            <a:endParaRPr lang="en-US" altLang="en-US" dirty="0"/>
          </a:p>
        </p:txBody>
      </p:sp>
    </p:spTree>
    <p:extLst>
      <p:ext uri="{BB962C8B-B14F-4D97-AF65-F5344CB8AC3E}">
        <p14:creationId xmlns:p14="http://schemas.microsoft.com/office/powerpoint/2010/main" val="286473827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t>A, acalabrutinib; Clb, chlorambucil; CNS, central nervous system; </a:t>
            </a:r>
            <a:r>
              <a:rPr lang="en-US" sz="1200" b="0" i="1" dirty="0">
                <a:solidFill>
                  <a:srgbClr val="000000"/>
                </a:solidFill>
                <a:effectLst/>
                <a:latin typeface="Times-Roman"/>
              </a:rPr>
              <a:t>O, obinutuzumab</a:t>
            </a:r>
            <a:r>
              <a:rPr lang="en-US" sz="1200" i="1" dirty="0"/>
              <a:t>.</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24</a:t>
            </a:fld>
            <a:endParaRPr lang="en-US" altLang="en-US" dirty="0"/>
          </a:p>
        </p:txBody>
      </p:sp>
    </p:spTree>
    <p:extLst>
      <p:ext uri="{BB962C8B-B14F-4D97-AF65-F5344CB8AC3E}">
        <p14:creationId xmlns:p14="http://schemas.microsoft.com/office/powerpoint/2010/main" val="270675332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latin typeface="Arial" panose="020B0604020202020204" pitchFamily="34" charset="0"/>
                <a:cs typeface="Arial" panose="020B0604020202020204" pitchFamily="34" charset="0"/>
              </a:rPr>
              <a:t>A, acalabrutinib; Clb, chlorambucil; </a:t>
            </a:r>
            <a:r>
              <a:rPr lang="en-US" b="0" i="1" dirty="0">
                <a:latin typeface="Arial" panose="020B0604020202020204" pitchFamily="34" charset="0"/>
                <a:cs typeface="Arial" panose="020B0604020202020204" pitchFamily="34" charset="0"/>
              </a:rPr>
              <a:t>CLL, chronic lymphocytic leukemia; NR, not reached; </a:t>
            </a:r>
            <a:r>
              <a:rPr lang="en-US" sz="1200" b="0" i="1" dirty="0">
                <a:solidFill>
                  <a:srgbClr val="000000"/>
                </a:solidFill>
                <a:effectLst/>
                <a:latin typeface="Arial" panose="020B0604020202020204" pitchFamily="34" charset="0"/>
                <a:cs typeface="Arial" panose="020B0604020202020204" pitchFamily="34" charset="0"/>
              </a:rPr>
              <a:t>O, obinutuzumab; OS, overall survival; </a:t>
            </a:r>
            <a:r>
              <a:rPr lang="en-US" b="0" i="1" dirty="0">
                <a:latin typeface="Arial" panose="020B0604020202020204" pitchFamily="34" charset="0"/>
                <a:cs typeface="Arial" panose="020B0604020202020204" pitchFamily="34" charset="0"/>
              </a:rPr>
              <a:t>PFS, progression-free survival.</a:t>
            </a:r>
            <a:endParaRPr lang="en-US" b="0" dirty="0">
              <a:latin typeface="Arial" panose="020B0604020202020204" pitchFamily="34" charset="0"/>
              <a:cs typeface="Arial" panose="020B0604020202020204" pitchFamily="34" charset="0"/>
            </a:endParaRPr>
          </a:p>
          <a:p>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751530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BTK, Bruton tyrosine kinase; CR, complete response; DoR, duration of response; ECOG, Eastern Cooperative Oncology Group; FL, follicular lymphoma; ICR, independent review committee; ORR, objective response rate; OS, overall survival; PD, progressive disease; PFS, progression-free survival; PS, performance status; R/R, relapsed/refractory.</a:t>
            </a:r>
          </a:p>
        </p:txBody>
      </p:sp>
      <p:sp>
        <p:nvSpPr>
          <p:cNvPr id="4" name="Slide Number Placeholder 3"/>
          <p:cNvSpPr>
            <a:spLocks noGrp="1"/>
          </p:cNvSpPr>
          <p:nvPr>
            <p:ph type="sldNum" sz="quarter" idx="5"/>
          </p:nvPr>
        </p:nvSpPr>
        <p:spPr/>
        <p:txBody>
          <a:bodyPr/>
          <a:lstStyle/>
          <a:p>
            <a:fld id="{D60ABAA2-6C4E-466F-9BAE-1C454D0B2418}" type="slidenum">
              <a:rPr lang="en-US" smtClean="0"/>
              <a:t>26</a:t>
            </a:fld>
            <a:endParaRPr lang="en-US" dirty="0"/>
          </a:p>
        </p:txBody>
      </p:sp>
    </p:spTree>
    <p:extLst>
      <p:ext uri="{BB962C8B-B14F-4D97-AF65-F5344CB8AC3E}">
        <p14:creationId xmlns:p14="http://schemas.microsoft.com/office/powerpoint/2010/main" val="6723009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ECOG, Eastern Cooperative Oncology Group; FLIPI, Follicular Lymphoma International Prognostic Index; LDH, lactate dehydrogenase; PD, progressive disease; PS, performance status.</a:t>
            </a:r>
          </a:p>
        </p:txBody>
      </p:sp>
      <p:sp>
        <p:nvSpPr>
          <p:cNvPr id="4" name="Slide Number Placeholder 3"/>
          <p:cNvSpPr>
            <a:spLocks noGrp="1"/>
          </p:cNvSpPr>
          <p:nvPr>
            <p:ph type="sldNum" sz="quarter" idx="5"/>
          </p:nvPr>
        </p:nvSpPr>
        <p:spPr/>
        <p:txBody>
          <a:bodyPr/>
          <a:lstStyle/>
          <a:p>
            <a:fld id="{D60ABAA2-6C4E-466F-9BAE-1C454D0B2418}" type="slidenum">
              <a:rPr lang="en-US" smtClean="0"/>
              <a:t>27</a:t>
            </a:fld>
            <a:endParaRPr lang="en-US" dirty="0"/>
          </a:p>
        </p:txBody>
      </p:sp>
    </p:spTree>
    <p:extLst>
      <p:ext uri="{BB962C8B-B14F-4D97-AF65-F5344CB8AC3E}">
        <p14:creationId xmlns:p14="http://schemas.microsoft.com/office/powerpoint/2010/main" val="6963963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D/c, discontinued; ICR, independent review committee; NE, not evaluable; NR, not reported; ORR, objective response rate; PD, progressive disease; PR, partial response;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031920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DoR, duration of response; NE, not estimable; OS, overall survival;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89866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 treatment-emergent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22651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 treatment-emergent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44700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FL, follicular lymphoma; ICR, independent review committee; ORR, objective response rate; OS, overall survival; PFS, progression-free survival; R/R, relapsed/refractory; TEAE, treatment-emergent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77118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kern="1200" dirty="0">
                <a:solidFill>
                  <a:schemeClr val="tx1"/>
                </a:solidFill>
                <a:effectLst/>
                <a:latin typeface="Arial" charset="0"/>
                <a:ea typeface="+mn-ea"/>
                <a:cs typeface="+mn-cs"/>
              </a:rPr>
              <a:t>AE, adverse event; DoR, duration of response; ECOG, Eastern Cooperative Oncology Group; PD, progressive disease; PFS, progression-free survival; PS, performance status; QoL, quality of life; VGPR, very good partial response; WM, Waldenström macroglobulinemia.</a:t>
            </a:r>
          </a:p>
          <a:p>
            <a:endParaRPr lang="en-US" sz="1200" b="0" i="1" kern="1200" dirty="0">
              <a:solidFill>
                <a:schemeClr val="tx1"/>
              </a:solidFill>
              <a:effectLst/>
              <a:latin typeface="Arial" charset="0"/>
              <a:ea typeface="+mn-ea"/>
              <a:cs typeface="+mn-cs"/>
            </a:endParaRPr>
          </a:p>
          <a:p>
            <a:endParaRPr lang="en-US" b="0" i="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865476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 bone marrow; C1: Cohort 1; C2, Cohort 2; ITT, intention-to-treat; IPSS, International Prognostic Scoring System; WM, </a:t>
            </a:r>
            <a:r>
              <a:rPr lang="en-US" sz="1200" b="0" i="1" kern="1200" dirty="0">
                <a:solidFill>
                  <a:schemeClr val="tx1"/>
                </a:solidFill>
                <a:effectLst/>
                <a:latin typeface="Arial" charset="0"/>
                <a:ea typeface="+mn-ea"/>
                <a:cs typeface="+mn-cs"/>
              </a:rPr>
              <a:t>Waldenström macroglobulinemia.</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35</a:t>
            </a:fld>
            <a:endParaRPr lang="en-US" altLang="en-US" dirty="0"/>
          </a:p>
        </p:txBody>
      </p:sp>
    </p:spTree>
    <p:extLst>
      <p:ext uri="{BB962C8B-B14F-4D97-AF65-F5344CB8AC3E}">
        <p14:creationId xmlns:p14="http://schemas.microsoft.com/office/powerpoint/2010/main" val="187935528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IPSS, International Prognostic Scoring System; ITT, intention-to-treat; mFU, median follow-up; MR, major response; MRR, major response; rate PD, progressive disease; PR, partial response; SD, stable disease; VGPR, very good partial response; WM, </a:t>
            </a:r>
            <a:r>
              <a:rPr lang="en-US" sz="1200" b="0" i="1" kern="1200" dirty="0">
                <a:solidFill>
                  <a:schemeClr val="tx1"/>
                </a:solidFill>
                <a:effectLst/>
                <a:latin typeface="Arial" charset="0"/>
                <a:ea typeface="+mn-ea"/>
                <a:cs typeface="+mn-cs"/>
              </a:rPr>
              <a:t>Waldenström macroglobulinemia.</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36</a:t>
            </a:fld>
            <a:endParaRPr lang="en-US" altLang="en-US" dirty="0"/>
          </a:p>
        </p:txBody>
      </p:sp>
    </p:spTree>
    <p:extLst>
      <p:ext uri="{BB962C8B-B14F-4D97-AF65-F5344CB8AC3E}">
        <p14:creationId xmlns:p14="http://schemas.microsoft.com/office/powerpoint/2010/main" val="72923173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ITT, intention-to-treat; PFS, progression-free survival</a:t>
            </a:r>
            <a:r>
              <a:rPr lang="en-US" sz="1200" b="0" i="1" kern="1200" dirty="0">
                <a:solidFill>
                  <a:schemeClr val="tx1"/>
                </a:solidFill>
                <a:effectLst/>
                <a:latin typeface="Arial" charset="0"/>
                <a:ea typeface="+mn-ea"/>
                <a:cs typeface="+mn-cs"/>
              </a:rPr>
              <a: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37</a:t>
            </a:fld>
            <a:endParaRPr lang="en-US" altLang="en-US" dirty="0"/>
          </a:p>
        </p:txBody>
      </p:sp>
    </p:spTree>
    <p:extLst>
      <p:ext uri="{BB962C8B-B14F-4D97-AF65-F5344CB8AC3E}">
        <p14:creationId xmlns:p14="http://schemas.microsoft.com/office/powerpoint/2010/main" val="148031690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ITT, intention-to-treat;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38</a:t>
            </a:fld>
            <a:endParaRPr lang="en-US" altLang="en-US" dirty="0"/>
          </a:p>
        </p:txBody>
      </p:sp>
    </p:spTree>
    <p:extLst>
      <p:ext uri="{BB962C8B-B14F-4D97-AF65-F5344CB8AC3E}">
        <p14:creationId xmlns:p14="http://schemas.microsoft.com/office/powerpoint/2010/main" val="28025436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Ibr, ibrutinib; ORR, overall response rate; PFS, progression-free survival; VGPR, very good partial response; Zanu, zanubrutinib.</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dirty="0"/>
          </a:p>
        </p:txBody>
      </p:sp>
    </p:spTree>
    <p:extLst>
      <p:ext uri="{BB962C8B-B14F-4D97-AF65-F5344CB8AC3E}">
        <p14:creationId xmlns:p14="http://schemas.microsoft.com/office/powerpoint/2010/main" val="358890366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C1, Cohort 1; C2, Cohort 2.</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dirty="0"/>
          </a:p>
        </p:txBody>
      </p:sp>
    </p:spTree>
    <p:extLst>
      <p:ext uri="{BB962C8B-B14F-4D97-AF65-F5344CB8AC3E}">
        <p14:creationId xmlns:p14="http://schemas.microsoft.com/office/powerpoint/2010/main" val="99105482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41</a:t>
            </a:fld>
            <a:endParaRPr lang="en-US" altLang="en-US" dirty="0"/>
          </a:p>
        </p:txBody>
      </p:sp>
    </p:spTree>
    <p:extLst>
      <p:ext uri="{BB962C8B-B14F-4D97-AF65-F5344CB8AC3E}">
        <p14:creationId xmlns:p14="http://schemas.microsoft.com/office/powerpoint/2010/main" val="147235238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42</a:t>
            </a:fld>
            <a:endParaRPr lang="en-US" altLang="en-US" dirty="0"/>
          </a:p>
        </p:txBody>
      </p:sp>
    </p:spTree>
    <p:extLst>
      <p:ext uri="{BB962C8B-B14F-4D97-AF65-F5344CB8AC3E}">
        <p14:creationId xmlns:p14="http://schemas.microsoft.com/office/powerpoint/2010/main" val="239302190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43</a:t>
            </a:fld>
            <a:endParaRPr lang="en-US" altLang="en-US" dirty="0"/>
          </a:p>
        </p:txBody>
      </p:sp>
    </p:spTree>
    <p:extLst>
      <p:ext uri="{BB962C8B-B14F-4D97-AF65-F5344CB8AC3E}">
        <p14:creationId xmlns:p14="http://schemas.microsoft.com/office/powerpoint/2010/main" val="119292694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events; OS, overall survival; PFS, progression-free survival; VGPR, very good partial response; WM, </a:t>
            </a:r>
            <a:r>
              <a:rPr lang="en-US" sz="1200" b="0" i="1" kern="1200" dirty="0">
                <a:solidFill>
                  <a:schemeClr val="tx1"/>
                </a:solidFill>
                <a:effectLst/>
                <a:latin typeface="Arial" charset="0"/>
                <a:ea typeface="+mn-ea"/>
                <a:cs typeface="+mn-cs"/>
              </a:rPr>
              <a:t>Waldenström macroglobulinemia.</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44</a:t>
            </a:fld>
            <a:endParaRPr lang="en-US" altLang="en-US" dirty="0"/>
          </a:p>
        </p:txBody>
      </p:sp>
    </p:spTree>
    <p:extLst>
      <p:ext uri="{BB962C8B-B14F-4D97-AF65-F5344CB8AC3E}">
        <p14:creationId xmlns:p14="http://schemas.microsoft.com/office/powerpoint/2010/main" val="185030675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Allo-HCT, </a:t>
            </a:r>
            <a:r>
              <a:rPr lang="en-US" b="0" i="1" dirty="0">
                <a:solidFill>
                  <a:srgbClr val="4D5156"/>
                </a:solidFill>
                <a:effectLst/>
                <a:latin typeface="Roboto" panose="02000000000000000000" pitchFamily="2" charset="0"/>
              </a:rPr>
              <a:t>allogeneic hematopoietic cell transplantation; </a:t>
            </a:r>
            <a:r>
              <a:rPr lang="en-US" i="1" dirty="0"/>
              <a:t>AML, acute myeloid leukemia; CR, complete remission; </a:t>
            </a:r>
            <a:r>
              <a:rPr lang="en-US" i="1" dirty="0" err="1"/>
              <a:t>CRc</a:t>
            </a:r>
            <a:r>
              <a:rPr lang="en-US" i="1" dirty="0"/>
              <a:t>, composite complete remission; </a:t>
            </a:r>
            <a:r>
              <a:rPr lang="en-US" i="1" dirty="0" err="1"/>
              <a:t>DoCR</a:t>
            </a:r>
            <a:r>
              <a:rPr lang="en-US" i="1" dirty="0"/>
              <a:t>, duration of complete remission; EFS, event-free survival; HiDAC</a:t>
            </a:r>
            <a:r>
              <a:rPr lang="en-US" b="0" i="1" dirty="0"/>
              <a:t>, </a:t>
            </a:r>
            <a:r>
              <a:rPr lang="en-US" b="0" i="1" dirty="0">
                <a:solidFill>
                  <a:srgbClr val="202124"/>
                </a:solidFill>
                <a:effectLst/>
                <a:latin typeface="Roboto" panose="02000000000000000000" pitchFamily="2" charset="0"/>
              </a:rPr>
              <a:t>high-dose cytarabine; </a:t>
            </a:r>
            <a:r>
              <a:rPr lang="en-US" i="1" dirty="0"/>
              <a:t>RFS, relapse-free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47</a:t>
            </a:fld>
            <a:endParaRPr lang="en-US" dirty="0"/>
          </a:p>
        </p:txBody>
      </p:sp>
    </p:spTree>
    <p:extLst>
      <p:ext uri="{BB962C8B-B14F-4D97-AF65-F5344CB8AC3E}">
        <p14:creationId xmlns:p14="http://schemas.microsoft.com/office/powerpoint/2010/main" val="163805863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ECOG, Eastern Cooperative Oncology Group; PS, performance status; WBC, white blood count.</a:t>
            </a:r>
          </a:p>
        </p:txBody>
      </p:sp>
      <p:sp>
        <p:nvSpPr>
          <p:cNvPr id="4" name="Slide Number Placeholder 3"/>
          <p:cNvSpPr>
            <a:spLocks noGrp="1"/>
          </p:cNvSpPr>
          <p:nvPr>
            <p:ph type="sldNum" sz="quarter" idx="5"/>
          </p:nvPr>
        </p:nvSpPr>
        <p:spPr/>
        <p:txBody>
          <a:bodyPr/>
          <a:lstStyle/>
          <a:p>
            <a:fld id="{D60ABAA2-6C4E-466F-9BAE-1C454D0B2418}" type="slidenum">
              <a:rPr lang="en-US" smtClean="0"/>
              <a:t>48</a:t>
            </a:fld>
            <a:endParaRPr lang="en-US" dirty="0"/>
          </a:p>
        </p:txBody>
      </p:sp>
    </p:spTree>
    <p:extLst>
      <p:ext uri="{BB962C8B-B14F-4D97-AF65-F5344CB8AC3E}">
        <p14:creationId xmlns:p14="http://schemas.microsoft.com/office/powerpoint/2010/main" val="177969541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OS, overall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49</a:t>
            </a:fld>
            <a:endParaRPr lang="en-US" dirty="0"/>
          </a:p>
        </p:txBody>
      </p:sp>
    </p:spTree>
    <p:extLst>
      <p:ext uri="{BB962C8B-B14F-4D97-AF65-F5344CB8AC3E}">
        <p14:creationId xmlns:p14="http://schemas.microsoft.com/office/powerpoint/2010/main" val="362272809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Allo-HCT, </a:t>
            </a:r>
            <a:r>
              <a:rPr lang="en-US" b="0" i="1" dirty="0">
                <a:solidFill>
                  <a:srgbClr val="4D5156"/>
                </a:solidFill>
                <a:effectLst/>
                <a:latin typeface="Roboto" panose="02000000000000000000" pitchFamily="2" charset="0"/>
              </a:rPr>
              <a:t>allogeneic hematopoietic cell transplantation; OS, overall survival.</a:t>
            </a:r>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50</a:t>
            </a:fld>
            <a:endParaRPr lang="en-US" dirty="0"/>
          </a:p>
        </p:txBody>
      </p:sp>
    </p:spTree>
    <p:extLst>
      <p:ext uri="{BB962C8B-B14F-4D97-AF65-F5344CB8AC3E}">
        <p14:creationId xmlns:p14="http://schemas.microsoft.com/office/powerpoint/2010/main" val="26451766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Allo-HCT, </a:t>
            </a:r>
            <a:r>
              <a:rPr lang="en-US" b="0" i="1" dirty="0">
                <a:solidFill>
                  <a:srgbClr val="4D5156"/>
                </a:solidFill>
                <a:effectLst/>
                <a:latin typeface="Roboto" panose="02000000000000000000" pitchFamily="2" charset="0"/>
              </a:rPr>
              <a:t>allogeneic hematopoietic cell transplantation; CR, complete remission; OS, overall survival.</a:t>
            </a:r>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51</a:t>
            </a:fld>
            <a:endParaRPr lang="en-US" dirty="0"/>
          </a:p>
        </p:txBody>
      </p:sp>
    </p:spTree>
    <p:extLst>
      <p:ext uri="{BB962C8B-B14F-4D97-AF65-F5344CB8AC3E}">
        <p14:creationId xmlns:p14="http://schemas.microsoft.com/office/powerpoint/2010/main" val="264712880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remission; </a:t>
            </a:r>
            <a:r>
              <a:rPr lang="en-US" i="1" dirty="0" err="1"/>
              <a:t>CRc</a:t>
            </a:r>
            <a:r>
              <a:rPr lang="en-US" i="1" dirty="0"/>
              <a:t>, composite complete remission; EFS, event-free survival; ITF, induction treatment failure.</a:t>
            </a:r>
          </a:p>
        </p:txBody>
      </p:sp>
      <p:sp>
        <p:nvSpPr>
          <p:cNvPr id="4" name="Slide Number Placeholder 3"/>
          <p:cNvSpPr>
            <a:spLocks noGrp="1"/>
          </p:cNvSpPr>
          <p:nvPr>
            <p:ph type="sldNum" sz="quarter" idx="5"/>
          </p:nvPr>
        </p:nvSpPr>
        <p:spPr/>
        <p:txBody>
          <a:bodyPr/>
          <a:lstStyle/>
          <a:p>
            <a:fld id="{D60ABAA2-6C4E-466F-9BAE-1C454D0B2418}" type="slidenum">
              <a:rPr lang="en-US" smtClean="0"/>
              <a:t>52</a:t>
            </a:fld>
            <a:endParaRPr lang="en-US" dirty="0"/>
          </a:p>
        </p:txBody>
      </p:sp>
    </p:spTree>
    <p:extLst>
      <p:ext uri="{BB962C8B-B14F-4D97-AF65-F5344CB8AC3E}">
        <p14:creationId xmlns:p14="http://schemas.microsoft.com/office/powerpoint/2010/main" val="61581881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remission; </a:t>
            </a:r>
            <a:r>
              <a:rPr lang="en-US" i="1" dirty="0" err="1"/>
              <a:t>CRc</a:t>
            </a:r>
            <a:r>
              <a:rPr lang="en-US" i="1" dirty="0"/>
              <a:t>, composite complete remission; </a:t>
            </a:r>
            <a:r>
              <a:rPr lang="en-US" i="1" dirty="0" err="1"/>
              <a:t>CRi</a:t>
            </a:r>
            <a:r>
              <a:rPr lang="en-US" i="1" dirty="0"/>
              <a:t>, complete remission with incomplete neutrophil or platelet recovery; NE, not evaluable.</a:t>
            </a:r>
          </a:p>
        </p:txBody>
      </p:sp>
      <p:sp>
        <p:nvSpPr>
          <p:cNvPr id="4" name="Slide Number Placeholder 3"/>
          <p:cNvSpPr>
            <a:spLocks noGrp="1"/>
          </p:cNvSpPr>
          <p:nvPr>
            <p:ph type="sldNum" sz="quarter" idx="5"/>
          </p:nvPr>
        </p:nvSpPr>
        <p:spPr/>
        <p:txBody>
          <a:bodyPr/>
          <a:lstStyle/>
          <a:p>
            <a:fld id="{D60ABAA2-6C4E-466F-9BAE-1C454D0B2418}" type="slidenum">
              <a:rPr lang="en-US" smtClean="0"/>
              <a:t>53</a:t>
            </a:fld>
            <a:endParaRPr lang="en-US" dirty="0"/>
          </a:p>
        </p:txBody>
      </p:sp>
    </p:spTree>
    <p:extLst>
      <p:ext uri="{BB962C8B-B14F-4D97-AF65-F5344CB8AC3E}">
        <p14:creationId xmlns:p14="http://schemas.microsoft.com/office/powerpoint/2010/main" val="339520100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CIR, cumulative incidence of relapse; CR, complete remission; RFS, relapse-free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54</a:t>
            </a:fld>
            <a:endParaRPr lang="en-US" dirty="0"/>
          </a:p>
        </p:txBody>
      </p:sp>
    </p:spTree>
    <p:extLst>
      <p:ext uri="{BB962C8B-B14F-4D97-AF65-F5344CB8AC3E}">
        <p14:creationId xmlns:p14="http://schemas.microsoft.com/office/powerpoint/2010/main" val="57046740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SAE, serious adverse event; TEAE, treatment-emergent adverse events.</a:t>
            </a:r>
          </a:p>
        </p:txBody>
      </p:sp>
      <p:sp>
        <p:nvSpPr>
          <p:cNvPr id="4" name="Slide Number Placeholder 3"/>
          <p:cNvSpPr>
            <a:spLocks noGrp="1"/>
          </p:cNvSpPr>
          <p:nvPr>
            <p:ph type="sldNum" sz="quarter" idx="5"/>
          </p:nvPr>
        </p:nvSpPr>
        <p:spPr/>
        <p:txBody>
          <a:bodyPr/>
          <a:lstStyle/>
          <a:p>
            <a:fld id="{D60ABAA2-6C4E-466F-9BAE-1C454D0B2418}" type="slidenum">
              <a:rPr lang="en-US" smtClean="0"/>
              <a:t>55</a:t>
            </a:fld>
            <a:endParaRPr lang="en-US" dirty="0"/>
          </a:p>
        </p:txBody>
      </p:sp>
    </p:spTree>
    <p:extLst>
      <p:ext uri="{BB962C8B-B14F-4D97-AF65-F5344CB8AC3E}">
        <p14:creationId xmlns:p14="http://schemas.microsoft.com/office/powerpoint/2010/main" val="4533441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 treatment-emergent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56</a:t>
            </a:fld>
            <a:endParaRPr lang="en-US" dirty="0"/>
          </a:p>
        </p:txBody>
      </p:sp>
    </p:spTree>
    <p:extLst>
      <p:ext uri="{BB962C8B-B14F-4D97-AF65-F5344CB8AC3E}">
        <p14:creationId xmlns:p14="http://schemas.microsoft.com/office/powerpoint/2010/main" val="71056684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 treatment-emergent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57</a:t>
            </a:fld>
            <a:endParaRPr lang="en-US" dirty="0"/>
          </a:p>
        </p:txBody>
      </p:sp>
    </p:spTree>
    <p:extLst>
      <p:ext uri="{BB962C8B-B14F-4D97-AF65-F5344CB8AC3E}">
        <p14:creationId xmlns:p14="http://schemas.microsoft.com/office/powerpoint/2010/main" val="42450703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AML, acute myeloid leukemia; CIR, cumulative incidence of relapse; CR, complete remission; OS, overall survival; RFS, relapse-free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dirty="0"/>
          </a:p>
        </p:txBody>
      </p:sp>
    </p:spTree>
    <p:extLst>
      <p:ext uri="{BB962C8B-B14F-4D97-AF65-F5344CB8AC3E}">
        <p14:creationId xmlns:p14="http://schemas.microsoft.com/office/powerpoint/2010/main" val="9873714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AML, acute myeloid leukemia; CR, complete remission; </a:t>
            </a:r>
            <a:r>
              <a:rPr lang="en-US" i="1" dirty="0" err="1"/>
              <a:t>CRc</a:t>
            </a:r>
            <a:r>
              <a:rPr lang="en-US" i="1" dirty="0"/>
              <a:t>, composite complete remission; </a:t>
            </a:r>
            <a:r>
              <a:rPr lang="en-US" i="1" dirty="0" err="1"/>
              <a:t>DoCR</a:t>
            </a:r>
            <a:r>
              <a:rPr lang="en-US" i="1" dirty="0"/>
              <a:t>, duration of complete </a:t>
            </a:r>
            <a:r>
              <a:rPr lang="en-US" i="1" dirty="0" err="1"/>
              <a:t>remission;EFS</a:t>
            </a:r>
            <a:r>
              <a:rPr lang="en-US" i="1" dirty="0"/>
              <a:t>, event-free survival; IPSS-R, </a:t>
            </a:r>
            <a:r>
              <a:rPr lang="en-US" b="0" i="1" dirty="0">
                <a:solidFill>
                  <a:srgbClr val="4D5156"/>
                </a:solidFill>
                <a:effectLst/>
                <a:latin typeface="Roboto" panose="02000000000000000000" pitchFamily="2" charset="0"/>
              </a:rPr>
              <a:t>Revised International Prognostic Scoring System; </a:t>
            </a:r>
            <a:r>
              <a:rPr lang="en-US" i="1" dirty="0"/>
              <a:t>MDS, myelodysplastic syndromes; OS, overall survival; PS, performance status; RFS, relapse-free survival; WHO, World Health Organization.</a:t>
            </a:r>
          </a:p>
        </p:txBody>
      </p:sp>
      <p:sp>
        <p:nvSpPr>
          <p:cNvPr id="4" name="Slide Number Placeholder 3"/>
          <p:cNvSpPr>
            <a:spLocks noGrp="1"/>
          </p:cNvSpPr>
          <p:nvPr>
            <p:ph type="sldNum" sz="quarter" idx="5"/>
          </p:nvPr>
        </p:nvSpPr>
        <p:spPr/>
        <p:txBody>
          <a:bodyPr/>
          <a:lstStyle/>
          <a:p>
            <a:fld id="{D60ABAA2-6C4E-466F-9BAE-1C454D0B2418}" type="slidenum">
              <a:rPr lang="en-US" smtClean="0"/>
              <a:t>59</a:t>
            </a:fld>
            <a:endParaRPr lang="en-US" dirty="0"/>
          </a:p>
        </p:txBody>
      </p:sp>
    </p:spTree>
    <p:extLst>
      <p:ext uri="{BB962C8B-B14F-4D97-AF65-F5344CB8AC3E}">
        <p14:creationId xmlns:p14="http://schemas.microsoft.com/office/powerpoint/2010/main" val="168856697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AML, acute myeloid leukemia; MDS, myelodysplastic syndromes.</a:t>
            </a:r>
          </a:p>
        </p:txBody>
      </p:sp>
      <p:sp>
        <p:nvSpPr>
          <p:cNvPr id="4" name="Slide Number Placeholder 3"/>
          <p:cNvSpPr>
            <a:spLocks noGrp="1"/>
          </p:cNvSpPr>
          <p:nvPr>
            <p:ph type="sldNum" sz="quarter" idx="5"/>
          </p:nvPr>
        </p:nvSpPr>
        <p:spPr/>
        <p:txBody>
          <a:bodyPr/>
          <a:lstStyle/>
          <a:p>
            <a:fld id="{D60ABAA2-6C4E-466F-9BAE-1C454D0B2418}" type="slidenum">
              <a:rPr lang="en-US" smtClean="0"/>
              <a:t>60</a:t>
            </a:fld>
            <a:endParaRPr lang="en-US" dirty="0"/>
          </a:p>
        </p:txBody>
      </p:sp>
    </p:spTree>
    <p:extLst>
      <p:ext uri="{BB962C8B-B14F-4D97-AF65-F5344CB8AC3E}">
        <p14:creationId xmlns:p14="http://schemas.microsoft.com/office/powerpoint/2010/main" val="251026877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61</a:t>
            </a:fld>
            <a:endParaRPr lang="en-US" dirty="0"/>
          </a:p>
        </p:txBody>
      </p:sp>
    </p:spTree>
    <p:extLst>
      <p:ext uri="{BB962C8B-B14F-4D97-AF65-F5344CB8AC3E}">
        <p14:creationId xmlns:p14="http://schemas.microsoft.com/office/powerpoint/2010/main" val="147357685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a:t>
            </a:r>
            <a:r>
              <a:rPr lang="en-US" i="1" dirty="0" err="1"/>
              <a:t>CRi</a:t>
            </a:r>
            <a:r>
              <a:rPr lang="en-US" i="1" dirty="0"/>
              <a:t>, complete remission with incomplete neutrophil or platelet recovery; ORR, overall response rate; PR, partial response.</a:t>
            </a:r>
          </a:p>
        </p:txBody>
      </p:sp>
      <p:sp>
        <p:nvSpPr>
          <p:cNvPr id="4" name="Slide Number Placeholder 3"/>
          <p:cNvSpPr>
            <a:spLocks noGrp="1"/>
          </p:cNvSpPr>
          <p:nvPr>
            <p:ph type="sldNum" sz="quarter" idx="5"/>
          </p:nvPr>
        </p:nvSpPr>
        <p:spPr/>
        <p:txBody>
          <a:bodyPr/>
          <a:lstStyle/>
          <a:p>
            <a:fld id="{D60ABAA2-6C4E-466F-9BAE-1C454D0B2418}" type="slidenum">
              <a:rPr lang="en-US" smtClean="0"/>
              <a:t>62</a:t>
            </a:fld>
            <a:endParaRPr lang="en-US" dirty="0"/>
          </a:p>
        </p:txBody>
      </p:sp>
    </p:spTree>
    <p:extLst>
      <p:ext uri="{BB962C8B-B14F-4D97-AF65-F5344CB8AC3E}">
        <p14:creationId xmlns:p14="http://schemas.microsoft.com/office/powerpoint/2010/main" val="37802037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EFS, event-free survival; ITT, intention-to-treat; OS, overall survival; RFS, relapse-free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63</a:t>
            </a:fld>
            <a:endParaRPr lang="en-US" dirty="0"/>
          </a:p>
        </p:txBody>
      </p:sp>
    </p:spTree>
    <p:extLst>
      <p:ext uri="{BB962C8B-B14F-4D97-AF65-F5344CB8AC3E}">
        <p14:creationId xmlns:p14="http://schemas.microsoft.com/office/powerpoint/2010/main" val="252780071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AML, acute myeloid leukemia; MDS, myelodysplastic syndromes.</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64</a:t>
            </a:fld>
            <a:endParaRPr lang="en-US" dirty="0"/>
          </a:p>
        </p:txBody>
      </p:sp>
    </p:spTree>
    <p:extLst>
      <p:ext uri="{BB962C8B-B14F-4D97-AF65-F5344CB8AC3E}">
        <p14:creationId xmlns:p14="http://schemas.microsoft.com/office/powerpoint/2010/main" val="267200199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a:t>
            </a:r>
            <a:r>
              <a:rPr lang="en-US" i="1" dirty="0" err="1"/>
              <a:t>CRi</a:t>
            </a:r>
            <a:r>
              <a:rPr lang="en-US" i="1" dirty="0"/>
              <a:t>, complete remission with incomplete neutrophil or platelet recovery.</a:t>
            </a:r>
          </a:p>
        </p:txBody>
      </p:sp>
      <p:sp>
        <p:nvSpPr>
          <p:cNvPr id="4" name="Slide Number Placeholder 3"/>
          <p:cNvSpPr>
            <a:spLocks noGrp="1"/>
          </p:cNvSpPr>
          <p:nvPr>
            <p:ph type="sldNum" sz="quarter" idx="5"/>
          </p:nvPr>
        </p:nvSpPr>
        <p:spPr/>
        <p:txBody>
          <a:bodyPr/>
          <a:lstStyle/>
          <a:p>
            <a:fld id="{D60ABAA2-6C4E-466F-9BAE-1C454D0B2418}" type="slidenum">
              <a:rPr lang="en-US" smtClean="0"/>
              <a:t>65</a:t>
            </a:fld>
            <a:endParaRPr lang="en-US" dirty="0"/>
          </a:p>
        </p:txBody>
      </p:sp>
    </p:spTree>
    <p:extLst>
      <p:ext uri="{BB962C8B-B14F-4D97-AF65-F5344CB8AC3E}">
        <p14:creationId xmlns:p14="http://schemas.microsoft.com/office/powerpoint/2010/main" val="416112787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AML, acute myeloid leukemia; EFS, event-free survival; MDS, myelodysplastic syndromes; OS, overall survival; RFS, relapse-free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66</a:t>
            </a:fld>
            <a:endParaRPr lang="en-US" altLang="en-US" dirty="0"/>
          </a:p>
        </p:txBody>
      </p:sp>
    </p:spTree>
    <p:extLst>
      <p:ext uri="{BB962C8B-B14F-4D97-AF65-F5344CB8AC3E}">
        <p14:creationId xmlns:p14="http://schemas.microsoft.com/office/powerpoint/2010/main" val="200808664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a:extLst>
              <a:ext uri="{FF2B5EF4-FFF2-40B4-BE49-F238E27FC236}">
                <a16:creationId xmlns:a16="http://schemas.microsoft.com/office/drawing/2014/main" id="{5E071250-C644-09EC-F899-C77F80B1CA6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Geneva"/>
                <a:cs typeface="Geneva"/>
              </a:defRPr>
            </a:lvl1pPr>
            <a:lvl2pPr marL="742950" indent="-285750">
              <a:spcBef>
                <a:spcPct val="30000"/>
              </a:spcBef>
              <a:defRPr sz="1200">
                <a:solidFill>
                  <a:schemeClr val="tx1"/>
                </a:solidFill>
                <a:latin typeface="Calibri" panose="020F0502020204030204" pitchFamily="34" charset="0"/>
                <a:ea typeface="Geneva"/>
                <a:cs typeface="Geneva"/>
              </a:defRPr>
            </a:lvl2pPr>
            <a:lvl3pPr marL="1143000" indent="-228600">
              <a:spcBef>
                <a:spcPct val="30000"/>
              </a:spcBef>
              <a:defRPr sz="1200">
                <a:solidFill>
                  <a:schemeClr val="tx1"/>
                </a:solidFill>
                <a:latin typeface="Calibri" panose="020F0502020204030204" pitchFamily="34" charset="0"/>
                <a:ea typeface="Geneva"/>
                <a:cs typeface="Geneva"/>
              </a:defRPr>
            </a:lvl3pPr>
            <a:lvl4pPr marL="1600200" indent="-228600">
              <a:spcBef>
                <a:spcPct val="30000"/>
              </a:spcBef>
              <a:defRPr sz="1200">
                <a:solidFill>
                  <a:schemeClr val="tx1"/>
                </a:solidFill>
                <a:latin typeface="Calibri" panose="020F0502020204030204" pitchFamily="34" charset="0"/>
                <a:ea typeface="Geneva"/>
                <a:cs typeface="Geneva"/>
              </a:defRPr>
            </a:lvl4pPr>
            <a:lvl5pPr marL="2057400" indent="-228600">
              <a:spcBef>
                <a:spcPct val="30000"/>
              </a:spcBef>
              <a:defRPr sz="1200">
                <a:solidFill>
                  <a:schemeClr val="tx1"/>
                </a:solidFill>
                <a:latin typeface="Calibri" panose="020F0502020204030204" pitchFamily="34" charset="0"/>
                <a:ea typeface="Geneva"/>
                <a:cs typeface="Geneva"/>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9pPr>
          </a:lstStyle>
          <a:p>
            <a:pPr defTabSz="914400">
              <a:spcBef>
                <a:spcPct val="0"/>
              </a:spcBef>
            </a:pPr>
            <a:fld id="{662FA9D6-E372-4302-A1A9-64699DD52102}" type="slidenum">
              <a:rPr lang="en-US" altLang="en-US" smtClean="0">
                <a:solidFill>
                  <a:srgbClr val="000000"/>
                </a:solidFill>
                <a:latin typeface="Arial" panose="020B0604020202020204" pitchFamily="34" charset="0"/>
                <a:cs typeface="Arial" panose="020B0604020202020204" pitchFamily="34" charset="0"/>
              </a:rPr>
              <a:pPr defTabSz="914400">
                <a:spcBef>
                  <a:spcPct val="0"/>
                </a:spcBef>
              </a:pPr>
              <a:t>68</a:t>
            </a:fld>
            <a:endParaRPr lang="en-US" altLang="en-US" dirty="0">
              <a:solidFill>
                <a:srgbClr val="000000"/>
              </a:solidFill>
              <a:latin typeface="Arial" panose="020B0604020202020204" pitchFamily="34" charset="0"/>
              <a:cs typeface="Arial" panose="020B0604020202020204" pitchFamily="34" charset="0"/>
            </a:endParaRPr>
          </a:p>
        </p:txBody>
      </p:sp>
      <p:sp>
        <p:nvSpPr>
          <p:cNvPr id="296963" name="Rectangle 2">
            <a:extLst>
              <a:ext uri="{FF2B5EF4-FFF2-40B4-BE49-F238E27FC236}">
                <a16:creationId xmlns:a16="http://schemas.microsoft.com/office/drawing/2014/main" id="{1E8E6812-04F2-A162-1073-257ECB9EA6C9}"/>
              </a:ext>
            </a:extLst>
          </p:cNvPr>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64" name="Rectangle 3">
            <a:extLst>
              <a:ext uri="{FF2B5EF4-FFF2-40B4-BE49-F238E27FC236}">
                <a16:creationId xmlns:a16="http://schemas.microsoft.com/office/drawing/2014/main" id="{4FD6379A-D918-E9DA-F74A-AEA9AE88634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US" altLang="en-US" dirty="0">
                <a:latin typeface="Arial" panose="020B0604020202020204" pitchFamily="34" charset="0"/>
                <a:ea typeface="Geneva"/>
                <a:cs typeface="Geneva"/>
              </a:rPr>
              <a:t>This slide lists the faculty who were involved in the production of these slides.</a:t>
            </a: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d, dexamethasone; DoR, duration of response; ECOG, Eastern Cooperative Oncology Group; ISS, International Staging System; NDMM, newly diagnosed multiple myeloma; OS, overall survival; PD, progressive disease; PFS, progression-free survival; PS, performance status; QoL, quality of life; R, lenalidomide; TTP, time to progression; V, bortezomib;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779062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ECOG, Eastern Cooperative Oncology Group; IgA, immunoglobulin A; IgE, immunoglobulin E; IQR, interquartile range; ISS, International Staging System; LDH, lactate dehydrogenase; MM, multiple myeloma; PS, performance status;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728520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NR, not reached; PFS, progression-free survival; VRd, bortezomib/lenalidomide/dexamethasone</a:t>
            </a:r>
            <a:r>
              <a:rPr lang="en-US" b="0" dirty="0"/>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0758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ASCT, autologous stem cell transplant; ECOG, Eastern Cooperative Oncology Group; FISH, fluorescence in situ hybridization; IgA, immunoglobulin A; IgE, immunoglobulin E; ISS, International Staging System; ITT, intention-to-treat; PFS, progression-free survival; VRd, bortezomib/lenalidomide/dexamethasone.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5749107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CR, complete response; PR, partial response; VGPR, very good partial response;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235333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MRD, measurable residual disease; NGS, next generation sequencing; PFS, progression-free survival; VRd, bortezomib/lenalidomide/dexamethasone</a:t>
            </a:r>
            <a:r>
              <a:rPr lang="en-US" dirty="0"/>
              <a:t>.</a:t>
            </a:r>
            <a:endParaRPr lang="en-US" i="1" dirty="0"/>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322223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a:t>
            </a:r>
            <a:r>
              <a:rPr lang="en-US" i="1" dirty="0"/>
              <a:t>OS, overall survival; VRd, bortezomib/lenalidomide/dexamethasone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74079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CV, cardiovascular; SAE, serious adverse event; TRAE, treatment-related adverse event;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959094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AML, acute myeloid leukemia; ASCT, autologous stem cell transplant; MDS, myelodysplastic syndromes; SPM, second primary malignancy;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945958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IMiD, immunomodulatory drug; QoL, quality of life;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72058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1L, first line; AE, adverse event; AML, acute myeloid leukemia; ASCT, autologous stem cell transplant; MDS, myelodysplastic syndromes; MRD, measurable residual disease; NDMM, newly diagnosed multiple myeloma; OS, overall survival; PFS, progression-free survival; QoL, quality of life; SoC, standard of care; SPM, second primary malignancy; VRd, bortezomib/lenalidomide/dexamethasone</a:t>
            </a:r>
            <a:r>
              <a:rPr lang="en-US" b="0" dirty="0"/>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83531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CRS, cytokine-release syndrome; Dara, daratumumab; IMiD, immunomodulatory drug; mAb, monoclonal antibody; MM, multiple myeloma; PD, pharmacodynamics; PI, proteasome inhibitor; PK, pharmacokinetics; RP2D, recommended phase II dose; R/R relapsed/refractory; SCT, stem cell transplantation; tec, teclistamab; tx, treatment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62744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Dara, daratumumab; IMiD, immunomodulatory drug; </a:t>
            </a:r>
            <a:r>
              <a:rPr lang="en-US" b="0" i="1" dirty="0"/>
              <a:t>ISS, International Staging System;</a:t>
            </a:r>
            <a:r>
              <a:rPr lang="en-US" i="1" dirty="0"/>
              <a:t> mAb, monoclonal antibody; PI, proteasome inhibitor; SCT, stem cell transplantation; tec, teclistamab; tx, treatment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647050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CRS, cytokine-release syndrome; Dara, daratumumab; ICANS, </a:t>
            </a:r>
            <a:r>
              <a:rPr lang="en-US" b="0" i="1" dirty="0">
                <a:solidFill>
                  <a:srgbClr val="4D5156"/>
                </a:solidFill>
                <a:effectLst/>
                <a:latin typeface="Roboto" panose="02000000000000000000" pitchFamily="2" charset="0"/>
              </a:rPr>
              <a:t>immune effector cell–associated neurotoxicity syndrome</a:t>
            </a:r>
            <a:r>
              <a:rPr lang="en-US" i="1" dirty="0"/>
              <a:t>; tec, teclistamab.</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084310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CRS, cytokine-release syndrome; Dara, daratumumab; tec, teclistamab.</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98559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Dara, daratumumab; ORR, overall response rate; PD, progressive disease; PR, partial response; sCR, stringent complete response; SD, stable disease; tec, teclistamab.</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18992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CRS, cytokine-release syndrome ORR, overall response rate; MM, multiple myeloma; R/R, relapsed/refractory; VGPR, very good partial response.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052245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CRS, cytokine-relapse syndrome; IMiD, immunomodulatory drug; ORR, overall response rate; PI, proteasome inhibitor.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542542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 bone marrow; IMiD, immunomodulatory drug; mAb, monoclonal antibody; PI, proteasome inhibitor; SCT, stem cell transplant; sFLC, serum free light chain.</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591235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MRD measurable residual disease; NGF, next-generation flow; ORR, overall response rate; PD, progressive disease; PFS, progression-free survival; PR, partial response; sCR, stringent complete response; VGPR, very good partial response.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250773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CRS, cytokine release syndrome; MAS, macrophage activation syndrome; PD, progressive disease; PR,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339111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CRS, cytokine-release syndrome; sCR, stringent complete response.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802561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CR, complete response; CRS, cytokine-release syndrome; ORR, overall response rate; MM, multiple myeloma; R/R, relapsed/refractory.</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4894986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2293E11-97E1-4AFF-B992-260501D5E438}"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F05D0D76-197A-28C6-4CE1-8BC6D49D6130}"/>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8" name="Rectangle 55">
            <a:extLst>
              <a:ext uri="{FF2B5EF4-FFF2-40B4-BE49-F238E27FC236}">
                <a16:creationId xmlns:a16="http://schemas.microsoft.com/office/drawing/2014/main" id="{3999D7C8-A96D-F833-4A82-8C6424D337FB}"/>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dirty="0"/>
              <a:t>Click to edit Master title style</a:t>
            </a:r>
          </a:p>
        </p:txBody>
      </p:sp>
      <p:cxnSp>
        <p:nvCxnSpPr>
          <p:cNvPr id="20" name="Straight Connector 19">
            <a:extLst>
              <a:ext uri="{FF2B5EF4-FFF2-40B4-BE49-F238E27FC236}">
                <a16:creationId xmlns:a16="http://schemas.microsoft.com/office/drawing/2014/main" id="{5CB8A8DD-7358-E137-C572-52BDA935DE7F}"/>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1" name="Picture 20" descr="Icon&#10;&#10;Description automatically generated">
            <a:extLst>
              <a:ext uri="{FF2B5EF4-FFF2-40B4-BE49-F238E27FC236}">
                <a16:creationId xmlns:a16="http://schemas.microsoft.com/office/drawing/2014/main" id="{C84825E9-B87F-902C-0A9B-54BF88485A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0" y="5754237"/>
            <a:ext cx="2307156" cy="798963"/>
          </a:xfrm>
          <a:prstGeom prst="rect">
            <a:avLst/>
          </a:prstGeom>
        </p:spPr>
      </p:pic>
    </p:spTree>
    <p:extLst>
      <p:ext uri="{BB962C8B-B14F-4D97-AF65-F5344CB8AC3E}">
        <p14:creationId xmlns:p14="http://schemas.microsoft.com/office/powerpoint/2010/main" val="2578901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955099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 name="Group 3">
            <a:extLst>
              <a:ext uri="{FF2B5EF4-FFF2-40B4-BE49-F238E27FC236}">
                <a16:creationId xmlns:a16="http://schemas.microsoft.com/office/drawing/2014/main" id="{9790703F-E851-1D5A-99B7-43DBD5482698}"/>
              </a:ext>
            </a:extLst>
          </p:cNvPr>
          <p:cNvGrpSpPr/>
          <p:nvPr userDrawn="1"/>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C714CC1E-7921-3200-C137-F7ADAA9532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79882158-D8CB-A63B-35E5-FF6D03999CD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198321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pic>
        <p:nvPicPr>
          <p:cNvPr id="6" name="Picture 5" descr="Icon&#10;&#10;Description automatically generated">
            <a:extLst>
              <a:ext uri="{FF2B5EF4-FFF2-40B4-BE49-F238E27FC236}">
                <a16:creationId xmlns:a16="http://schemas.microsoft.com/office/drawing/2014/main" id="{A10CE991-EF19-4C89-B2F1-8D342C7298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7007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909282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5" name="Group 4">
            <a:extLst>
              <a:ext uri="{FF2B5EF4-FFF2-40B4-BE49-F238E27FC236}">
                <a16:creationId xmlns:a16="http://schemas.microsoft.com/office/drawing/2014/main" id="{4B831F98-D110-9641-0056-3FFA4445A19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2C5D1AC3-8115-5D46-33CE-6C6B5212928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F667ED7-9C0E-2D48-F6BB-0BF8DBEF1D5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3486000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967234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5" name="Group 4">
            <a:extLst>
              <a:ext uri="{FF2B5EF4-FFF2-40B4-BE49-F238E27FC236}">
                <a16:creationId xmlns:a16="http://schemas.microsoft.com/office/drawing/2014/main" id="{A188367A-EE46-1DDA-2AFE-9C628EB7244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35BBB51B-0D41-5485-99A1-BEEAE260796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3F85628-F902-1363-8D50-72542C0A03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72089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5005545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grpSp>
        <p:nvGrpSpPr>
          <p:cNvPr id="3" name="Group 2">
            <a:extLst>
              <a:ext uri="{FF2B5EF4-FFF2-40B4-BE49-F238E27FC236}">
                <a16:creationId xmlns:a16="http://schemas.microsoft.com/office/drawing/2014/main" id="{88B87460-1489-A7E6-C388-913BBD640CAB}"/>
              </a:ext>
            </a:extLst>
          </p:cNvPr>
          <p:cNvGrpSpPr/>
          <p:nvPr userDrawn="1"/>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73676601-6D49-45FB-EFC9-9A6CC1B205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0DEFDF9E-3F9A-D373-496E-25B367379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730612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363C55A-914A-0A48-C77B-4197A1E975AA}"/>
              </a:ext>
            </a:extLst>
          </p:cNvPr>
          <p:cNvGrpSpPr/>
          <p:nvPr userDrawn="1"/>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06CCC797-5A17-A9B2-5D2C-FD83170EF39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518B5643-1F48-822D-8A06-E9F357ED9FF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7681605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pic>
        <p:nvPicPr>
          <p:cNvPr id="9" name="Picture 8" descr="Icon&#10;&#10;Description automatically generated">
            <a:extLst>
              <a:ext uri="{FF2B5EF4-FFF2-40B4-BE49-F238E27FC236}">
                <a16:creationId xmlns:a16="http://schemas.microsoft.com/office/drawing/2014/main" id="{3DD1DBC1-47DC-4810-B88C-6E04405379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05802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64" r:id="rId6"/>
    <p:sldLayoutId id="2147484659" r:id="rId7"/>
    <p:sldLayoutId id="2147484667" r:id="rId8"/>
    <p:sldLayoutId id="2147484660" r:id="rId9"/>
    <p:sldLayoutId id="2147484665" r:id="rId10"/>
    <p:sldLayoutId id="2147484661" r:id="rId11"/>
    <p:sldLayoutId id="2147484666" r:id="rId12"/>
    <p:sldLayoutId id="2147484662"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5.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0.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0.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0.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0.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3" Type="http://schemas.openxmlformats.org/officeDocument/2006/relationships/hyperlink" Target="https://www.clinicaloptions.com/" TargetMode="External"/><Relationship Id="rId2" Type="http://schemas.openxmlformats.org/officeDocument/2006/relationships/notesSlide" Target="../notesSlides/notesSlide86.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725677" y="1138781"/>
            <a:ext cx="11032823" cy="2882265"/>
          </a:xfrm>
        </p:spPr>
        <p:txBody>
          <a:bodyPr>
            <a:normAutofit/>
          </a:bodyPr>
          <a:lstStyle/>
          <a:p>
            <a:r>
              <a:rPr lang="en-US" altLang="en-US" sz="4000" i="1" dirty="0"/>
              <a:t>Global Conference Coverage</a:t>
            </a:r>
            <a:r>
              <a:rPr lang="en-US" altLang="en-US" sz="4000" dirty="0"/>
              <a:t>: Application and Implications of High-Impact Data From the European Hematology Association Congress 2022 </a:t>
            </a:r>
            <a:br>
              <a:rPr lang="en-US" altLang="en-US" sz="4000" dirty="0"/>
            </a:br>
            <a:endParaRPr lang="en-US" altLang="en-US" sz="4000" dirty="0"/>
          </a:p>
        </p:txBody>
      </p:sp>
      <p:sp>
        <p:nvSpPr>
          <p:cNvPr id="9" name="Text Box 21">
            <a:extLst>
              <a:ext uri="{FF2B5EF4-FFF2-40B4-BE49-F238E27FC236}">
                <a16:creationId xmlns:a16="http://schemas.microsoft.com/office/drawing/2014/main" id="{29C97272-D98D-4B80-A5DE-809F0B118B50}"/>
              </a:ext>
            </a:extLst>
          </p:cNvPr>
          <p:cNvSpPr txBox="1">
            <a:spLocks noChangeArrowheads="1"/>
          </p:cNvSpPr>
          <p:nvPr/>
        </p:nvSpPr>
        <p:spPr bwMode="auto">
          <a:xfrm>
            <a:off x="423864" y="6372948"/>
            <a:ext cx="748300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1"/>
                </a:solidFill>
                <a:latin typeface="Calibri" panose="020F0502020204030204" pitchFamily="34" charset="0"/>
              </a:rPr>
              <a:t>Supported by educational grants from AstraZeneca; BeiGene, Ltd.; and Jazz Pharmaceuticals, Inc.</a:t>
            </a:r>
          </a:p>
        </p:txBody>
      </p:sp>
      <p:sp>
        <p:nvSpPr>
          <p:cNvPr id="8" name="Rectangle 14">
            <a:extLst>
              <a:ext uri="{FF2B5EF4-FFF2-40B4-BE49-F238E27FC236}">
                <a16:creationId xmlns:a16="http://schemas.microsoft.com/office/drawing/2014/main" id="{328D7AB2-A3C4-7A9B-99B6-4DD66A38D85A}"/>
              </a:ext>
            </a:extLst>
          </p:cNvPr>
          <p:cNvSpPr txBox="1">
            <a:spLocks noChangeArrowheads="1"/>
          </p:cNvSpPr>
          <p:nvPr/>
        </p:nvSpPr>
        <p:spPr bwMode="invGray">
          <a:xfrm>
            <a:off x="725677" y="3057246"/>
            <a:ext cx="7692916" cy="1100959"/>
          </a:xfrm>
          <a:prstGeom prst="rect">
            <a:avLst/>
          </a:prstGeom>
          <a:noFill/>
          <a:ln>
            <a:noFill/>
          </a:ln>
        </p:spPr>
        <p:txBody>
          <a:bodyPr/>
          <a:lstStyle>
            <a:lvl1pPr marL="0" indent="0" algn="l" rtl="0" eaLnBrk="0" fontAlgn="base" hangingPunct="0">
              <a:lnSpc>
                <a:spcPct val="100000"/>
              </a:lnSpc>
              <a:spcBef>
                <a:spcPts val="1000"/>
              </a:spcBef>
              <a:spcAft>
                <a:spcPts val="700"/>
              </a:spcAft>
              <a:buClr>
                <a:srgbClr val="FEFDDE"/>
              </a:buClr>
              <a:buFont typeface="Wingdings" pitchFamily="2" charset="2"/>
              <a:buNone/>
              <a:defRPr sz="1800" b="0">
                <a:solidFill>
                  <a:schemeClr val="tx1"/>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eaLnBrk="1" hangingPunct="1">
              <a:spcBef>
                <a:spcPct val="0"/>
              </a:spcBef>
              <a:spcAft>
                <a:spcPct val="0"/>
              </a:spcAft>
              <a:defRPr/>
            </a:pPr>
            <a:br>
              <a:rPr lang="en-US" sz="1600" i="1" kern="0" dirty="0">
                <a:solidFill>
                  <a:schemeClr val="bg2"/>
                </a:solidFill>
                <a:latin typeface="Calibri" panose="020F0502020204030204" pitchFamily="34" charset="0"/>
                <a:ea typeface="+mj-ea"/>
                <a:cs typeface="+mj-cs"/>
              </a:rPr>
            </a:br>
            <a:r>
              <a:rPr lang="en-US" sz="1600" i="1" kern="0" dirty="0">
                <a:solidFill>
                  <a:schemeClr val="bg2"/>
                </a:solidFill>
                <a:latin typeface="Calibri" panose="020F0502020204030204" pitchFamily="34" charset="0"/>
                <a:ea typeface="+mj-ea"/>
                <a:cs typeface="+mj-cs"/>
              </a:rPr>
              <a:t>June 9-12, 2022; Vienna, Austria</a:t>
            </a:r>
            <a:endParaRPr lang="en-US" altLang="en-US" sz="1600" i="1" kern="0" dirty="0">
              <a:solidFill>
                <a:schemeClr val="bg2"/>
              </a:solidFill>
              <a:latin typeface="Calibri" panose="020F0502020204030204" pitchFamily="34" charset="0"/>
            </a:endParaRPr>
          </a:p>
        </p:txBody>
      </p:sp>
      <p:sp>
        <p:nvSpPr>
          <p:cNvPr id="11" name="Text Box 19">
            <a:extLst>
              <a:ext uri="{FF2B5EF4-FFF2-40B4-BE49-F238E27FC236}">
                <a16:creationId xmlns:a16="http://schemas.microsoft.com/office/drawing/2014/main" id="{893E7CA9-2C0D-4470-14A9-413D2F0026EC}"/>
              </a:ext>
            </a:extLst>
          </p:cNvPr>
          <p:cNvSpPr txBox="1">
            <a:spLocks noChangeArrowheads="1"/>
          </p:cNvSpPr>
          <p:nvPr/>
        </p:nvSpPr>
        <p:spPr bwMode="auto">
          <a:xfrm>
            <a:off x="437991" y="6023147"/>
            <a:ext cx="34826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 typeface="Arial" panose="020B0604020202020204" pitchFamily="34" charset="0"/>
              <a:buNone/>
            </a:pPr>
            <a:r>
              <a:rPr lang="en-US" altLang="en-US" sz="1200" b="0" dirty="0">
                <a:solidFill>
                  <a:schemeClr val="bg1"/>
                </a:solidFill>
                <a:latin typeface="Calibri" panose="020F0502020204030204" pitchFamily="34" charset="0"/>
              </a:rPr>
              <a:t>Provided by Clinical Care Options, LLC</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dirty="0"/>
              <a:t>Please feel free to use, update,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a:t>About These Slides</a:t>
            </a:r>
          </a:p>
        </p:txBody>
      </p:sp>
      <p:grpSp>
        <p:nvGrpSpPr>
          <p:cNvPr id="2" name="Group 1">
            <a:extLst>
              <a:ext uri="{FF2B5EF4-FFF2-40B4-BE49-F238E27FC236}">
                <a16:creationId xmlns:a16="http://schemas.microsoft.com/office/drawing/2014/main" id="{7231FD6C-77AC-441B-8659-B8C17CCBBFFF}"/>
              </a:ext>
            </a:extLst>
          </p:cNvPr>
          <p:cNvGrpSpPr/>
          <p:nvPr/>
        </p:nvGrpSpPr>
        <p:grpSpPr>
          <a:xfrm>
            <a:off x="4156075" y="3332497"/>
            <a:ext cx="3479671" cy="613720"/>
            <a:chOff x="4156075" y="3332497"/>
            <a:chExt cx="3479671" cy="613720"/>
          </a:xfrm>
        </p:grpSpPr>
        <p:pic>
          <p:nvPicPr>
            <p:cNvPr id="10" name="Picture 9" descr="A picture containing text, ax, wheel&#10;&#10;Description automatically generated">
              <a:extLst>
                <a:ext uri="{FF2B5EF4-FFF2-40B4-BE49-F238E27FC236}">
                  <a16:creationId xmlns:a16="http://schemas.microsoft.com/office/drawing/2014/main" id="{F1D6D4D7-827C-42C1-9418-36DA1FEAF2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4132" y="3332497"/>
              <a:ext cx="793750" cy="260449"/>
            </a:xfrm>
            <a:prstGeom prst="rect">
              <a:avLst/>
            </a:prstGeom>
          </p:spPr>
        </p:pic>
        <p:sp>
          <p:nvSpPr>
            <p:cNvPr id="9" name="Rectangle 7">
              <a:extLst>
                <a:ext uri="{FF2B5EF4-FFF2-40B4-BE49-F238E27FC236}">
                  <a16:creationId xmlns:a16="http://schemas.microsoft.com/office/drawing/2014/main" id="{7A461AF3-35F7-4400-ABFE-FB7268368A0C}"/>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5"/>
                </a:rPr>
                <a:t>clinicaloptions.com</a:t>
              </a:r>
              <a:endParaRPr lang="en-US" altLang="en-US" sz="2000" b="0" dirty="0">
                <a:solidFill>
                  <a:schemeClr val="bg2"/>
                </a:solidFill>
                <a:latin typeface="Calibri" panose="020F050202020403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19A5E3B-9827-AB46-1176-C839AA8D6DDB}"/>
              </a:ext>
            </a:extLst>
          </p:cNvPr>
          <p:cNvSpPr>
            <a:spLocks noGrp="1"/>
          </p:cNvSpPr>
          <p:nvPr>
            <p:ph type="title"/>
          </p:nvPr>
        </p:nvSpPr>
        <p:spPr/>
        <p:txBody>
          <a:bodyPr/>
          <a:lstStyle/>
          <a:p>
            <a:r>
              <a:rPr lang="en-US" dirty="0"/>
              <a:t>Lymphomas</a:t>
            </a:r>
          </a:p>
        </p:txBody>
      </p:sp>
    </p:spTree>
    <p:extLst>
      <p:ext uri="{BB962C8B-B14F-4D97-AF65-F5344CB8AC3E}">
        <p14:creationId xmlns:p14="http://schemas.microsoft.com/office/powerpoint/2010/main" val="172705896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idx="1"/>
          </p:nvPr>
        </p:nvSpPr>
        <p:spPr/>
        <p:txBody>
          <a:bodyPr/>
          <a:lstStyle/>
          <a:p>
            <a:pPr marL="0" indent="0">
              <a:spcBef>
                <a:spcPts val="0"/>
              </a:spcBef>
              <a:spcAft>
                <a:spcPts val="0"/>
              </a:spcAft>
              <a:buNone/>
            </a:pPr>
            <a:r>
              <a:rPr lang="en-US" altLang="en-US" b="1" dirty="0">
                <a:solidFill>
                  <a:srgbClr val="E1471D"/>
                </a:solidFill>
              </a:rPr>
              <a:t>Alessandra Tedeschi, MD</a:t>
            </a:r>
            <a:br>
              <a:rPr lang="en-US" altLang="en-US" b="1" dirty="0">
                <a:solidFill>
                  <a:schemeClr val="accent3"/>
                </a:solidFill>
              </a:rPr>
            </a:br>
            <a:r>
              <a:rPr lang="en-US" altLang="en-US" sz="2600" i="1" dirty="0"/>
              <a:t>Director of Indolent Lymphoproliferative Disorders</a:t>
            </a:r>
            <a:br>
              <a:rPr lang="en-US" altLang="en-US" sz="2600" i="1" dirty="0"/>
            </a:br>
            <a:r>
              <a:rPr lang="en-US" altLang="en-US" sz="2600" dirty="0"/>
              <a:t>Department of Hematology</a:t>
            </a:r>
          </a:p>
          <a:p>
            <a:pPr marL="0" indent="0">
              <a:spcBef>
                <a:spcPts val="0"/>
              </a:spcBef>
              <a:spcAft>
                <a:spcPts val="0"/>
              </a:spcAft>
              <a:buNone/>
            </a:pPr>
            <a:r>
              <a:rPr lang="en-US" altLang="en-US" sz="2600" dirty="0"/>
              <a:t>Niguarda Cancer Center</a:t>
            </a:r>
          </a:p>
          <a:p>
            <a:pPr marL="0" indent="0">
              <a:spcBef>
                <a:spcPts val="0"/>
              </a:spcBef>
              <a:spcAft>
                <a:spcPts val="0"/>
              </a:spcAft>
              <a:buNone/>
            </a:pPr>
            <a:r>
              <a:rPr lang="en-US" altLang="en-US" sz="2600" dirty="0"/>
              <a:t>Niguarda Hospital</a:t>
            </a:r>
          </a:p>
          <a:p>
            <a:pPr marL="0" indent="0">
              <a:spcBef>
                <a:spcPts val="0"/>
              </a:spcBef>
              <a:spcAft>
                <a:spcPts val="0"/>
              </a:spcAft>
              <a:buNone/>
            </a:pPr>
            <a:r>
              <a:rPr lang="en-US" altLang="en-US" sz="2600" dirty="0"/>
              <a:t>Milan, Italy</a:t>
            </a:r>
          </a:p>
          <a:p>
            <a:pPr marL="0" indent="0">
              <a:spcBef>
                <a:spcPts val="0"/>
              </a:spcBef>
              <a:spcAft>
                <a:spcPts val="0"/>
              </a:spcAft>
              <a:buNone/>
            </a:pPr>
            <a:endParaRPr lang="en-US" altLang="en-US" sz="2600" dirty="0"/>
          </a:p>
          <a:p>
            <a:pPr marL="0" indent="0">
              <a:spcBef>
                <a:spcPts val="0"/>
              </a:spcBef>
              <a:spcAft>
                <a:spcPts val="0"/>
              </a:spcAft>
              <a:buNone/>
            </a:pPr>
            <a:r>
              <a:rPr lang="en-US" altLang="en-US" sz="2600" b="1" dirty="0">
                <a:solidFill>
                  <a:srgbClr val="E1471D"/>
                </a:solidFill>
              </a:rPr>
              <a:t>Alessandra Tedeschi</a:t>
            </a:r>
            <a:r>
              <a:rPr lang="en-US" sz="2600" b="1" dirty="0">
                <a:solidFill>
                  <a:srgbClr val="E1471D"/>
                </a:solidFill>
              </a:rPr>
              <a:t>, MD: </a:t>
            </a:r>
            <a:r>
              <a:rPr lang="en-US" sz="2600" i="1" dirty="0"/>
              <a:t>consulting fees: </a:t>
            </a:r>
            <a:r>
              <a:rPr lang="en-US" sz="2600" dirty="0"/>
              <a:t>AbbVie, AstraZeneca, BeiGene, Janssen.</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GAIA/CLL13: Time-Limited First-line Venetoclax + Anti-CD20 Ab ± Ibrutinib vs Chemoimmunotherapy for CLL</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pPr>
              <a:lnSpc>
                <a:spcPct val="100000"/>
              </a:lnSpc>
              <a:spcBef>
                <a:spcPts val="0"/>
              </a:spcBef>
              <a:spcAft>
                <a:spcPts val="0"/>
              </a:spcAft>
            </a:pPr>
            <a:r>
              <a:rPr lang="en-US" sz="2000" dirty="0"/>
              <a:t>Multicenter, randomized, open-label phase III study</a:t>
            </a:r>
          </a:p>
        </p:txBody>
      </p:sp>
      <p:sp>
        <p:nvSpPr>
          <p:cNvPr id="4" name="Text Box 15">
            <a:extLst>
              <a:ext uri="{FF2B5EF4-FFF2-40B4-BE49-F238E27FC236}">
                <a16:creationId xmlns:a16="http://schemas.microsoft.com/office/drawing/2014/main" id="{71677349-4335-410F-8773-7DF277E4546F}"/>
              </a:ext>
            </a:extLst>
          </p:cNvPr>
          <p:cNvSpPr txBox="1">
            <a:spLocks noChangeArrowheads="1"/>
          </p:cNvSpPr>
          <p:nvPr/>
        </p:nvSpPr>
        <p:spPr bwMode="auto">
          <a:xfrm>
            <a:off x="412751" y="6379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 NCT02950051.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8E88CC10-1576-4DFE-A789-A4017AB9F185}"/>
              </a:ext>
            </a:extLst>
          </p:cNvPr>
          <p:cNvSpPr txBox="1">
            <a:spLocks noChangeArrowheads="1"/>
          </p:cNvSpPr>
          <p:nvPr/>
        </p:nvSpPr>
        <p:spPr bwMode="auto">
          <a:xfrm>
            <a:off x="604675" y="2972274"/>
            <a:ext cx="2954702"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377"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de-DE"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Fit patients with CLL </a:t>
            </a:r>
          </a:p>
          <a:p>
            <a:pPr marL="0" marR="0" lvl="0" indent="0" algn="ctr" defTabSz="914377"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de-DE"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(CIRS ≤6, CrCl ≥70 mL/min); </a:t>
            </a:r>
          </a:p>
          <a:p>
            <a:pPr marL="0" marR="0" lvl="0" indent="0" algn="ctr" defTabSz="914377"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de-DE"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previous therapy for CLL; no </a:t>
            </a:r>
            <a:r>
              <a:rPr kumimoji="0" lang="de-DE" sz="1800" b="0"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TP53</a:t>
            </a:r>
            <a:r>
              <a:rPr kumimoji="0" lang="de-DE"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 or del(17p) </a:t>
            </a:r>
            <a:br>
              <a:rPr kumimoji="0" lang="de-DE"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920)</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2" name="Rectangle 49">
            <a:extLst>
              <a:ext uri="{FF2B5EF4-FFF2-40B4-BE49-F238E27FC236}">
                <a16:creationId xmlns:a16="http://schemas.microsoft.com/office/drawing/2014/main" id="{481A0E8C-9F05-45BD-8244-60A667CC7AFA}"/>
              </a:ext>
            </a:extLst>
          </p:cNvPr>
          <p:cNvSpPr>
            <a:spLocks noChangeArrowheads="1"/>
          </p:cNvSpPr>
          <p:nvPr/>
        </p:nvSpPr>
        <p:spPr bwMode="auto">
          <a:xfrm>
            <a:off x="4304367" y="4372376"/>
            <a:ext cx="4303846" cy="611915"/>
          </a:xfrm>
          <a:prstGeom prst="rect">
            <a:avLst/>
          </a:prstGeom>
          <a:solidFill>
            <a:schemeClr val="accent6"/>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CIT: FCR or BR</a:t>
            </a:r>
            <a:r>
              <a:rPr kumimoji="0" lang="de-DE"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230</a:t>
            </a:r>
          </a:p>
        </p:txBody>
      </p:sp>
      <p:sp>
        <p:nvSpPr>
          <p:cNvPr id="13" name="Rectangle 50">
            <a:extLst>
              <a:ext uri="{FF2B5EF4-FFF2-40B4-BE49-F238E27FC236}">
                <a16:creationId xmlns:a16="http://schemas.microsoft.com/office/drawing/2014/main" id="{B7EE448A-E6CD-4BAD-9BE5-E9F65FDDB7D7}"/>
              </a:ext>
            </a:extLst>
          </p:cNvPr>
          <p:cNvSpPr>
            <a:spLocks noChangeArrowheads="1"/>
          </p:cNvSpPr>
          <p:nvPr/>
        </p:nvSpPr>
        <p:spPr bwMode="auto">
          <a:xfrm>
            <a:off x="4304368" y="3710938"/>
            <a:ext cx="4303845" cy="612648"/>
          </a:xfrm>
          <a:prstGeom prst="rect">
            <a:avLst/>
          </a:prstGeom>
          <a:solidFill>
            <a:schemeClr val="accent4"/>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Venetoclax + Rituximab</a:t>
            </a:r>
            <a:r>
              <a:rPr kumimoji="0" lang="en-US" alt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230</a:t>
            </a:r>
          </a:p>
        </p:txBody>
      </p:sp>
      <p:sp>
        <p:nvSpPr>
          <p:cNvPr id="16" name="Line 53">
            <a:extLst>
              <a:ext uri="{FF2B5EF4-FFF2-40B4-BE49-F238E27FC236}">
                <a16:creationId xmlns:a16="http://schemas.microsoft.com/office/drawing/2014/main" id="{AA711DF3-E634-41AE-A8A3-134BD51A0EF7}"/>
              </a:ext>
            </a:extLst>
          </p:cNvPr>
          <p:cNvSpPr>
            <a:spLocks noChangeShapeType="1"/>
          </p:cNvSpPr>
          <p:nvPr/>
        </p:nvSpPr>
        <p:spPr bwMode="auto">
          <a:xfrm>
            <a:off x="3586105" y="4372376"/>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Line 54">
            <a:extLst>
              <a:ext uri="{FF2B5EF4-FFF2-40B4-BE49-F238E27FC236}">
                <a16:creationId xmlns:a16="http://schemas.microsoft.com/office/drawing/2014/main" id="{6AD11F4A-ADB1-4221-B66E-E93221B178E4}"/>
              </a:ext>
            </a:extLst>
          </p:cNvPr>
          <p:cNvSpPr>
            <a:spLocks noChangeShapeType="1"/>
          </p:cNvSpPr>
          <p:nvPr/>
        </p:nvSpPr>
        <p:spPr bwMode="auto">
          <a:xfrm flipV="1">
            <a:off x="3586106" y="2636847"/>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 name="Rectangle 49">
            <a:extLst>
              <a:ext uri="{FF2B5EF4-FFF2-40B4-BE49-F238E27FC236}">
                <a16:creationId xmlns:a16="http://schemas.microsoft.com/office/drawing/2014/main" id="{FE9E71B9-5189-0597-AF60-DB81183854DF}"/>
              </a:ext>
            </a:extLst>
          </p:cNvPr>
          <p:cNvSpPr>
            <a:spLocks noChangeArrowheads="1"/>
          </p:cNvSpPr>
          <p:nvPr/>
        </p:nvSpPr>
        <p:spPr bwMode="auto">
          <a:xfrm>
            <a:off x="4304370" y="3045512"/>
            <a:ext cx="4303843" cy="6126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Venetoclax + Obinutuzumab</a:t>
            </a:r>
            <a:r>
              <a:rPr kumimoji="0" lang="en-US" alt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endParaRPr kumimoji="0" lang="en-US" alt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230</a:t>
            </a:r>
          </a:p>
        </p:txBody>
      </p:sp>
      <p:sp>
        <p:nvSpPr>
          <p:cNvPr id="22" name="Rectangle 50">
            <a:extLst>
              <a:ext uri="{FF2B5EF4-FFF2-40B4-BE49-F238E27FC236}">
                <a16:creationId xmlns:a16="http://schemas.microsoft.com/office/drawing/2014/main" id="{0E405E83-611A-7275-D813-88DAD442F26D}"/>
              </a:ext>
            </a:extLst>
          </p:cNvPr>
          <p:cNvSpPr>
            <a:spLocks noChangeArrowheads="1"/>
          </p:cNvSpPr>
          <p:nvPr/>
        </p:nvSpPr>
        <p:spPr bwMode="auto">
          <a:xfrm>
            <a:off x="4304368" y="2380086"/>
            <a:ext cx="4303843" cy="61264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dirty="0">
                <a:solidFill>
                  <a:srgbClr val="FFFFFF"/>
                </a:solidFill>
                <a:latin typeface="Calibri" panose="020F0502020204030204" pitchFamily="34" charset="0"/>
              </a:rPr>
              <a:t>Ibrutinib + </a:t>
            </a:r>
            <a:r>
              <a:rPr kumimoji="0" lang="en-US" altLang="en-US" sz="18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Venetoclax + Obinutuzumab</a:t>
            </a:r>
            <a:r>
              <a:rPr kumimoji="0" lang="en-US" alt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230</a:t>
            </a:r>
          </a:p>
        </p:txBody>
      </p:sp>
      <p:sp>
        <p:nvSpPr>
          <p:cNvPr id="60" name="TextBox 59">
            <a:extLst>
              <a:ext uri="{FF2B5EF4-FFF2-40B4-BE49-F238E27FC236}">
                <a16:creationId xmlns:a16="http://schemas.microsoft.com/office/drawing/2014/main" id="{32A29DA8-E114-3DAF-5B34-C47481342726}"/>
              </a:ext>
            </a:extLst>
          </p:cNvPr>
          <p:cNvSpPr txBox="1"/>
          <p:nvPr/>
        </p:nvSpPr>
        <p:spPr bwMode="auto">
          <a:xfrm>
            <a:off x="412751" y="5877870"/>
            <a:ext cx="10514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*≤65 yr, FCR; &gt;65 yr: BR. </a:t>
            </a:r>
            <a:r>
              <a:rPr kumimoji="0" lang="de-DE" sz="14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a:t>
            </a:r>
            <a:r>
              <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Ven standard ramp up 20-400 mg, then 400 mg/day, cycles 3-12. </a:t>
            </a:r>
            <a:r>
              <a:rPr kumimoji="0" lang="de-DE" sz="14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a:t>
            </a:r>
            <a:r>
              <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Rituximab 375/500 mg/m</a:t>
            </a:r>
            <a:r>
              <a:rPr kumimoji="0" lang="de-DE" sz="14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2</a:t>
            </a:r>
            <a:r>
              <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 day 1, cycles 1-6. </a:t>
            </a:r>
            <a:br>
              <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br>
            <a:r>
              <a:rPr kumimoji="0" lang="de-DE" sz="14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a:t>
            </a:r>
            <a:r>
              <a:rPr lang="en-US" sz="1400" b="0" kern="0" dirty="0">
                <a:solidFill>
                  <a:schemeClr val="bg1"/>
                </a:solidFill>
                <a:latin typeface="Calibri" panose="020F0502020204030204" pitchFamily="34" charset="0"/>
                <a:cs typeface="Calibri" panose="020F0502020204030204" pitchFamily="34" charset="0"/>
              </a:rPr>
              <a:t>O</a:t>
            </a:r>
            <a:r>
              <a:rPr kumimoji="0" lang="en-US"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 1000 mg Day 1, 8, 15 of cycle 1, then Day 1 of cycles 2-6. </a:t>
            </a:r>
            <a:r>
              <a:rPr kumimoji="0" lang="en-US" sz="1400" b="0" i="0" u="none" strike="noStrike" kern="0" cap="none" spc="0" normalizeH="0" baseline="30000" noProof="0" dirty="0">
                <a:ln>
                  <a:noFill/>
                </a:ln>
                <a:solidFill>
                  <a:schemeClr val="bg1"/>
                </a:solidFill>
                <a:effectLst/>
                <a:uLnTx/>
                <a:uFillTx/>
                <a:latin typeface="Calibri" panose="020F0502020204030204" pitchFamily="34" charset="0"/>
                <a:ea typeface="+mn-ea"/>
                <a:cs typeface="Calibri" panose="020F0502020204030204" pitchFamily="34" charset="0"/>
              </a:rPr>
              <a:t>#</a:t>
            </a:r>
            <a:r>
              <a:rPr kumimoji="0" lang="en-US"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Ibr 420 mg/day from Day 1, cycle 1. </a:t>
            </a:r>
            <a:endParaRPr kumimoji="0" lang="de-DE" sz="1400" b="0"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endParaRPr>
          </a:p>
        </p:txBody>
      </p:sp>
      <p:sp>
        <p:nvSpPr>
          <p:cNvPr id="63" name="TextBox 62">
            <a:extLst>
              <a:ext uri="{FF2B5EF4-FFF2-40B4-BE49-F238E27FC236}">
                <a16:creationId xmlns:a16="http://schemas.microsoft.com/office/drawing/2014/main" id="{83F35B24-C98C-8533-4533-448B0043B53E}"/>
              </a:ext>
            </a:extLst>
          </p:cNvPr>
          <p:cNvSpPr txBox="1"/>
          <p:nvPr/>
        </p:nvSpPr>
        <p:spPr bwMode="auto">
          <a:xfrm>
            <a:off x="2530123" y="1857727"/>
            <a:ext cx="26387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de-DE" sz="1400" b="0"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Stratified by age (≤65 vs &gt;65 yr), stage, and region</a:t>
            </a:r>
            <a:endPar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6" name="Straight Arrow Connector 5">
            <a:extLst>
              <a:ext uri="{FF2B5EF4-FFF2-40B4-BE49-F238E27FC236}">
                <a16:creationId xmlns:a16="http://schemas.microsoft.com/office/drawing/2014/main" id="{87B32C7D-F5BF-25A1-8F9B-16754FBDA978}"/>
              </a:ext>
            </a:extLst>
          </p:cNvPr>
          <p:cNvCxnSpPr/>
          <p:nvPr/>
        </p:nvCxnSpPr>
        <p:spPr bwMode="auto">
          <a:xfrm>
            <a:off x="3586106" y="3351836"/>
            <a:ext cx="622300" cy="0"/>
          </a:xfrm>
          <a:prstGeom prst="straightConnector1">
            <a:avLst/>
          </a:prstGeom>
          <a:noFill/>
          <a:ln w="28575" cap="flat" cmpd="sng" algn="ctr">
            <a:solidFill>
              <a:schemeClr val="bg1"/>
            </a:solidFill>
            <a:prstDash val="solid"/>
            <a:round/>
            <a:headEnd type="none" w="med" len="med"/>
            <a:tailEnd type="triangle"/>
          </a:ln>
          <a:effectLst/>
        </p:spPr>
      </p:cxnSp>
      <p:cxnSp>
        <p:nvCxnSpPr>
          <p:cNvPr id="25" name="Straight Arrow Connector 24">
            <a:extLst>
              <a:ext uri="{FF2B5EF4-FFF2-40B4-BE49-F238E27FC236}">
                <a16:creationId xmlns:a16="http://schemas.microsoft.com/office/drawing/2014/main" id="{2D12ADC8-74C2-5134-97F2-DB698D4F4FDA}"/>
              </a:ext>
            </a:extLst>
          </p:cNvPr>
          <p:cNvCxnSpPr/>
          <p:nvPr/>
        </p:nvCxnSpPr>
        <p:spPr bwMode="auto">
          <a:xfrm>
            <a:off x="3586105" y="4010654"/>
            <a:ext cx="622300" cy="0"/>
          </a:xfrm>
          <a:prstGeom prst="straightConnector1">
            <a:avLst/>
          </a:prstGeom>
          <a:noFill/>
          <a:ln w="28575" cap="flat" cmpd="sng" algn="ctr">
            <a:solidFill>
              <a:schemeClr val="bg1"/>
            </a:solidFill>
            <a:prstDash val="solid"/>
            <a:round/>
            <a:headEnd type="none" w="med" len="med"/>
            <a:tailEnd type="triangle"/>
          </a:ln>
          <a:effectLst/>
        </p:spPr>
      </p:cxnSp>
      <p:sp>
        <p:nvSpPr>
          <p:cNvPr id="29" name="Content Placeholder 2">
            <a:extLst>
              <a:ext uri="{FF2B5EF4-FFF2-40B4-BE49-F238E27FC236}">
                <a16:creationId xmlns:a16="http://schemas.microsoft.com/office/drawing/2014/main" id="{8734CE08-D1C3-B984-8D44-A54ADFD85839}"/>
              </a:ext>
            </a:extLst>
          </p:cNvPr>
          <p:cNvSpPr txBox="1">
            <a:spLocks/>
          </p:cNvSpPr>
          <p:nvPr/>
        </p:nvSpPr>
        <p:spPr bwMode="auto">
          <a:xfrm>
            <a:off x="604675" y="5141378"/>
            <a:ext cx="10877529" cy="713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0"/>
              </a:spcBef>
              <a:spcAft>
                <a:spcPts val="0"/>
              </a:spcAft>
            </a:pPr>
            <a:r>
              <a:rPr lang="en-US" sz="2000" kern="0" dirty="0"/>
              <a:t>Primary endpoints</a:t>
            </a:r>
            <a:r>
              <a:rPr lang="en-US" sz="2000" b="0" kern="0" dirty="0"/>
              <a:t>: MRD negativity (&lt;1 CLL cell per 10,000 leukocytes analyzed [0.01%]) for Ven + O vs CIT; PFS for Ibr + Ven + O vs CIT</a:t>
            </a:r>
          </a:p>
        </p:txBody>
      </p:sp>
      <p:cxnSp>
        <p:nvCxnSpPr>
          <p:cNvPr id="15" name="Straight Arrow Connector 14">
            <a:extLst>
              <a:ext uri="{FF2B5EF4-FFF2-40B4-BE49-F238E27FC236}">
                <a16:creationId xmlns:a16="http://schemas.microsoft.com/office/drawing/2014/main" id="{0C99D08C-F706-3FC7-69DA-2B7549122ACB}"/>
              </a:ext>
            </a:extLst>
          </p:cNvPr>
          <p:cNvCxnSpPr/>
          <p:nvPr/>
        </p:nvCxnSpPr>
        <p:spPr bwMode="auto">
          <a:xfrm>
            <a:off x="8692444" y="4680761"/>
            <a:ext cx="259644" cy="0"/>
          </a:xfrm>
          <a:prstGeom prst="straightConnector1">
            <a:avLst/>
          </a:prstGeom>
          <a:noFill/>
          <a:ln w="28575" cap="flat" cmpd="sng" algn="ctr">
            <a:solidFill>
              <a:schemeClr val="bg1"/>
            </a:solidFill>
            <a:prstDash val="solid"/>
            <a:round/>
            <a:headEnd type="none" w="med" len="med"/>
            <a:tailEnd type="triangle"/>
          </a:ln>
          <a:effectLst/>
        </p:spPr>
      </p:cxnSp>
      <p:sp>
        <p:nvSpPr>
          <p:cNvPr id="32" name="TextBox 31">
            <a:extLst>
              <a:ext uri="{FF2B5EF4-FFF2-40B4-BE49-F238E27FC236}">
                <a16:creationId xmlns:a16="http://schemas.microsoft.com/office/drawing/2014/main" id="{DB39F0F7-A107-91CF-0BEF-37B5EED39ECA}"/>
              </a:ext>
            </a:extLst>
          </p:cNvPr>
          <p:cNvSpPr txBox="1"/>
          <p:nvPr/>
        </p:nvSpPr>
        <p:spPr bwMode="auto">
          <a:xfrm>
            <a:off x="8952088" y="4516245"/>
            <a:ext cx="8280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6 cycles</a:t>
            </a:r>
          </a:p>
        </p:txBody>
      </p:sp>
      <p:cxnSp>
        <p:nvCxnSpPr>
          <p:cNvPr id="36" name="Straight Arrow Connector 35">
            <a:extLst>
              <a:ext uri="{FF2B5EF4-FFF2-40B4-BE49-F238E27FC236}">
                <a16:creationId xmlns:a16="http://schemas.microsoft.com/office/drawing/2014/main" id="{200C94E4-1082-0313-F14F-20178A4CA330}"/>
              </a:ext>
            </a:extLst>
          </p:cNvPr>
          <p:cNvCxnSpPr/>
          <p:nvPr/>
        </p:nvCxnSpPr>
        <p:spPr bwMode="auto">
          <a:xfrm>
            <a:off x="8692444" y="4033216"/>
            <a:ext cx="259644" cy="0"/>
          </a:xfrm>
          <a:prstGeom prst="straightConnector1">
            <a:avLst/>
          </a:prstGeom>
          <a:noFill/>
          <a:ln w="28575" cap="flat" cmpd="sng" algn="ctr">
            <a:solidFill>
              <a:schemeClr val="bg1"/>
            </a:solidFill>
            <a:prstDash val="solid"/>
            <a:round/>
            <a:headEnd type="none" w="med" len="med"/>
            <a:tailEnd type="triangle"/>
          </a:ln>
          <a:effectLst/>
        </p:spPr>
      </p:cxnSp>
      <p:sp>
        <p:nvSpPr>
          <p:cNvPr id="37" name="TextBox 36">
            <a:extLst>
              <a:ext uri="{FF2B5EF4-FFF2-40B4-BE49-F238E27FC236}">
                <a16:creationId xmlns:a16="http://schemas.microsoft.com/office/drawing/2014/main" id="{09B514F6-404F-5964-11ED-D07C3FBCF924}"/>
              </a:ext>
            </a:extLst>
          </p:cNvPr>
          <p:cNvSpPr txBox="1"/>
          <p:nvPr/>
        </p:nvSpPr>
        <p:spPr bwMode="auto">
          <a:xfrm>
            <a:off x="8952088" y="3868700"/>
            <a:ext cx="21954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12 cycles Ven, 6 cycles R</a:t>
            </a:r>
          </a:p>
        </p:txBody>
      </p:sp>
      <p:cxnSp>
        <p:nvCxnSpPr>
          <p:cNvPr id="38" name="Straight Arrow Connector 37">
            <a:extLst>
              <a:ext uri="{FF2B5EF4-FFF2-40B4-BE49-F238E27FC236}">
                <a16:creationId xmlns:a16="http://schemas.microsoft.com/office/drawing/2014/main" id="{4AC42733-CE27-CAAB-368F-375FAC0C99A2}"/>
              </a:ext>
            </a:extLst>
          </p:cNvPr>
          <p:cNvCxnSpPr/>
          <p:nvPr/>
        </p:nvCxnSpPr>
        <p:spPr bwMode="auto">
          <a:xfrm>
            <a:off x="8692444" y="3364184"/>
            <a:ext cx="259644" cy="0"/>
          </a:xfrm>
          <a:prstGeom prst="straightConnector1">
            <a:avLst/>
          </a:prstGeom>
          <a:noFill/>
          <a:ln w="28575" cap="flat" cmpd="sng" algn="ctr">
            <a:solidFill>
              <a:schemeClr val="bg1"/>
            </a:solidFill>
            <a:prstDash val="solid"/>
            <a:round/>
            <a:headEnd type="none" w="med" len="med"/>
            <a:tailEnd type="triangle"/>
          </a:ln>
          <a:effectLst/>
        </p:spPr>
      </p:cxnSp>
      <p:sp>
        <p:nvSpPr>
          <p:cNvPr id="39" name="TextBox 38">
            <a:extLst>
              <a:ext uri="{FF2B5EF4-FFF2-40B4-BE49-F238E27FC236}">
                <a16:creationId xmlns:a16="http://schemas.microsoft.com/office/drawing/2014/main" id="{624AC148-697A-110A-8298-8C90473ED79D}"/>
              </a:ext>
            </a:extLst>
          </p:cNvPr>
          <p:cNvSpPr txBox="1"/>
          <p:nvPr/>
        </p:nvSpPr>
        <p:spPr bwMode="auto">
          <a:xfrm>
            <a:off x="8952088" y="3188379"/>
            <a:ext cx="22194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12 cycles Ven, 6 cycles O</a:t>
            </a:r>
          </a:p>
        </p:txBody>
      </p:sp>
      <p:cxnSp>
        <p:nvCxnSpPr>
          <p:cNvPr id="40" name="Straight Arrow Connector 39">
            <a:extLst>
              <a:ext uri="{FF2B5EF4-FFF2-40B4-BE49-F238E27FC236}">
                <a16:creationId xmlns:a16="http://schemas.microsoft.com/office/drawing/2014/main" id="{52FD6ED6-33DF-11AC-7602-817090D3DE4A}"/>
              </a:ext>
            </a:extLst>
          </p:cNvPr>
          <p:cNvCxnSpPr/>
          <p:nvPr/>
        </p:nvCxnSpPr>
        <p:spPr bwMode="auto">
          <a:xfrm>
            <a:off x="8692444" y="2713664"/>
            <a:ext cx="259644" cy="0"/>
          </a:xfrm>
          <a:prstGeom prst="straightConnector1">
            <a:avLst/>
          </a:prstGeom>
          <a:noFill/>
          <a:ln w="28575" cap="flat" cmpd="sng" algn="ctr">
            <a:solidFill>
              <a:schemeClr val="bg1"/>
            </a:solidFill>
            <a:prstDash val="solid"/>
            <a:round/>
            <a:headEnd type="none" w="med" len="med"/>
            <a:tailEnd type="triangle"/>
          </a:ln>
          <a:effectLst/>
        </p:spPr>
      </p:cxnSp>
      <p:sp>
        <p:nvSpPr>
          <p:cNvPr id="42" name="TextBox 41">
            <a:extLst>
              <a:ext uri="{FF2B5EF4-FFF2-40B4-BE49-F238E27FC236}">
                <a16:creationId xmlns:a16="http://schemas.microsoft.com/office/drawing/2014/main" id="{A119205B-062A-B03E-8D27-5359AAAF8425}"/>
              </a:ext>
            </a:extLst>
          </p:cNvPr>
          <p:cNvSpPr txBox="1"/>
          <p:nvPr/>
        </p:nvSpPr>
        <p:spPr bwMode="auto">
          <a:xfrm>
            <a:off x="8983699" y="2298367"/>
            <a:ext cx="29813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600" b="0" i="1" dirty="0">
                <a:solidFill>
                  <a:schemeClr val="bg1"/>
                </a:solidFill>
                <a:latin typeface="Calibri" panose="020F0502020204030204" pitchFamily="34" charset="0"/>
              </a:rPr>
              <a:t>12 cycles Ven, 6 cycles O, </a:t>
            </a:r>
            <a:br>
              <a:rPr lang="en-US" sz="1600" b="0" i="1" dirty="0">
                <a:solidFill>
                  <a:schemeClr val="bg1"/>
                </a:solidFill>
                <a:latin typeface="Calibri" panose="020F0502020204030204" pitchFamily="34" charset="0"/>
              </a:rPr>
            </a:br>
            <a:r>
              <a:rPr lang="en-US" sz="1600" b="0" i="1" dirty="0">
                <a:solidFill>
                  <a:schemeClr val="bg1"/>
                </a:solidFill>
                <a:latin typeface="Calibri" panose="020F0502020204030204" pitchFamily="34" charset="0"/>
              </a:rPr>
              <a:t>continuation of Ibr up to cycle 36 </a:t>
            </a:r>
            <a:br>
              <a:rPr lang="en-US" sz="1600" b="0" i="1" dirty="0">
                <a:solidFill>
                  <a:schemeClr val="bg1"/>
                </a:solidFill>
                <a:latin typeface="Calibri" panose="020F0502020204030204" pitchFamily="34" charset="0"/>
              </a:rPr>
            </a:br>
            <a:r>
              <a:rPr lang="en-US" sz="1600" b="0" i="1" dirty="0">
                <a:solidFill>
                  <a:schemeClr val="bg1"/>
                </a:solidFill>
                <a:latin typeface="Calibri" panose="020F0502020204030204" pitchFamily="34" charset="0"/>
              </a:rPr>
              <a:t>allowed if MRD detectable</a:t>
            </a:r>
          </a:p>
        </p:txBody>
      </p:sp>
      <p:sp>
        <p:nvSpPr>
          <p:cNvPr id="43" name="TextBox 42">
            <a:extLst>
              <a:ext uri="{FF2B5EF4-FFF2-40B4-BE49-F238E27FC236}">
                <a16:creationId xmlns:a16="http://schemas.microsoft.com/office/drawing/2014/main" id="{3CA30248-97E4-436E-3F2A-3F73033D18C0}"/>
              </a:ext>
            </a:extLst>
          </p:cNvPr>
          <p:cNvSpPr txBox="1"/>
          <p:nvPr/>
        </p:nvSpPr>
        <p:spPr bwMode="auto">
          <a:xfrm>
            <a:off x="5810920" y="2035007"/>
            <a:ext cx="12907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i="1" dirty="0">
                <a:solidFill>
                  <a:schemeClr val="bg1"/>
                </a:solidFill>
                <a:latin typeface="Calibri" panose="020F0502020204030204" pitchFamily="34" charset="0"/>
              </a:rPr>
              <a:t>28-day cycles</a:t>
            </a:r>
          </a:p>
        </p:txBody>
      </p:sp>
      <p:cxnSp>
        <p:nvCxnSpPr>
          <p:cNvPr id="23" name="Straight Arrow Connector 22">
            <a:extLst>
              <a:ext uri="{FF2B5EF4-FFF2-40B4-BE49-F238E27FC236}">
                <a16:creationId xmlns:a16="http://schemas.microsoft.com/office/drawing/2014/main" id="{5E2FD6DC-9C1E-2684-8038-601A02BA4490}"/>
              </a:ext>
            </a:extLst>
          </p:cNvPr>
          <p:cNvCxnSpPr/>
          <p:nvPr/>
        </p:nvCxnSpPr>
        <p:spPr bwMode="auto">
          <a:xfrm>
            <a:off x="3849511" y="2420153"/>
            <a:ext cx="0" cy="293511"/>
          </a:xfrm>
          <a:prstGeom prst="straightConnector1">
            <a:avLst/>
          </a:prstGeom>
          <a:noFill/>
          <a:ln w="28575" cap="flat" cmpd="sng" algn="ctr">
            <a:solidFill>
              <a:schemeClr val="bg1"/>
            </a:solidFill>
            <a:prstDash val="sysDash"/>
            <a:round/>
            <a:headEnd type="none" w="med" len="med"/>
            <a:tailEnd type="triangle"/>
          </a:ln>
          <a:effectLst/>
        </p:spPr>
      </p:cxnSp>
    </p:spTree>
    <p:extLst>
      <p:ext uri="{BB962C8B-B14F-4D97-AF65-F5344CB8AC3E}">
        <p14:creationId xmlns:p14="http://schemas.microsoft.com/office/powerpoint/2010/main" val="358258262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GAIA/CLL13: Baseline Characteristics</a:t>
            </a:r>
          </a:p>
        </p:txBody>
      </p:sp>
      <p:sp>
        <p:nvSpPr>
          <p:cNvPr id="4" name="Text Box 15">
            <a:extLst>
              <a:ext uri="{FF2B5EF4-FFF2-40B4-BE49-F238E27FC236}">
                <a16:creationId xmlns:a16="http://schemas.microsoft.com/office/drawing/2014/main" id="{64EA308B-AE14-451D-83B6-8743C06B1BEC}"/>
              </a:ext>
            </a:extLst>
          </p:cNvPr>
          <p:cNvSpPr txBox="1">
            <a:spLocks noChangeArrowheads="1"/>
          </p:cNvSpPr>
          <p:nvPr/>
        </p:nvSpPr>
        <p:spPr bwMode="auto">
          <a:xfrm>
            <a:off x="433387" y="6352518"/>
            <a:ext cx="389030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2">
            <a:extLst>
              <a:ext uri="{FF2B5EF4-FFF2-40B4-BE49-F238E27FC236}">
                <a16:creationId xmlns:a16="http://schemas.microsoft.com/office/drawing/2014/main" id="{5447BC02-A4A6-4F7D-A5F4-4DDA36C1B7CE}"/>
              </a:ext>
            </a:extLst>
          </p:cNvPr>
          <p:cNvGraphicFramePr>
            <a:graphicFrameLocks noGrp="1"/>
          </p:cNvGraphicFramePr>
          <p:nvPr>
            <p:extLst>
              <p:ext uri="{D42A27DB-BD31-4B8C-83A1-F6EECF244321}">
                <p14:modId xmlns:p14="http://schemas.microsoft.com/office/powerpoint/2010/main" val="1197571599"/>
              </p:ext>
            </p:extLst>
          </p:nvPr>
        </p:nvGraphicFramePr>
        <p:xfrm>
          <a:off x="719138" y="1600200"/>
          <a:ext cx="10787063" cy="3562514"/>
        </p:xfrm>
        <a:graphic>
          <a:graphicData uri="http://schemas.openxmlformats.org/drawingml/2006/table">
            <a:tbl>
              <a:tblPr/>
              <a:tblGrid>
                <a:gridCol w="2950550">
                  <a:extLst>
                    <a:ext uri="{9D8B030D-6E8A-4147-A177-3AD203B41FA5}">
                      <a16:colId xmlns:a16="http://schemas.microsoft.com/office/drawing/2014/main" val="20000"/>
                    </a:ext>
                  </a:extLst>
                </a:gridCol>
                <a:gridCol w="1444830">
                  <a:extLst>
                    <a:ext uri="{9D8B030D-6E8A-4147-A177-3AD203B41FA5}">
                      <a16:colId xmlns:a16="http://schemas.microsoft.com/office/drawing/2014/main" val="3372254588"/>
                    </a:ext>
                  </a:extLst>
                </a:gridCol>
                <a:gridCol w="1904041">
                  <a:extLst>
                    <a:ext uri="{9D8B030D-6E8A-4147-A177-3AD203B41FA5}">
                      <a16:colId xmlns:a16="http://schemas.microsoft.com/office/drawing/2014/main" val="20002"/>
                    </a:ext>
                  </a:extLst>
                </a:gridCol>
                <a:gridCol w="1353036">
                  <a:extLst>
                    <a:ext uri="{9D8B030D-6E8A-4147-A177-3AD203B41FA5}">
                      <a16:colId xmlns:a16="http://schemas.microsoft.com/office/drawing/2014/main" val="225345444"/>
                    </a:ext>
                  </a:extLst>
                </a:gridCol>
                <a:gridCol w="1567303">
                  <a:extLst>
                    <a:ext uri="{9D8B030D-6E8A-4147-A177-3AD203B41FA5}">
                      <a16:colId xmlns:a16="http://schemas.microsoft.com/office/drawing/2014/main" val="1078792827"/>
                    </a:ext>
                  </a:extLst>
                </a:gridCol>
                <a:gridCol w="1567303">
                  <a:extLst>
                    <a:ext uri="{9D8B030D-6E8A-4147-A177-3AD203B41FA5}">
                      <a16:colId xmlns:a16="http://schemas.microsoft.com/office/drawing/2014/main" val="1239073096"/>
                    </a:ext>
                  </a:extLst>
                </a:gridCol>
              </a:tblGrid>
              <a:tr h="409737">
                <a:tc>
                  <a:txBody>
                    <a:bodyPr/>
                    <a:lstStyle/>
                    <a:p>
                      <a:pPr marL="0" indent="0">
                        <a:lnSpc>
                          <a:spcPct val="107000"/>
                        </a:lnSpc>
                      </a:pPr>
                      <a:r>
                        <a:rPr lang="de-DE" sz="1800" b="1" dirty="0">
                          <a:effectLst/>
                          <a:latin typeface="Calibri" panose="020F0502020204030204" pitchFamily="34" charset="0"/>
                          <a:ea typeface="Calibri" panose="020F0502020204030204" pitchFamily="34" charset="0"/>
                          <a:cs typeface="Calibri" panose="020F0502020204030204" pitchFamily="34" charset="0"/>
                        </a:rPr>
                        <a:t>Parameter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50000"/>
                      </a:schemeClr>
                    </a:solidFill>
                  </a:tcPr>
                </a:tc>
                <a:tc>
                  <a:txBody>
                    <a:bodyPr/>
                    <a:lstStyle/>
                    <a:p>
                      <a:pPr algn="ctr">
                        <a:lnSpc>
                          <a:spcPct val="107000"/>
                        </a:lnSpc>
                      </a:pPr>
                      <a:r>
                        <a:rPr lang="de-DE" sz="1800" b="1" kern="1200" dirty="0">
                          <a:solidFill>
                            <a:schemeClr val="tx1"/>
                          </a:solidFill>
                          <a:effectLst/>
                          <a:latin typeface="Calibri" panose="020F0502020204030204" pitchFamily="34" charset="0"/>
                          <a:ea typeface="+mn-ea"/>
                          <a:cs typeface="Calibri" panose="020F0502020204030204" pitchFamily="34" charset="0"/>
                        </a:rPr>
                        <a:t>Total</a:t>
                      </a:r>
                      <a:endParaRPr lang="de-DE" sz="2000" dirty="0">
                        <a:effectLst/>
                        <a:latin typeface="+mn-lt"/>
                        <a:ea typeface="Calibri" panose="020F0502020204030204" pitchFamily="34"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50000"/>
                      </a:schemeClr>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CIT</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Ven + R</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Ven + O</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Ibr + Ven + O</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484292">
                <a:tc>
                  <a:txBody>
                    <a:bodyPr/>
                    <a:lstStyle/>
                    <a:p>
                      <a:pPr>
                        <a:lnSpc>
                          <a:spcPct val="107000"/>
                        </a:lnSpc>
                      </a:pPr>
                      <a:r>
                        <a:rPr lang="en-US" sz="1800" b="0" dirty="0">
                          <a:solidFill>
                            <a:schemeClr val="bg1"/>
                          </a:solidFill>
                          <a:effectLst/>
                          <a:latin typeface="Calibri" panose="020F0502020204030204" pitchFamily="34" charset="0"/>
                          <a:cs typeface="Calibri" panose="020F0502020204030204" pitchFamily="34" charset="0"/>
                        </a:rPr>
                        <a:t>Patients (ITT), n</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926</a:t>
                      </a:r>
                      <a:endParaRPr kumimoji="0" lang="en-US" sz="2000" b="0" i="0" u="none" strike="noStrike" cap="none" normalizeH="0" baseline="0" dirty="0">
                        <a:ln>
                          <a:noFill/>
                        </a:ln>
                        <a:solidFill>
                          <a:schemeClr val="bg1"/>
                        </a:solidFill>
                        <a:effectLst/>
                        <a:latin typeface="Calibri" panose="020F0502020204030204" pitchFamily="34" charset="0"/>
                      </a:endParaRP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229 </a:t>
                      </a:r>
                      <a:b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(FCR: 150; BR: 79)</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237</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229</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231</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503462">
                <a:tc>
                  <a:txBody>
                    <a:bodyPr/>
                    <a:lstStyle/>
                    <a:p>
                      <a:pPr>
                        <a:lnSpc>
                          <a:spcPct val="107000"/>
                        </a:lnSpc>
                      </a:pPr>
                      <a:r>
                        <a:rPr lang="en-US" sz="1800" b="0" dirty="0">
                          <a:solidFill>
                            <a:schemeClr val="bg1"/>
                          </a:solidFill>
                          <a:effectLst/>
                          <a:latin typeface="Calibri" panose="020F0502020204030204" pitchFamily="34" charset="0"/>
                          <a:cs typeface="Calibri" panose="020F0502020204030204" pitchFamily="34" charset="0"/>
                        </a:rPr>
                        <a:t>Median age, yr (range)</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61 (27-84)</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7000"/>
                        </a:lnSpc>
                        <a:spcBef>
                          <a:spcPts val="0"/>
                        </a:spcBef>
                        <a:spcAft>
                          <a:spcPts val="0"/>
                        </a:spcAft>
                        <a:buClrTx/>
                        <a:buSzTx/>
                        <a:buFontTx/>
                        <a:buNone/>
                        <a:tabLst/>
                        <a:defRPr/>
                      </a:pPr>
                      <a:r>
                        <a:rPr lang="en-US" sz="1800" b="0" dirty="0">
                          <a:solidFill>
                            <a:schemeClr val="bg1"/>
                          </a:solidFill>
                          <a:effectLst/>
                          <a:latin typeface="Calibri" panose="020F0502020204030204" pitchFamily="34" charset="0"/>
                          <a:cs typeface="Calibri" panose="020F0502020204030204" pitchFamily="34" charset="0"/>
                        </a:rPr>
                        <a:t>61 (29-84)</a:t>
                      </a:r>
                      <a:br>
                        <a:rPr lang="en-US" sz="1800" b="0" dirty="0">
                          <a:solidFill>
                            <a:schemeClr val="bg1"/>
                          </a:solidFill>
                          <a:effectLst/>
                          <a:latin typeface="Calibri" panose="020F0502020204030204" pitchFamily="34" charset="0"/>
                          <a:cs typeface="Calibri" panose="020F0502020204030204" pitchFamily="34" charset="0"/>
                        </a:rPr>
                      </a:br>
                      <a:r>
                        <a:rPr lang="en-US" sz="1800" b="0" dirty="0">
                          <a:solidFill>
                            <a:schemeClr val="bg1"/>
                          </a:solidFill>
                          <a:effectLst/>
                          <a:latin typeface="Calibri" panose="020F0502020204030204" pitchFamily="34" charset="0"/>
                          <a:cs typeface="Calibri" panose="020F0502020204030204" pitchFamily="34" charset="0"/>
                        </a:rPr>
                        <a:t>(</a:t>
                      </a: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FCR: 55; BR: 71)</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62 (27-84)</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62 (31-83)</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60 (30-84)</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81399">
                <a:tc>
                  <a:txBody>
                    <a:bodyPr/>
                    <a:lstStyle/>
                    <a:p>
                      <a:pPr>
                        <a:lnSpc>
                          <a:spcPct val="107000"/>
                        </a:lnSpc>
                      </a:pPr>
                      <a:r>
                        <a:rPr lang="en-US" sz="1800" b="0" dirty="0">
                          <a:solidFill>
                            <a:schemeClr val="bg1"/>
                          </a:solidFill>
                          <a:effectLst/>
                          <a:latin typeface="Calibri" panose="020F0502020204030204" pitchFamily="34" charset="0"/>
                          <a:cs typeface="Calibri" panose="020F0502020204030204" pitchFamily="34" charset="0"/>
                        </a:rPr>
                        <a:t>Median CIRS score (range)</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2 (0-7)</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2 (0-6)</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2 (0-7)</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2 (0-6)</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7000"/>
                        </a:lnSpc>
                      </a:pPr>
                      <a:r>
                        <a:rPr lang="en-US" sz="1800" b="0" dirty="0">
                          <a:solidFill>
                            <a:schemeClr val="bg1"/>
                          </a:solidFill>
                          <a:effectLst/>
                          <a:latin typeface="Calibri" panose="020F0502020204030204" pitchFamily="34" charset="0"/>
                          <a:cs typeface="Calibri" panose="020F0502020204030204" pitchFamily="34" charset="0"/>
                        </a:rPr>
                        <a:t>2 (0-7)</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75572044"/>
                  </a:ext>
                </a:extLst>
              </a:tr>
              <a:tr h="281399">
                <a:tc>
                  <a:txBody>
                    <a:bodyPr/>
                    <a:lstStyle/>
                    <a:p>
                      <a:pPr>
                        <a:lnSpc>
                          <a:spcPct val="107000"/>
                        </a:lnSpc>
                      </a:pPr>
                      <a:r>
                        <a:rPr lang="en-US" sz="1800" b="0" i="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IGHV</a:t>
                      </a:r>
                      <a:r>
                        <a:rPr lang="en-US"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mutation status, n (%)*</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72396069"/>
                  </a:ext>
                </a:extLst>
              </a:tr>
              <a:tr h="281399">
                <a:tc>
                  <a:txBody>
                    <a:bodyPr/>
                    <a:lstStyle/>
                    <a:p>
                      <a:pPr marL="285750" indent="-285750">
                        <a:lnSpc>
                          <a:spcPct val="107000"/>
                        </a:lnSpc>
                        <a:buFont typeface="Wingdings" panose="05000000000000000000" pitchFamily="2" charset="2"/>
                        <a:buChar char="§"/>
                      </a:pPr>
                      <a:r>
                        <a:rPr lang="de-DE" sz="1800" b="0" dirty="0" err="1">
                          <a:solidFill>
                            <a:schemeClr val="bg1"/>
                          </a:solidFill>
                          <a:effectLst/>
                          <a:latin typeface="Calibri" panose="020F0502020204030204" pitchFamily="34" charset="0"/>
                          <a:ea typeface="Calibri" panose="020F0502020204030204" pitchFamily="34" charset="0"/>
                          <a:cs typeface="Calibri" panose="020F0502020204030204" pitchFamily="34" charset="0"/>
                        </a:rPr>
                        <a:t>Mutated</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pPr>
                      <a:r>
                        <a:rPr lang="de-DE" sz="1800" b="0" kern="1200">
                          <a:solidFill>
                            <a:schemeClr val="bg1"/>
                          </a:solidFill>
                          <a:effectLst/>
                          <a:latin typeface="Calibri" panose="020F0502020204030204" pitchFamily="34" charset="0"/>
                          <a:ea typeface="+mn-ea"/>
                          <a:cs typeface="Calibri" panose="020F0502020204030204" pitchFamily="34" charset="0"/>
                        </a:rPr>
                        <a:t>380 (41.0)</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95 (41.5)</a:t>
                      </a:r>
                      <a:endParaRPr lang="de-DE"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95 (40.1)</a:t>
                      </a:r>
                      <a:endParaRPr lang="de-DE"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89 (39.0)</a:t>
                      </a:r>
                      <a:endParaRPr lang="de-DE"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101 (43.7)</a:t>
                      </a:r>
                      <a:endParaRPr lang="de-DE" sz="18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42570256"/>
                  </a:ext>
                </a:extLst>
              </a:tr>
              <a:tr h="276738">
                <a:tc>
                  <a:txBody>
                    <a:bodyPr/>
                    <a:lstStyle/>
                    <a:p>
                      <a:pPr marL="285750" marR="0" lvl="0" indent="-28575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Unmutated</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518 (56.0)</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131 (57.2)</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134 (56.5)</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130 (57.0)</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123 (53.2)</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42672822"/>
                  </a:ext>
                </a:extLst>
              </a:tr>
              <a:tr h="276738">
                <a:tc>
                  <a:txBody>
                    <a:bodyPr/>
                    <a:lstStyle/>
                    <a:p>
                      <a:pPr marL="285750" marR="0" lvl="0" indent="-28575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Not evaluable</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27 (2.9)</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(1.3)</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(3.4)</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 (3.9)</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(3.0)</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64756693"/>
                  </a:ext>
                </a:extLst>
              </a:tr>
            </a:tbl>
          </a:graphicData>
        </a:graphic>
      </p:graphicFrame>
      <p:sp>
        <p:nvSpPr>
          <p:cNvPr id="5" name="TextBox 4">
            <a:extLst>
              <a:ext uri="{FF2B5EF4-FFF2-40B4-BE49-F238E27FC236}">
                <a16:creationId xmlns:a16="http://schemas.microsoft.com/office/drawing/2014/main" id="{15601BBD-4D6B-6865-80EE-A9A26E94E00F}"/>
              </a:ext>
            </a:extLst>
          </p:cNvPr>
          <p:cNvSpPr txBox="1"/>
          <p:nvPr/>
        </p:nvSpPr>
        <p:spPr bwMode="auto">
          <a:xfrm>
            <a:off x="766719" y="5220053"/>
            <a:ext cx="29633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lang="de-DE" sz="1400" b="0" dirty="0">
                <a:solidFill>
                  <a:srgbClr val="000000"/>
                </a:solidFill>
                <a:latin typeface="Calibri" panose="020F0502020204030204" pitchFamily="34" charset="0"/>
                <a:ea typeface="Calibri" panose="020F0502020204030204" pitchFamily="34" charset="0"/>
                <a:cs typeface="Calibri" panose="020F0502020204030204" pitchFamily="34" charset="0"/>
              </a:rPr>
              <a:t>1</a:t>
            </a:r>
            <a:r>
              <a:rPr kumimoji="0" lang="de-DE"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missing sample in the Ven + O arm.</a:t>
            </a:r>
          </a:p>
        </p:txBody>
      </p:sp>
    </p:spTree>
    <p:extLst>
      <p:ext uri="{BB962C8B-B14F-4D97-AF65-F5344CB8AC3E}">
        <p14:creationId xmlns:p14="http://schemas.microsoft.com/office/powerpoint/2010/main" val="93231349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uMRD in PB at 15 Mo</a:t>
            </a:r>
          </a:p>
        </p:txBody>
      </p:sp>
      <p:sp>
        <p:nvSpPr>
          <p:cNvPr id="4" name="Text Box 15">
            <a:extLst>
              <a:ext uri="{FF2B5EF4-FFF2-40B4-BE49-F238E27FC236}">
                <a16:creationId xmlns:a16="http://schemas.microsoft.com/office/drawing/2014/main" id="{9517F7A3-7A92-467A-913B-54A65D415894}"/>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ASH 2021. Abstr 71. Eichhorst. EHA 2022. Abstr LB2365. Reproduced with permission.</a:t>
            </a:r>
          </a:p>
        </p:txBody>
      </p:sp>
      <p:graphicFrame>
        <p:nvGraphicFramePr>
          <p:cNvPr id="11" name="Diagramm 14">
            <a:extLst>
              <a:ext uri="{FF2B5EF4-FFF2-40B4-BE49-F238E27FC236}">
                <a16:creationId xmlns:a16="http://schemas.microsoft.com/office/drawing/2014/main" id="{F4E82491-3A3F-1CF3-4B67-1BCBD67A4AD1}"/>
              </a:ext>
            </a:extLst>
          </p:cNvPr>
          <p:cNvGraphicFramePr>
            <a:graphicFrameLocks/>
          </p:cNvGraphicFramePr>
          <p:nvPr>
            <p:extLst>
              <p:ext uri="{D42A27DB-BD31-4B8C-83A1-F6EECF244321}">
                <p14:modId xmlns:p14="http://schemas.microsoft.com/office/powerpoint/2010/main" val="1892786629"/>
              </p:ext>
            </p:extLst>
          </p:nvPr>
        </p:nvGraphicFramePr>
        <p:xfrm>
          <a:off x="161366" y="1341440"/>
          <a:ext cx="7853362" cy="50136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le 4">
            <a:extLst>
              <a:ext uri="{FF2B5EF4-FFF2-40B4-BE49-F238E27FC236}">
                <a16:creationId xmlns:a16="http://schemas.microsoft.com/office/drawing/2014/main" id="{E87F4C52-F481-A968-25B4-49DCCD5B9836}"/>
              </a:ext>
            </a:extLst>
          </p:cNvPr>
          <p:cNvGraphicFramePr>
            <a:graphicFrameLocks noGrp="1"/>
          </p:cNvGraphicFramePr>
          <p:nvPr>
            <p:extLst>
              <p:ext uri="{D42A27DB-BD31-4B8C-83A1-F6EECF244321}">
                <p14:modId xmlns:p14="http://schemas.microsoft.com/office/powerpoint/2010/main" val="1736654532"/>
              </p:ext>
            </p:extLst>
          </p:nvPr>
        </p:nvGraphicFramePr>
        <p:xfrm>
          <a:off x="8020940" y="2209800"/>
          <a:ext cx="3751297" cy="2951696"/>
        </p:xfrm>
        <a:graphic>
          <a:graphicData uri="http://schemas.openxmlformats.org/drawingml/2006/table">
            <a:tbl>
              <a:tblPr/>
              <a:tblGrid>
                <a:gridCol w="1648177">
                  <a:extLst>
                    <a:ext uri="{9D8B030D-6E8A-4147-A177-3AD203B41FA5}">
                      <a16:colId xmlns:a16="http://schemas.microsoft.com/office/drawing/2014/main" val="1432137031"/>
                    </a:ext>
                  </a:extLst>
                </a:gridCol>
                <a:gridCol w="2103120">
                  <a:extLst>
                    <a:ext uri="{9D8B030D-6E8A-4147-A177-3AD203B41FA5}">
                      <a16:colId xmlns:a16="http://schemas.microsoft.com/office/drawing/2014/main" val="1053474933"/>
                    </a:ext>
                  </a:extLst>
                </a:gridCol>
              </a:tblGrid>
              <a:tr h="135378">
                <a:tc>
                  <a:txBody>
                    <a:bodyPr/>
                    <a:lstStyle/>
                    <a:p>
                      <a:r>
                        <a:rPr lang="en-US" sz="1800" b="1" dirty="0">
                          <a:latin typeface="Calibri" panose="020F0502020204030204" pitchFamily="34" charset="0"/>
                          <a:cs typeface="Calibri" panose="020F0502020204030204" pitchFamily="34" charset="0"/>
                        </a:rPr>
                        <a:t>Regimen</a:t>
                      </a:r>
                    </a:p>
                  </a:txBody>
                  <a:tcPr marL="36195" marR="36195" marT="36195" marB="3619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de-DE" sz="1800" b="1" kern="1200" dirty="0">
                          <a:solidFill>
                            <a:schemeClr val="tx1"/>
                          </a:solidFill>
                          <a:effectLst/>
                          <a:latin typeface="Calibri" panose="020F0502020204030204" pitchFamily="34" charset="0"/>
                          <a:ea typeface="+mn-ea"/>
                          <a:cs typeface="Calibri" panose="020F0502020204030204" pitchFamily="34" charset="0"/>
                        </a:rPr>
                        <a:t>uMRD, % (97.5% CI)</a:t>
                      </a:r>
                      <a:endParaRPr lang="en-US" sz="1800" b="1" dirty="0">
                        <a:latin typeface="Calibri" panose="020F0502020204030204" pitchFamily="34" charset="0"/>
                        <a:cs typeface="Calibri" panose="020F0502020204030204" pitchFamily="34" charset="0"/>
                      </a:endParaRPr>
                    </a:p>
                  </a:txBody>
                  <a:tcPr marL="36195" marR="36195" marT="36195" marB="3619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870009374"/>
                  </a:ext>
                </a:extLst>
              </a:tr>
              <a:tr h="198442">
                <a:tc>
                  <a:txBody>
                    <a:bodyPr/>
                    <a:lstStyle/>
                    <a:p>
                      <a:pPr algn="l">
                        <a:lnSpc>
                          <a:spcPct val="107000"/>
                        </a:lnSpc>
                      </a:pPr>
                      <a:r>
                        <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Ibr + Ven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92.2</a:t>
                      </a:r>
                    </a:p>
                    <a:p>
                      <a:pPr algn="ctr"/>
                      <a:r>
                        <a:rPr lang="en-US" sz="1800" dirty="0">
                          <a:solidFill>
                            <a:schemeClr val="bg1"/>
                          </a:solidFill>
                          <a:latin typeface="Calibri" panose="020F0502020204030204" pitchFamily="34" charset="0"/>
                          <a:cs typeface="Calibri" panose="020F0502020204030204" pitchFamily="34" charset="0"/>
                        </a:rPr>
                        <a:t>(87.3-95.7)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77600682"/>
                  </a:ext>
                </a:extLst>
              </a:tr>
              <a:tr h="19844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Ven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86.5</a:t>
                      </a:r>
                    </a:p>
                    <a:p>
                      <a:pPr algn="ctr"/>
                      <a:r>
                        <a:rPr lang="en-US" sz="1800" dirty="0">
                          <a:solidFill>
                            <a:schemeClr val="bg1"/>
                          </a:solidFill>
                          <a:latin typeface="Calibri" panose="020F0502020204030204" pitchFamily="34" charset="0"/>
                          <a:cs typeface="Calibri" panose="020F0502020204030204" pitchFamily="34" charset="0"/>
                        </a:rPr>
                        <a:t>(80.6-91.1)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73054385"/>
                  </a:ext>
                </a:extLst>
              </a:tr>
              <a:tr h="191009">
                <a:tc>
                  <a:txBody>
                    <a:bodyPr/>
                    <a:lstStyle/>
                    <a:p>
                      <a:pPr algn="l">
                        <a:lnSpc>
                          <a:spcPct val="107000"/>
                        </a:lnSpc>
                      </a:pPr>
                      <a:r>
                        <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Ven + 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57.0</a:t>
                      </a:r>
                    </a:p>
                    <a:p>
                      <a:pPr algn="ctr"/>
                      <a:r>
                        <a:rPr lang="en-US" sz="1800" dirty="0">
                          <a:solidFill>
                            <a:schemeClr val="bg1"/>
                          </a:solidFill>
                          <a:latin typeface="Calibri" panose="020F0502020204030204" pitchFamily="34" charset="0"/>
                          <a:cs typeface="Calibri" panose="020F0502020204030204" pitchFamily="34" charset="0"/>
                        </a:rPr>
                        <a:t>(49.5-64.2)</a:t>
                      </a:r>
                    </a:p>
                  </a:txBody>
                  <a:tcPr marL="33739" marR="33739" marT="33739" marB="3373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4933853"/>
                  </a:ext>
                </a:extLst>
              </a:tr>
              <a:tr h="21970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CIT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52.0 </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(44.4–59.5)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219650015"/>
                  </a:ext>
                </a:extLst>
              </a:tr>
            </a:tbl>
          </a:graphicData>
        </a:graphic>
      </p:graphicFrame>
      <p:grpSp>
        <p:nvGrpSpPr>
          <p:cNvPr id="13" name="Group 12">
            <a:extLst>
              <a:ext uri="{FF2B5EF4-FFF2-40B4-BE49-F238E27FC236}">
                <a16:creationId xmlns:a16="http://schemas.microsoft.com/office/drawing/2014/main" id="{C7887005-69C9-8115-7E31-809DA0A9D4CE}"/>
              </a:ext>
            </a:extLst>
          </p:cNvPr>
          <p:cNvGrpSpPr/>
          <p:nvPr/>
        </p:nvGrpSpPr>
        <p:grpSpPr>
          <a:xfrm>
            <a:off x="1298239" y="5407450"/>
            <a:ext cx="6515588" cy="77274"/>
            <a:chOff x="1298239" y="5407450"/>
            <a:chExt cx="6515588" cy="77274"/>
          </a:xfrm>
        </p:grpSpPr>
        <p:cxnSp>
          <p:nvCxnSpPr>
            <p:cNvPr id="6" name="Straight Connector 5">
              <a:extLst>
                <a:ext uri="{FF2B5EF4-FFF2-40B4-BE49-F238E27FC236}">
                  <a16:creationId xmlns:a16="http://schemas.microsoft.com/office/drawing/2014/main" id="{098AD548-8C42-1A5F-6A88-10DDDF88157A}"/>
                </a:ext>
              </a:extLst>
            </p:cNvPr>
            <p:cNvCxnSpPr>
              <a:cxnSpLocks/>
            </p:cNvCxnSpPr>
            <p:nvPr/>
          </p:nvCxnSpPr>
          <p:spPr bwMode="auto">
            <a:xfrm>
              <a:off x="1298239" y="5407450"/>
              <a:ext cx="0" cy="77274"/>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3281B9EF-EAE0-3434-59A0-AF2B2CA716E8}"/>
                </a:ext>
              </a:extLst>
            </p:cNvPr>
            <p:cNvCxnSpPr>
              <a:cxnSpLocks/>
            </p:cNvCxnSpPr>
            <p:nvPr/>
          </p:nvCxnSpPr>
          <p:spPr bwMode="auto">
            <a:xfrm>
              <a:off x="2926701" y="5407450"/>
              <a:ext cx="0" cy="77274"/>
            </a:xfrm>
            <a:prstGeom prst="line">
              <a:avLst/>
            </a:prstGeom>
            <a:noFill/>
            <a:ln w="28575" cap="flat" cmpd="sng" algn="ctr">
              <a:solidFill>
                <a:schemeClr val="bg1"/>
              </a:solidFill>
              <a:prstDash val="solid"/>
              <a:round/>
              <a:headEnd type="none" w="med" len="med"/>
              <a:tailEnd type="none" w="med" len="med"/>
            </a:ln>
            <a:effectLst/>
          </p:spPr>
        </p:cxnSp>
        <p:grpSp>
          <p:nvGrpSpPr>
            <p:cNvPr id="8" name="Group 7">
              <a:extLst>
                <a:ext uri="{FF2B5EF4-FFF2-40B4-BE49-F238E27FC236}">
                  <a16:creationId xmlns:a16="http://schemas.microsoft.com/office/drawing/2014/main" id="{D1766C9A-82A6-FB3E-E5C9-CD592C225206}"/>
                </a:ext>
              </a:extLst>
            </p:cNvPr>
            <p:cNvGrpSpPr/>
            <p:nvPr/>
          </p:nvGrpSpPr>
          <p:grpSpPr>
            <a:xfrm>
              <a:off x="4555163" y="5407450"/>
              <a:ext cx="1628462" cy="77274"/>
              <a:chOff x="1450639" y="5566289"/>
              <a:chExt cx="1628462" cy="77274"/>
            </a:xfrm>
          </p:grpSpPr>
          <p:cxnSp>
            <p:nvCxnSpPr>
              <p:cNvPr id="9" name="Straight Connector 8">
                <a:extLst>
                  <a:ext uri="{FF2B5EF4-FFF2-40B4-BE49-F238E27FC236}">
                    <a16:creationId xmlns:a16="http://schemas.microsoft.com/office/drawing/2014/main" id="{D64A334E-9952-56BC-9403-4BCE6A4CEF27}"/>
                  </a:ext>
                </a:extLst>
              </p:cNvPr>
              <p:cNvCxnSpPr/>
              <p:nvPr/>
            </p:nvCxnSpPr>
            <p:spPr bwMode="auto">
              <a:xfrm>
                <a:off x="1450639" y="5566289"/>
                <a:ext cx="0" cy="77274"/>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1175424D-2A86-9D31-FF8F-84C7A8D3F9F5}"/>
                  </a:ext>
                </a:extLst>
              </p:cNvPr>
              <p:cNvCxnSpPr/>
              <p:nvPr/>
            </p:nvCxnSpPr>
            <p:spPr bwMode="auto">
              <a:xfrm>
                <a:off x="3079101" y="5566289"/>
                <a:ext cx="0" cy="77274"/>
              </a:xfrm>
              <a:prstGeom prst="line">
                <a:avLst/>
              </a:prstGeom>
              <a:noFill/>
              <a:ln w="28575" cap="flat" cmpd="sng" algn="ctr">
                <a:solidFill>
                  <a:schemeClr val="bg1"/>
                </a:solidFill>
                <a:prstDash val="solid"/>
                <a:round/>
                <a:headEnd type="none" w="med" len="med"/>
                <a:tailEnd type="none" w="med" len="med"/>
              </a:ln>
              <a:effectLst/>
            </p:spPr>
          </p:cxnSp>
        </p:grpSp>
        <p:cxnSp>
          <p:nvCxnSpPr>
            <p:cNvPr id="12" name="Straight Connector 11">
              <a:extLst>
                <a:ext uri="{FF2B5EF4-FFF2-40B4-BE49-F238E27FC236}">
                  <a16:creationId xmlns:a16="http://schemas.microsoft.com/office/drawing/2014/main" id="{15387B2C-D1C7-BDE6-647C-8A5CEDA6C896}"/>
                </a:ext>
              </a:extLst>
            </p:cNvPr>
            <p:cNvCxnSpPr>
              <a:cxnSpLocks/>
            </p:cNvCxnSpPr>
            <p:nvPr/>
          </p:nvCxnSpPr>
          <p:spPr bwMode="auto">
            <a:xfrm>
              <a:off x="7813827" y="5407450"/>
              <a:ext cx="0" cy="77274"/>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2348130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PFS at 3 Yr </a:t>
            </a:r>
          </a:p>
        </p:txBody>
      </p:sp>
      <p:sp>
        <p:nvSpPr>
          <p:cNvPr id="5" name="Content Placeholder 4">
            <a:extLst>
              <a:ext uri="{FF2B5EF4-FFF2-40B4-BE49-F238E27FC236}">
                <a16:creationId xmlns:a16="http://schemas.microsoft.com/office/drawing/2014/main" id="{FC385D24-6983-9D8D-8114-8310E64A0A71}"/>
              </a:ext>
            </a:extLst>
          </p:cNvPr>
          <p:cNvSpPr>
            <a:spLocks noGrp="1"/>
          </p:cNvSpPr>
          <p:nvPr>
            <p:ph sz="half" idx="1"/>
          </p:nvPr>
        </p:nvSpPr>
        <p:spPr>
          <a:xfrm>
            <a:off x="7406082" y="4492452"/>
            <a:ext cx="4572000" cy="316896"/>
          </a:xfrm>
        </p:spPr>
        <p:txBody>
          <a:bodyPr/>
          <a:lstStyle/>
          <a:p>
            <a:r>
              <a:rPr lang="en-US" sz="1800" dirty="0"/>
              <a:t>Median follow-up: 38.8 mo (range: 0–59.2)</a:t>
            </a:r>
          </a:p>
          <a:p>
            <a:endParaRPr lang="en-US" sz="1800" dirty="0"/>
          </a:p>
        </p:txBody>
      </p:sp>
      <p:graphicFrame>
        <p:nvGraphicFramePr>
          <p:cNvPr id="13" name="Tabelle 5">
            <a:extLst>
              <a:ext uri="{FF2B5EF4-FFF2-40B4-BE49-F238E27FC236}">
                <a16:creationId xmlns:a16="http://schemas.microsoft.com/office/drawing/2014/main" id="{0975F055-DD40-2523-5FCC-ED75A92B2E51}"/>
              </a:ext>
            </a:extLst>
          </p:cNvPr>
          <p:cNvGraphicFramePr>
            <a:graphicFrameLocks noGrp="1"/>
          </p:cNvGraphicFramePr>
          <p:nvPr>
            <p:extLst>
              <p:ext uri="{D42A27DB-BD31-4B8C-83A1-F6EECF244321}">
                <p14:modId xmlns:p14="http://schemas.microsoft.com/office/powerpoint/2010/main" val="1230461540"/>
              </p:ext>
            </p:extLst>
          </p:nvPr>
        </p:nvGraphicFramePr>
        <p:xfrm>
          <a:off x="318294" y="5082019"/>
          <a:ext cx="7412749" cy="747852"/>
        </p:xfrm>
        <a:graphic>
          <a:graphicData uri="http://schemas.openxmlformats.org/drawingml/2006/table">
            <a:tbl>
              <a:tblPr firstRow="1" firstCol="1" bandRow="1"/>
              <a:tblGrid>
                <a:gridCol w="907098">
                  <a:extLst>
                    <a:ext uri="{9D8B030D-6E8A-4147-A177-3AD203B41FA5}">
                      <a16:colId xmlns:a16="http://schemas.microsoft.com/office/drawing/2014/main" val="3033508786"/>
                    </a:ext>
                  </a:extLst>
                </a:gridCol>
                <a:gridCol w="1055375">
                  <a:extLst>
                    <a:ext uri="{9D8B030D-6E8A-4147-A177-3AD203B41FA5}">
                      <a16:colId xmlns:a16="http://schemas.microsoft.com/office/drawing/2014/main" val="1385309261"/>
                    </a:ext>
                  </a:extLst>
                </a:gridCol>
                <a:gridCol w="1127760">
                  <a:extLst>
                    <a:ext uri="{9D8B030D-6E8A-4147-A177-3AD203B41FA5}">
                      <a16:colId xmlns:a16="http://schemas.microsoft.com/office/drawing/2014/main" val="165733281"/>
                    </a:ext>
                  </a:extLst>
                </a:gridCol>
                <a:gridCol w="1127760">
                  <a:extLst>
                    <a:ext uri="{9D8B030D-6E8A-4147-A177-3AD203B41FA5}">
                      <a16:colId xmlns:a16="http://schemas.microsoft.com/office/drawing/2014/main" val="2424425842"/>
                    </a:ext>
                  </a:extLst>
                </a:gridCol>
                <a:gridCol w="1076960">
                  <a:extLst>
                    <a:ext uri="{9D8B030D-6E8A-4147-A177-3AD203B41FA5}">
                      <a16:colId xmlns:a16="http://schemas.microsoft.com/office/drawing/2014/main" val="1338087116"/>
                    </a:ext>
                  </a:extLst>
                </a:gridCol>
                <a:gridCol w="2117796">
                  <a:extLst>
                    <a:ext uri="{9D8B030D-6E8A-4147-A177-3AD203B41FA5}">
                      <a16:colId xmlns:a16="http://schemas.microsoft.com/office/drawing/2014/main" val="3195743869"/>
                    </a:ext>
                  </a:extLst>
                </a:gridCol>
              </a:tblGrid>
              <a:tr h="186963">
                <a:tc>
                  <a:txBody>
                    <a:bodyPr/>
                    <a:lstStyle/>
                    <a:p>
                      <a:pPr>
                        <a:spcAft>
                          <a:spcPts val="0"/>
                        </a:spcAft>
                      </a:pPr>
                      <a:r>
                        <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CIT</a:t>
                      </a: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197</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172</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98</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28</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94136542"/>
                  </a:ext>
                </a:extLst>
              </a:tr>
              <a:tr h="186963">
                <a:tc>
                  <a:txBody>
                    <a:bodyPr/>
                    <a:lstStyle/>
                    <a:p>
                      <a:pPr>
                        <a:spcAft>
                          <a:spcPts val="0"/>
                        </a:spcAft>
                      </a:pPr>
                      <a:r>
                        <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R</a:t>
                      </a: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237</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226</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212</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119</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32</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79799320"/>
                  </a:ext>
                </a:extLst>
              </a:tr>
              <a:tr h="18696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1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Ven + O</a:t>
                      </a: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221</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208</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125</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42</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348564679"/>
                  </a:ext>
                </a:extLst>
              </a:tr>
              <a:tr h="18696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1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Ibr + Ven + O</a:t>
                      </a: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231</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227</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217</a:t>
                      </a:r>
                      <a:endParaRPr lang="de-DE" sz="11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132</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spcAft>
                          <a:spcPts val="0"/>
                        </a:spcAft>
                      </a:pPr>
                      <a:r>
                        <a:rPr lang="en-US"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44</a:t>
                      </a:r>
                      <a:endParaRPr lang="de-DE" sz="11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92295572"/>
                  </a:ext>
                </a:extLst>
              </a:tr>
            </a:tbl>
          </a:graphicData>
        </a:graphic>
      </p:graphicFrame>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Eichhorst</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EHA 2022. Abstr LB2365. Reproduced with permission.</a:t>
            </a:r>
          </a:p>
        </p:txBody>
      </p:sp>
      <p:graphicFrame>
        <p:nvGraphicFramePr>
          <p:cNvPr id="16" name="Table 15">
            <a:extLst>
              <a:ext uri="{FF2B5EF4-FFF2-40B4-BE49-F238E27FC236}">
                <a16:creationId xmlns:a16="http://schemas.microsoft.com/office/drawing/2014/main" id="{F2988A6A-D626-B20D-3515-4723A335F1FD}"/>
              </a:ext>
            </a:extLst>
          </p:cNvPr>
          <p:cNvGraphicFramePr>
            <a:graphicFrameLocks noGrp="1"/>
          </p:cNvGraphicFramePr>
          <p:nvPr>
            <p:extLst>
              <p:ext uri="{D42A27DB-BD31-4B8C-83A1-F6EECF244321}">
                <p14:modId xmlns:p14="http://schemas.microsoft.com/office/powerpoint/2010/main" val="2062477412"/>
              </p:ext>
            </p:extLst>
          </p:nvPr>
        </p:nvGraphicFramePr>
        <p:xfrm>
          <a:off x="7461956" y="2195071"/>
          <a:ext cx="4329161" cy="2323386"/>
        </p:xfrm>
        <a:graphic>
          <a:graphicData uri="http://schemas.openxmlformats.org/drawingml/2006/table">
            <a:tbl>
              <a:tblPr/>
              <a:tblGrid>
                <a:gridCol w="1629713">
                  <a:extLst>
                    <a:ext uri="{9D8B030D-6E8A-4147-A177-3AD203B41FA5}">
                      <a16:colId xmlns:a16="http://schemas.microsoft.com/office/drawing/2014/main" val="1432137031"/>
                    </a:ext>
                  </a:extLst>
                </a:gridCol>
                <a:gridCol w="1349724">
                  <a:extLst>
                    <a:ext uri="{9D8B030D-6E8A-4147-A177-3AD203B41FA5}">
                      <a16:colId xmlns:a16="http://schemas.microsoft.com/office/drawing/2014/main" val="1053474933"/>
                    </a:ext>
                  </a:extLst>
                </a:gridCol>
                <a:gridCol w="1349724">
                  <a:extLst>
                    <a:ext uri="{9D8B030D-6E8A-4147-A177-3AD203B41FA5}">
                      <a16:colId xmlns:a16="http://schemas.microsoft.com/office/drawing/2014/main" val="878558775"/>
                    </a:ext>
                  </a:extLst>
                </a:gridCol>
              </a:tblGrid>
              <a:tr h="436675">
                <a:tc>
                  <a:txBody>
                    <a:bodyPr/>
                    <a:lstStyle/>
                    <a:p>
                      <a:r>
                        <a:rPr lang="en-US" sz="2000" b="1" dirty="0">
                          <a:latin typeface="Calibri" panose="020F0502020204030204" pitchFamily="34" charset="0"/>
                          <a:cs typeface="Calibri" panose="020F0502020204030204" pitchFamily="34" charset="0"/>
                        </a:rPr>
                        <a:t>Regimen</a:t>
                      </a:r>
                    </a:p>
                  </a:txBody>
                  <a:tcPr marL="36195" marR="36195" marT="36195" marB="3619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2000" b="1" dirty="0">
                          <a:effectLst/>
                          <a:latin typeface="Calibri" panose="020F0502020204030204" pitchFamily="34" charset="0"/>
                          <a:ea typeface="Calibri" panose="020F0502020204030204" pitchFamily="34" charset="0"/>
                          <a:cs typeface="Calibri" panose="020F0502020204030204" pitchFamily="34" charset="0"/>
                        </a:rPr>
                        <a:t>Median PFS, Mo</a:t>
                      </a:r>
                    </a:p>
                  </a:txBody>
                  <a:tcPr marL="36195" marR="36195" marT="36195" marB="3619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DE" sz="2000" b="1" dirty="0">
                          <a:effectLst/>
                          <a:latin typeface="Calibri" panose="020F0502020204030204" pitchFamily="34" charset="0"/>
                          <a:ea typeface="Calibri" panose="020F0502020204030204" pitchFamily="34" charset="0"/>
                          <a:cs typeface="Calibri" panose="020F0502020204030204" pitchFamily="34" charset="0"/>
                        </a:rPr>
                        <a:t>3-Yr PFS, %</a:t>
                      </a:r>
                    </a:p>
                  </a:txBody>
                  <a:tcPr marL="36195" marR="36195" marT="36195" marB="3619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870009374"/>
                  </a:ext>
                </a:extLst>
              </a:tr>
              <a:tr h="395882">
                <a:tc>
                  <a:txBody>
                    <a:bodyPr/>
                    <a:lstStyle/>
                    <a:p>
                      <a:pPr algn="l">
                        <a:lnSpc>
                          <a:spcPct val="107000"/>
                        </a:lnSpc>
                      </a:pPr>
                      <a:r>
                        <a:rPr lang="de-DE" sz="20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Ibr + Ven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90.5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77600682"/>
                  </a:ext>
                </a:extLst>
              </a:tr>
              <a:tr h="39588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Ven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schemeClr val="bg1"/>
                          </a:solidFill>
                          <a:latin typeface="Calibri" panose="020F0502020204030204" pitchFamily="34" charset="0"/>
                          <a:cs typeface="Calibri" panose="020F0502020204030204" pitchFamily="34" charset="0"/>
                        </a:rPr>
                        <a:t>87.7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73054385"/>
                  </a:ext>
                </a:extLst>
              </a:tr>
              <a:tr h="382342">
                <a:tc>
                  <a:txBody>
                    <a:bodyPr/>
                    <a:lstStyle/>
                    <a:p>
                      <a:pPr algn="l">
                        <a:lnSpc>
                          <a:spcPct val="107000"/>
                        </a:lnSpc>
                      </a:pPr>
                      <a:r>
                        <a:rPr lang="de-DE" sz="20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Ven + 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52.3</a:t>
                      </a:r>
                    </a:p>
                  </a:txBody>
                  <a:tcPr marL="33739" marR="33739" marT="33739" marB="3373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schemeClr val="bg1"/>
                          </a:solidFill>
                          <a:latin typeface="Calibri" panose="020F0502020204030204" pitchFamily="34" charset="0"/>
                          <a:cs typeface="Calibri" panose="020F0502020204030204" pitchFamily="34" charset="0"/>
                        </a:rPr>
                        <a:t>80.8</a:t>
                      </a:r>
                    </a:p>
                  </a:txBody>
                  <a:tcPr marL="33739" marR="33739" marT="33739" marB="3373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4933853"/>
                  </a:ext>
                </a:extLst>
              </a:tr>
              <a:tr h="438912">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20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CIT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lang="en-US" sz="2000" dirty="0">
                          <a:solidFill>
                            <a:schemeClr val="bg1"/>
                          </a:solidFill>
                          <a:latin typeface="Calibri" panose="020F0502020204030204" pitchFamily="34" charset="0"/>
                          <a:cs typeface="Calibri" panose="020F0502020204030204" pitchFamily="34" charset="0"/>
                        </a:rPr>
                        <a:t>52.0</a:t>
                      </a:r>
                      <a:endParaRPr kumimoji="0" lang="en-US" sz="20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lang="en-US" sz="2000" dirty="0">
                          <a:solidFill>
                            <a:schemeClr val="bg1"/>
                          </a:solidFill>
                          <a:latin typeface="Calibri" panose="020F0502020204030204" pitchFamily="34" charset="0"/>
                          <a:cs typeface="Calibri" panose="020F0502020204030204" pitchFamily="34" charset="0"/>
                        </a:rPr>
                        <a:t>75.5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219650015"/>
                  </a:ext>
                </a:extLst>
              </a:tr>
            </a:tbl>
          </a:graphicData>
        </a:graphic>
      </p:graphicFrame>
      <p:sp>
        <p:nvSpPr>
          <p:cNvPr id="8" name="Textfeld 2">
            <a:extLst>
              <a:ext uri="{FF2B5EF4-FFF2-40B4-BE49-F238E27FC236}">
                <a16:creationId xmlns:a16="http://schemas.microsoft.com/office/drawing/2014/main" id="{3CEC5E0D-87C8-F6C0-CE62-1A277AB14CB9}"/>
              </a:ext>
            </a:extLst>
          </p:cNvPr>
          <p:cNvSpPr txBox="1"/>
          <p:nvPr/>
        </p:nvSpPr>
        <p:spPr>
          <a:xfrm>
            <a:off x="1614679" y="3749381"/>
            <a:ext cx="4526888" cy="802711"/>
          </a:xfrm>
          <a:prstGeom prst="rect">
            <a:avLst/>
          </a:prstGeom>
          <a:solidFill>
            <a:schemeClr val="tx1"/>
          </a:solid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600" dirty="0">
                <a:solidFill>
                  <a:schemeClr val="accent1"/>
                </a:solidFill>
                <a:latin typeface="+mn-lt"/>
                <a:ea typeface="Calibri" panose="020F0502020204030204" pitchFamily="34" charset="0"/>
                <a:cs typeface="Calibri" panose="020F0502020204030204" pitchFamily="34" charset="0"/>
              </a:rPr>
              <a:t>Ibr + Ven + O</a:t>
            </a:r>
            <a:r>
              <a:rPr lang="en-US" sz="1600" kern="1200" dirty="0">
                <a:solidFill>
                  <a:schemeClr val="accent1"/>
                </a:solidFill>
                <a:latin typeface="+mn-lt"/>
                <a:ea typeface="Calibri" panose="020F0502020204030204" pitchFamily="34" charset="0"/>
              </a:rPr>
              <a:t> </a:t>
            </a:r>
            <a:r>
              <a:rPr lang="en-US" sz="1600" b="0" kern="1200" dirty="0">
                <a:solidFill>
                  <a:schemeClr val="bg1"/>
                </a:solidFill>
                <a:latin typeface="+mn-lt"/>
                <a:ea typeface="Calibri" panose="020F0502020204030204" pitchFamily="34" charset="0"/>
                <a:sym typeface="Wingdings" panose="05000000000000000000" pitchFamily="2" charset="2"/>
              </a:rPr>
              <a:t>vs </a:t>
            </a:r>
            <a:r>
              <a:rPr lang="en-US" sz="1600" kern="1200" dirty="0">
                <a:solidFill>
                  <a:schemeClr val="accent6"/>
                </a:solidFill>
                <a:latin typeface="+mn-lt"/>
                <a:ea typeface="Calibri" panose="020F0502020204030204" pitchFamily="34" charset="0"/>
                <a:sym typeface="Wingdings" panose="05000000000000000000" pitchFamily="2" charset="2"/>
              </a:rPr>
              <a:t>CIT</a:t>
            </a:r>
            <a:r>
              <a:rPr lang="en-US" sz="1600" b="0" kern="1200" dirty="0">
                <a:solidFill>
                  <a:schemeClr val="bg1"/>
                </a:solidFill>
                <a:latin typeface="+mn-lt"/>
                <a:ea typeface="Calibri" panose="020F0502020204030204" pitchFamily="34" charset="0"/>
                <a:sym typeface="Wingdings" panose="05000000000000000000" pitchFamily="2" charset="2"/>
              </a:rPr>
              <a:t>: 	0.32; 0.19-0.54; &lt;.000001</a:t>
            </a:r>
          </a:p>
          <a:p>
            <a:r>
              <a:rPr lang="de-DE" sz="1600" dirty="0">
                <a:solidFill>
                  <a:schemeClr val="accent3"/>
                </a:solidFill>
                <a:latin typeface="+mn-lt"/>
                <a:ea typeface="Calibri" panose="020F0502020204030204" pitchFamily="34" charset="0"/>
                <a:cs typeface="Calibri" panose="020F0502020204030204" pitchFamily="34" charset="0"/>
              </a:rPr>
              <a:t>Ven + O</a:t>
            </a:r>
            <a:r>
              <a:rPr lang="en-US" sz="1600" kern="1200" dirty="0">
                <a:solidFill>
                  <a:schemeClr val="accent3"/>
                </a:solidFill>
                <a:latin typeface="+mn-lt"/>
                <a:ea typeface="Calibri" panose="020F0502020204030204" pitchFamily="34" charset="0"/>
              </a:rPr>
              <a:t> </a:t>
            </a:r>
            <a:r>
              <a:rPr lang="en-US" sz="1600" b="0" kern="1200" dirty="0">
                <a:solidFill>
                  <a:schemeClr val="bg1"/>
                </a:solidFill>
                <a:latin typeface="+mn-lt"/>
                <a:ea typeface="Calibri" panose="020F0502020204030204" pitchFamily="34" charset="0"/>
                <a:sym typeface="Wingdings" panose="05000000000000000000" pitchFamily="2" charset="2"/>
              </a:rPr>
              <a:t>vs </a:t>
            </a:r>
            <a:r>
              <a:rPr lang="en-US" sz="1600" kern="1200" dirty="0">
                <a:solidFill>
                  <a:schemeClr val="accent6"/>
                </a:solidFill>
                <a:latin typeface="+mn-lt"/>
                <a:ea typeface="Calibri" panose="020F0502020204030204" pitchFamily="34" charset="0"/>
                <a:sym typeface="Wingdings" panose="05000000000000000000" pitchFamily="2" charset="2"/>
              </a:rPr>
              <a:t>CIT </a:t>
            </a:r>
            <a:r>
              <a:rPr lang="en-US" sz="1600" b="0" kern="1200" dirty="0">
                <a:solidFill>
                  <a:schemeClr val="bg1"/>
                </a:solidFill>
                <a:latin typeface="+mn-lt"/>
                <a:ea typeface="Calibri" panose="020F0502020204030204" pitchFamily="34" charset="0"/>
                <a:sym typeface="Wingdings" panose="05000000000000000000" pitchFamily="2" charset="2"/>
              </a:rPr>
              <a:t>: 	0.42; 0.26-0.68; &lt;.0001</a:t>
            </a:r>
          </a:p>
          <a:p>
            <a:r>
              <a:rPr lang="de-DE" sz="1600" dirty="0">
                <a:solidFill>
                  <a:schemeClr val="accent4"/>
                </a:solidFill>
                <a:latin typeface="+mn-lt"/>
                <a:ea typeface="Calibri" panose="020F0502020204030204" pitchFamily="34" charset="0"/>
                <a:cs typeface="Calibri" panose="020F0502020204030204" pitchFamily="34" charset="0"/>
              </a:rPr>
              <a:t>Ven + R</a:t>
            </a:r>
            <a:r>
              <a:rPr lang="en-US" sz="1600" kern="1200" dirty="0">
                <a:solidFill>
                  <a:schemeClr val="accent4"/>
                </a:solidFill>
                <a:latin typeface="+mn-lt"/>
                <a:ea typeface="Calibri" panose="020F0502020204030204" pitchFamily="34" charset="0"/>
              </a:rPr>
              <a:t> </a:t>
            </a:r>
            <a:r>
              <a:rPr lang="en-US" sz="1600" b="0" kern="1200" dirty="0">
                <a:solidFill>
                  <a:schemeClr val="bg1"/>
                </a:solidFill>
                <a:latin typeface="+mn-lt"/>
                <a:ea typeface="Calibri" panose="020F0502020204030204" pitchFamily="34" charset="0"/>
                <a:sym typeface="Wingdings" panose="05000000000000000000" pitchFamily="2" charset="2"/>
              </a:rPr>
              <a:t>vs </a:t>
            </a:r>
            <a:r>
              <a:rPr lang="en-US" sz="1600" kern="1200" dirty="0">
                <a:solidFill>
                  <a:schemeClr val="accent6"/>
                </a:solidFill>
                <a:latin typeface="+mn-lt"/>
                <a:ea typeface="Calibri" panose="020F0502020204030204" pitchFamily="34" charset="0"/>
                <a:sym typeface="Wingdings" panose="05000000000000000000" pitchFamily="2" charset="2"/>
              </a:rPr>
              <a:t>CIT </a:t>
            </a:r>
            <a:r>
              <a:rPr lang="en-US" sz="1600" b="0" kern="1200" dirty="0">
                <a:solidFill>
                  <a:schemeClr val="bg1"/>
                </a:solidFill>
                <a:latin typeface="+mn-lt"/>
                <a:ea typeface="Calibri" panose="020F0502020204030204" pitchFamily="34" charset="0"/>
                <a:sym typeface="Wingdings" panose="05000000000000000000" pitchFamily="2" charset="2"/>
              </a:rPr>
              <a:t>: 	0.79; 0.53-1.18; .183</a:t>
            </a:r>
            <a:endParaRPr lang="de-DE" sz="1600" b="0" dirty="0">
              <a:solidFill>
                <a:schemeClr val="bg1"/>
              </a:solidFill>
              <a:latin typeface="+mn-lt"/>
            </a:endParaRPr>
          </a:p>
        </p:txBody>
      </p:sp>
      <p:sp>
        <p:nvSpPr>
          <p:cNvPr id="9" name="Textfeld 2">
            <a:extLst>
              <a:ext uri="{FF2B5EF4-FFF2-40B4-BE49-F238E27FC236}">
                <a16:creationId xmlns:a16="http://schemas.microsoft.com/office/drawing/2014/main" id="{923C29BC-0632-E9D8-968F-9B72090B03FD}"/>
              </a:ext>
            </a:extLst>
          </p:cNvPr>
          <p:cNvSpPr txBox="1"/>
          <p:nvPr/>
        </p:nvSpPr>
        <p:spPr>
          <a:xfrm>
            <a:off x="2431917" y="3507071"/>
            <a:ext cx="4233152" cy="242310"/>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de-DE" sz="1600" u="sng" dirty="0">
                <a:solidFill>
                  <a:schemeClr val="bg1"/>
                </a:solidFill>
                <a:latin typeface="+mn-lt"/>
              </a:rPr>
              <a:t>HR; 97.5% CI; </a:t>
            </a:r>
            <a:r>
              <a:rPr lang="de-DE" sz="1600" i="1" u="sng" dirty="0">
                <a:solidFill>
                  <a:schemeClr val="bg1"/>
                </a:solidFill>
                <a:latin typeface="+mn-lt"/>
              </a:rPr>
              <a:t>P</a:t>
            </a:r>
            <a:r>
              <a:rPr lang="de-DE" sz="1600" u="sng" dirty="0">
                <a:solidFill>
                  <a:schemeClr val="bg1"/>
                </a:solidFill>
                <a:latin typeface="+mn-lt"/>
              </a:rPr>
              <a:t> value</a:t>
            </a:r>
          </a:p>
        </p:txBody>
      </p:sp>
      <p:sp>
        <p:nvSpPr>
          <p:cNvPr id="10" name="Textfeld 2">
            <a:extLst>
              <a:ext uri="{FF2B5EF4-FFF2-40B4-BE49-F238E27FC236}">
                <a16:creationId xmlns:a16="http://schemas.microsoft.com/office/drawing/2014/main" id="{EA09CEDF-9B9F-6D88-7742-EB1420F6798E}"/>
              </a:ext>
            </a:extLst>
          </p:cNvPr>
          <p:cNvSpPr txBox="1"/>
          <p:nvPr/>
        </p:nvSpPr>
        <p:spPr>
          <a:xfrm>
            <a:off x="3631243" y="4783391"/>
            <a:ext cx="1119113" cy="266073"/>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600" kern="1200" dirty="0">
                <a:solidFill>
                  <a:schemeClr val="bg1"/>
                </a:solidFill>
                <a:latin typeface="+mn-lt"/>
                <a:ea typeface="Calibri" panose="020F0502020204030204" pitchFamily="34" charset="0"/>
                <a:sym typeface="Wingdings" panose="05000000000000000000" pitchFamily="2" charset="2"/>
              </a:rPr>
              <a:t>Mo</a:t>
            </a:r>
            <a:endParaRPr lang="de-DE" sz="1600" dirty="0">
              <a:solidFill>
                <a:schemeClr val="bg1"/>
              </a:solidFill>
              <a:latin typeface="+mn-lt"/>
            </a:endParaRPr>
          </a:p>
        </p:txBody>
      </p:sp>
      <p:sp>
        <p:nvSpPr>
          <p:cNvPr id="11" name="Textfeld 2">
            <a:extLst>
              <a:ext uri="{FF2B5EF4-FFF2-40B4-BE49-F238E27FC236}">
                <a16:creationId xmlns:a16="http://schemas.microsoft.com/office/drawing/2014/main" id="{B20CAF04-0180-972F-BA25-B24BA8C8849D}"/>
              </a:ext>
            </a:extLst>
          </p:cNvPr>
          <p:cNvSpPr txBox="1"/>
          <p:nvPr/>
        </p:nvSpPr>
        <p:spPr>
          <a:xfrm rot="16200000">
            <a:off x="-275353" y="2912454"/>
            <a:ext cx="1981200" cy="266073"/>
          </a:xfrm>
          <a:prstGeom prst="rect">
            <a:avLst/>
          </a:prstGeom>
          <a:solidFill>
            <a:schemeClr val="tx1"/>
          </a:solid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600" kern="1200" dirty="0">
                <a:solidFill>
                  <a:schemeClr val="bg1"/>
                </a:solidFill>
                <a:latin typeface="+mn-lt"/>
                <a:ea typeface="Calibri" panose="020F0502020204030204" pitchFamily="34" charset="0"/>
                <a:sym typeface="Wingdings" panose="05000000000000000000" pitchFamily="2" charset="2"/>
              </a:rPr>
              <a:t>PFS (Proportion)</a:t>
            </a:r>
            <a:endParaRPr lang="de-DE" sz="1600" dirty="0">
              <a:solidFill>
                <a:schemeClr val="bg1"/>
              </a:solidFill>
              <a:latin typeface="+mn-lt"/>
            </a:endParaRPr>
          </a:p>
        </p:txBody>
      </p:sp>
      <p:grpSp>
        <p:nvGrpSpPr>
          <p:cNvPr id="12" name="Group 11">
            <a:extLst>
              <a:ext uri="{FF2B5EF4-FFF2-40B4-BE49-F238E27FC236}">
                <a16:creationId xmlns:a16="http://schemas.microsoft.com/office/drawing/2014/main" id="{CA448369-EAE1-C0E4-2999-E461D3E5D3E8}"/>
              </a:ext>
            </a:extLst>
          </p:cNvPr>
          <p:cNvGrpSpPr/>
          <p:nvPr/>
        </p:nvGrpSpPr>
        <p:grpSpPr>
          <a:xfrm>
            <a:off x="2108911" y="1767410"/>
            <a:ext cx="4538737" cy="755812"/>
            <a:chOff x="2159031" y="1632736"/>
            <a:chExt cx="4538737" cy="755812"/>
          </a:xfrm>
        </p:grpSpPr>
        <p:cxnSp>
          <p:nvCxnSpPr>
            <p:cNvPr id="14" name="Straight Connector 13">
              <a:extLst>
                <a:ext uri="{FF2B5EF4-FFF2-40B4-BE49-F238E27FC236}">
                  <a16:creationId xmlns:a16="http://schemas.microsoft.com/office/drawing/2014/main" id="{60767EFF-36CC-0341-28E8-59DA58551559}"/>
                </a:ext>
              </a:extLst>
            </p:cNvPr>
            <p:cNvCxnSpPr/>
            <p:nvPr/>
          </p:nvCxnSpPr>
          <p:spPr bwMode="auto">
            <a:xfrm>
              <a:off x="2159031" y="163273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8E095A4-975F-1982-56B9-FB9F1C7B5DEC}"/>
                </a:ext>
              </a:extLst>
            </p:cNvPr>
            <p:cNvCxnSpPr/>
            <p:nvPr/>
          </p:nvCxnSpPr>
          <p:spPr bwMode="auto">
            <a:xfrm>
              <a:off x="3637269" y="179731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E9E35AA-9B00-D8CC-3F12-6DF3F6990FCE}"/>
                </a:ext>
              </a:extLst>
            </p:cNvPr>
            <p:cNvCxnSpPr/>
            <p:nvPr/>
          </p:nvCxnSpPr>
          <p:spPr bwMode="auto">
            <a:xfrm>
              <a:off x="2602478" y="166638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810CEC6-0736-8CCB-D31D-657FED429680}"/>
                </a:ext>
              </a:extLst>
            </p:cNvPr>
            <p:cNvCxnSpPr/>
            <p:nvPr/>
          </p:nvCxnSpPr>
          <p:spPr bwMode="auto">
            <a:xfrm>
              <a:off x="3119416" y="168837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4304F99-D40B-B963-BCEF-C4DA92BA02EB}"/>
                </a:ext>
              </a:extLst>
            </p:cNvPr>
            <p:cNvCxnSpPr/>
            <p:nvPr/>
          </p:nvCxnSpPr>
          <p:spPr bwMode="auto">
            <a:xfrm>
              <a:off x="3828816" y="180987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A367C10-C276-BC72-494A-09BAA64899B4}"/>
                </a:ext>
              </a:extLst>
            </p:cNvPr>
            <p:cNvCxnSpPr/>
            <p:nvPr/>
          </p:nvCxnSpPr>
          <p:spPr bwMode="auto">
            <a:xfrm>
              <a:off x="3684071" y="179866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0035504-3A95-7984-B5BE-FDE6D0947C44}"/>
                </a:ext>
              </a:extLst>
            </p:cNvPr>
            <p:cNvCxnSpPr/>
            <p:nvPr/>
          </p:nvCxnSpPr>
          <p:spPr bwMode="auto">
            <a:xfrm>
              <a:off x="3885565" y="180581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8171181-056E-01FF-4270-636A2BA3E59E}"/>
                </a:ext>
              </a:extLst>
            </p:cNvPr>
            <p:cNvCxnSpPr/>
            <p:nvPr/>
          </p:nvCxnSpPr>
          <p:spPr bwMode="auto">
            <a:xfrm>
              <a:off x="4067519" y="183520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E7EFA5E-1B15-EF8F-674E-594928617B2E}"/>
                </a:ext>
              </a:extLst>
            </p:cNvPr>
            <p:cNvCxnSpPr/>
            <p:nvPr/>
          </p:nvCxnSpPr>
          <p:spPr bwMode="auto">
            <a:xfrm>
              <a:off x="4109047" y="184148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257732A-0E5B-55B8-319E-21748B85F75F}"/>
                </a:ext>
              </a:extLst>
            </p:cNvPr>
            <p:cNvCxnSpPr/>
            <p:nvPr/>
          </p:nvCxnSpPr>
          <p:spPr bwMode="auto">
            <a:xfrm>
              <a:off x="4098632" y="184068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25776BB-ACF1-E748-27AE-2E99B42BDA16}"/>
                </a:ext>
              </a:extLst>
            </p:cNvPr>
            <p:cNvCxnSpPr/>
            <p:nvPr/>
          </p:nvCxnSpPr>
          <p:spPr bwMode="auto">
            <a:xfrm>
              <a:off x="4257544" y="185131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20125117-10BD-B667-6D55-B567FCA16E5D}"/>
                </a:ext>
              </a:extLst>
            </p:cNvPr>
            <p:cNvCxnSpPr/>
            <p:nvPr/>
          </p:nvCxnSpPr>
          <p:spPr bwMode="auto">
            <a:xfrm>
              <a:off x="4145821" y="183952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425FE27-96A5-69FD-F47A-6027018A4F53}"/>
                </a:ext>
              </a:extLst>
            </p:cNvPr>
            <p:cNvCxnSpPr/>
            <p:nvPr/>
          </p:nvCxnSpPr>
          <p:spPr bwMode="auto">
            <a:xfrm>
              <a:off x="4546064" y="188369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4075352-F9B8-739F-8338-FC882991C8F3}"/>
                </a:ext>
              </a:extLst>
            </p:cNvPr>
            <p:cNvCxnSpPr/>
            <p:nvPr/>
          </p:nvCxnSpPr>
          <p:spPr bwMode="auto">
            <a:xfrm>
              <a:off x="3958606" y="1825780"/>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029A127-942B-CB35-3CF3-B52C128AB59B}"/>
                </a:ext>
              </a:extLst>
            </p:cNvPr>
            <p:cNvCxnSpPr/>
            <p:nvPr/>
          </p:nvCxnSpPr>
          <p:spPr bwMode="auto">
            <a:xfrm>
              <a:off x="4706438" y="194596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3E5AA050-997D-6158-41FD-C6D79A839DEC}"/>
                </a:ext>
              </a:extLst>
            </p:cNvPr>
            <p:cNvCxnSpPr/>
            <p:nvPr/>
          </p:nvCxnSpPr>
          <p:spPr bwMode="auto">
            <a:xfrm>
              <a:off x="4626947" y="191929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0D1AF652-4467-A67A-DA77-C8C76998F49F}"/>
                </a:ext>
              </a:extLst>
            </p:cNvPr>
            <p:cNvCxnSpPr/>
            <p:nvPr/>
          </p:nvCxnSpPr>
          <p:spPr bwMode="auto">
            <a:xfrm>
              <a:off x="4772141" y="19453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5A1D87B-AAF7-FD22-7B00-334AE91F77E5}"/>
                </a:ext>
              </a:extLst>
            </p:cNvPr>
            <p:cNvCxnSpPr/>
            <p:nvPr/>
          </p:nvCxnSpPr>
          <p:spPr bwMode="auto">
            <a:xfrm>
              <a:off x="4287265" y="1856038"/>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6A996112-82E9-DA2E-DD19-CBA0B722C945}"/>
                </a:ext>
              </a:extLst>
            </p:cNvPr>
            <p:cNvCxnSpPr/>
            <p:nvPr/>
          </p:nvCxnSpPr>
          <p:spPr bwMode="auto">
            <a:xfrm>
              <a:off x="4337665" y="186435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F794F17-D75C-D20F-C60B-B14E2B43ACEF}"/>
                </a:ext>
              </a:extLst>
            </p:cNvPr>
            <p:cNvCxnSpPr/>
            <p:nvPr/>
          </p:nvCxnSpPr>
          <p:spPr bwMode="auto">
            <a:xfrm>
              <a:off x="4804968" y="19453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3D4A7FA-4DE8-E6FA-17D4-4D12C7329623}"/>
                </a:ext>
              </a:extLst>
            </p:cNvPr>
            <p:cNvCxnSpPr/>
            <p:nvPr/>
          </p:nvCxnSpPr>
          <p:spPr bwMode="auto">
            <a:xfrm>
              <a:off x="4957374" y="198370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4C4B4347-275F-DC9A-DF94-1774BEF168D1}"/>
                </a:ext>
              </a:extLst>
            </p:cNvPr>
            <p:cNvCxnSpPr/>
            <p:nvPr/>
          </p:nvCxnSpPr>
          <p:spPr bwMode="auto">
            <a:xfrm>
              <a:off x="5009943" y="198291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5606B79-1331-62B1-E992-1F2229B37FEB}"/>
                </a:ext>
              </a:extLst>
            </p:cNvPr>
            <p:cNvCxnSpPr/>
            <p:nvPr/>
          </p:nvCxnSpPr>
          <p:spPr bwMode="auto">
            <a:xfrm>
              <a:off x="5137769" y="201436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7C532F2-FFCC-C83A-98CA-1769DB1F47A7}"/>
                </a:ext>
              </a:extLst>
            </p:cNvPr>
            <p:cNvCxnSpPr/>
            <p:nvPr/>
          </p:nvCxnSpPr>
          <p:spPr bwMode="auto">
            <a:xfrm>
              <a:off x="5344799" y="203847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1AD4A1F-26B4-FE01-3F83-11BCEF744ADC}"/>
                </a:ext>
              </a:extLst>
            </p:cNvPr>
            <p:cNvCxnSpPr/>
            <p:nvPr/>
          </p:nvCxnSpPr>
          <p:spPr bwMode="auto">
            <a:xfrm>
              <a:off x="5377494" y="203847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A38492D-9178-FCE6-88F9-DE5FE0360206}"/>
                </a:ext>
              </a:extLst>
            </p:cNvPr>
            <p:cNvCxnSpPr/>
            <p:nvPr/>
          </p:nvCxnSpPr>
          <p:spPr bwMode="auto">
            <a:xfrm>
              <a:off x="5406473" y="204161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E67BFF0D-C628-EF5B-4A0D-CEBAB9C78A35}"/>
                </a:ext>
              </a:extLst>
            </p:cNvPr>
            <p:cNvCxnSpPr/>
            <p:nvPr/>
          </p:nvCxnSpPr>
          <p:spPr bwMode="auto">
            <a:xfrm>
              <a:off x="5439159" y="204070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310792AF-A30B-D7DC-58F8-6F2DD95C848F}"/>
                </a:ext>
              </a:extLst>
            </p:cNvPr>
            <p:cNvCxnSpPr/>
            <p:nvPr/>
          </p:nvCxnSpPr>
          <p:spPr bwMode="auto">
            <a:xfrm>
              <a:off x="5664895" y="203756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0A439B8-DE8C-ED06-3139-77B71A0852D7}"/>
                </a:ext>
              </a:extLst>
            </p:cNvPr>
            <p:cNvCxnSpPr/>
            <p:nvPr/>
          </p:nvCxnSpPr>
          <p:spPr bwMode="auto">
            <a:xfrm>
              <a:off x="5880086" y="2041612"/>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F027C3C9-3845-4235-49F6-11CC6D11A09D}"/>
                </a:ext>
              </a:extLst>
            </p:cNvPr>
            <p:cNvCxnSpPr/>
            <p:nvPr/>
          </p:nvCxnSpPr>
          <p:spPr bwMode="auto">
            <a:xfrm>
              <a:off x="4742037" y="194596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D2E494C-454E-00DE-A34C-1E3B94A930DF}"/>
                </a:ext>
              </a:extLst>
            </p:cNvPr>
            <p:cNvCxnSpPr/>
            <p:nvPr/>
          </p:nvCxnSpPr>
          <p:spPr bwMode="auto">
            <a:xfrm>
              <a:off x="4855427" y="1965841"/>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EA4B9EE9-9C3A-580D-A1F4-9585F6FD1A8B}"/>
                </a:ext>
              </a:extLst>
            </p:cNvPr>
            <p:cNvCxnSpPr/>
            <p:nvPr/>
          </p:nvCxnSpPr>
          <p:spPr bwMode="auto">
            <a:xfrm>
              <a:off x="5568478" y="203756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5D142126-C753-713E-05FC-AFB0C59A41E1}"/>
                </a:ext>
              </a:extLst>
            </p:cNvPr>
            <p:cNvCxnSpPr/>
            <p:nvPr/>
          </p:nvCxnSpPr>
          <p:spPr bwMode="auto">
            <a:xfrm>
              <a:off x="5736351" y="203553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A1268CB1-C61B-19FA-8479-8F29C3A3D591}"/>
                </a:ext>
              </a:extLst>
            </p:cNvPr>
            <p:cNvCxnSpPr/>
            <p:nvPr/>
          </p:nvCxnSpPr>
          <p:spPr bwMode="auto">
            <a:xfrm>
              <a:off x="5989965" y="203965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09BCCA5-05E8-C019-CDFC-623F5E36B7C1}"/>
                </a:ext>
              </a:extLst>
            </p:cNvPr>
            <p:cNvCxnSpPr/>
            <p:nvPr/>
          </p:nvCxnSpPr>
          <p:spPr bwMode="auto">
            <a:xfrm>
              <a:off x="5828102" y="203847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30FA555-D000-D854-486F-0840138034F3}"/>
                </a:ext>
              </a:extLst>
            </p:cNvPr>
            <p:cNvCxnSpPr/>
            <p:nvPr/>
          </p:nvCxnSpPr>
          <p:spPr bwMode="auto">
            <a:xfrm>
              <a:off x="5700218" y="203578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2109A4D-9E87-4A53-E3AB-2F920549577E}"/>
                </a:ext>
              </a:extLst>
            </p:cNvPr>
            <p:cNvCxnSpPr/>
            <p:nvPr/>
          </p:nvCxnSpPr>
          <p:spPr bwMode="auto">
            <a:xfrm>
              <a:off x="6045981" y="214540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E8F904D-A2EF-0C89-1D3A-C1FCD0D52137}"/>
                </a:ext>
              </a:extLst>
            </p:cNvPr>
            <p:cNvCxnSpPr/>
            <p:nvPr/>
          </p:nvCxnSpPr>
          <p:spPr bwMode="auto">
            <a:xfrm>
              <a:off x="6079930" y="214632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62DBA21-8291-7308-B789-F10F887C63C3}"/>
                </a:ext>
              </a:extLst>
            </p:cNvPr>
            <p:cNvCxnSpPr/>
            <p:nvPr/>
          </p:nvCxnSpPr>
          <p:spPr bwMode="auto">
            <a:xfrm>
              <a:off x="6192880" y="227775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5AF0BFF-9AC6-48F5-E792-4B71587B3576}"/>
                </a:ext>
              </a:extLst>
            </p:cNvPr>
            <p:cNvCxnSpPr/>
            <p:nvPr/>
          </p:nvCxnSpPr>
          <p:spPr bwMode="auto">
            <a:xfrm>
              <a:off x="6143967" y="227623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5852AAD-0E13-FA3A-AEB8-D647C7EC2B8A}"/>
                </a:ext>
              </a:extLst>
            </p:cNvPr>
            <p:cNvCxnSpPr/>
            <p:nvPr/>
          </p:nvCxnSpPr>
          <p:spPr bwMode="auto">
            <a:xfrm>
              <a:off x="4670626" y="192139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C071C55-3884-C1F9-E4FE-6642B6C81F1A}"/>
                </a:ext>
              </a:extLst>
            </p:cNvPr>
            <p:cNvCxnSpPr/>
            <p:nvPr/>
          </p:nvCxnSpPr>
          <p:spPr bwMode="auto">
            <a:xfrm>
              <a:off x="5607868" y="2037560"/>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DA54AAEB-AE35-6CA2-CBD8-ECC78D96ED62}"/>
                </a:ext>
              </a:extLst>
            </p:cNvPr>
            <p:cNvCxnSpPr/>
            <p:nvPr/>
          </p:nvCxnSpPr>
          <p:spPr bwMode="auto">
            <a:xfrm>
              <a:off x="4202430" y="1841890"/>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D6D46C5-3963-0ECF-3433-708C7338FB95}"/>
                </a:ext>
              </a:extLst>
            </p:cNvPr>
            <p:cNvCxnSpPr/>
            <p:nvPr/>
          </p:nvCxnSpPr>
          <p:spPr bwMode="auto">
            <a:xfrm>
              <a:off x="4407611" y="1884318"/>
              <a:ext cx="0" cy="110795"/>
            </a:xfrm>
            <a:prstGeom prst="line">
              <a:avLst/>
            </a:prstGeom>
            <a:noFill/>
            <a:ln w="76200" cap="flat" cmpd="sng" algn="ctr">
              <a:solidFill>
                <a:schemeClr val="accent3"/>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4725EDD-38CD-5B36-23B4-E36FEDDD3978}"/>
                </a:ext>
              </a:extLst>
            </p:cNvPr>
            <p:cNvCxnSpPr/>
            <p:nvPr/>
          </p:nvCxnSpPr>
          <p:spPr bwMode="auto">
            <a:xfrm>
              <a:off x="6225643" y="227751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ADC9FCB-C718-B05E-A567-D5096EAC2652}"/>
                </a:ext>
              </a:extLst>
            </p:cNvPr>
            <p:cNvCxnSpPr/>
            <p:nvPr/>
          </p:nvCxnSpPr>
          <p:spPr bwMode="auto">
            <a:xfrm>
              <a:off x="5239489" y="203847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37D6DD6C-4818-36A0-7989-794FE1040ADB}"/>
                </a:ext>
              </a:extLst>
            </p:cNvPr>
            <p:cNvCxnSpPr/>
            <p:nvPr/>
          </p:nvCxnSpPr>
          <p:spPr bwMode="auto">
            <a:xfrm>
              <a:off x="6344427" y="2277518"/>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9FF87A0C-ABFC-EC38-E862-1ABDDDC9E2F2}"/>
                </a:ext>
              </a:extLst>
            </p:cNvPr>
            <p:cNvCxnSpPr/>
            <p:nvPr/>
          </p:nvCxnSpPr>
          <p:spPr bwMode="auto">
            <a:xfrm>
              <a:off x="6272171" y="227712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D9FF4A2D-C6E2-BA0E-C378-8FE738464269}"/>
                </a:ext>
              </a:extLst>
            </p:cNvPr>
            <p:cNvCxnSpPr/>
            <p:nvPr/>
          </p:nvCxnSpPr>
          <p:spPr bwMode="auto">
            <a:xfrm>
              <a:off x="5192702" y="204070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95CC02DE-A694-FC15-B29F-3E7E9FD9A7CD}"/>
                </a:ext>
              </a:extLst>
            </p:cNvPr>
            <p:cNvCxnSpPr/>
            <p:nvPr/>
          </p:nvCxnSpPr>
          <p:spPr bwMode="auto">
            <a:xfrm>
              <a:off x="6381246" y="227437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72DC4135-A651-DFCB-9CB4-AD17F17CD910}"/>
                </a:ext>
              </a:extLst>
            </p:cNvPr>
            <p:cNvCxnSpPr/>
            <p:nvPr/>
          </p:nvCxnSpPr>
          <p:spPr bwMode="auto">
            <a:xfrm>
              <a:off x="6626115" y="227712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F360B5F-782B-7922-F1F3-93721E5CC35E}"/>
                </a:ext>
              </a:extLst>
            </p:cNvPr>
            <p:cNvCxnSpPr/>
            <p:nvPr/>
          </p:nvCxnSpPr>
          <p:spPr bwMode="auto">
            <a:xfrm>
              <a:off x="6697768" y="227712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9C700763-60B6-2EB3-FB00-F0B051837023}"/>
                </a:ext>
              </a:extLst>
            </p:cNvPr>
            <p:cNvCxnSpPr/>
            <p:nvPr/>
          </p:nvCxnSpPr>
          <p:spPr bwMode="auto">
            <a:xfrm>
              <a:off x="4909141" y="1966887"/>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19A6510-56A5-702E-C3DF-080F87785E8E}"/>
                </a:ext>
              </a:extLst>
            </p:cNvPr>
            <p:cNvCxnSpPr/>
            <p:nvPr/>
          </p:nvCxnSpPr>
          <p:spPr bwMode="auto">
            <a:xfrm>
              <a:off x="4597160" y="1900029"/>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76E277A1-A784-BAFD-9695-B07A079C7EBE}"/>
                </a:ext>
              </a:extLst>
            </p:cNvPr>
            <p:cNvCxnSpPr/>
            <p:nvPr/>
          </p:nvCxnSpPr>
          <p:spPr bwMode="auto">
            <a:xfrm>
              <a:off x="4018374" y="1825779"/>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F2C8356-655F-36BC-F784-FE3EDE72FCF6}"/>
                </a:ext>
              </a:extLst>
            </p:cNvPr>
            <p:cNvCxnSpPr/>
            <p:nvPr/>
          </p:nvCxnSpPr>
          <p:spPr bwMode="auto">
            <a:xfrm>
              <a:off x="4491788" y="1884319"/>
              <a:ext cx="0" cy="110795"/>
            </a:xfrm>
            <a:prstGeom prst="line">
              <a:avLst/>
            </a:prstGeom>
            <a:noFill/>
            <a:ln w="76200"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E72F1B3C-E370-4CB2-C4DC-9BB84F377D92}"/>
                </a:ext>
              </a:extLst>
            </p:cNvPr>
            <p:cNvCxnSpPr/>
            <p:nvPr/>
          </p:nvCxnSpPr>
          <p:spPr bwMode="auto">
            <a:xfrm>
              <a:off x="5071848" y="1983072"/>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2A386454-EFD7-607E-59A2-C4897DD2D776}"/>
                </a:ext>
              </a:extLst>
            </p:cNvPr>
            <p:cNvCxnSpPr/>
            <p:nvPr/>
          </p:nvCxnSpPr>
          <p:spPr bwMode="auto">
            <a:xfrm>
              <a:off x="5294720" y="2038470"/>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01BA996E-5264-F525-2AEC-952CA47574FF}"/>
                </a:ext>
              </a:extLst>
            </p:cNvPr>
            <p:cNvCxnSpPr/>
            <p:nvPr/>
          </p:nvCxnSpPr>
          <p:spPr bwMode="auto">
            <a:xfrm>
              <a:off x="5492060" y="2043844"/>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C9156B4-22F2-763F-4B1F-E3C0094025C5}"/>
                </a:ext>
              </a:extLst>
            </p:cNvPr>
            <p:cNvCxnSpPr/>
            <p:nvPr/>
          </p:nvCxnSpPr>
          <p:spPr bwMode="auto">
            <a:xfrm>
              <a:off x="5931740" y="2043843"/>
              <a:ext cx="0" cy="110795"/>
            </a:xfrm>
            <a:prstGeom prst="line">
              <a:avLst/>
            </a:prstGeom>
            <a:noFill/>
            <a:ln w="57150" cap="flat" cmpd="sng" algn="ctr">
              <a:solidFill>
                <a:schemeClr val="accent3"/>
              </a:solidFill>
              <a:prstDash val="solid"/>
              <a:round/>
              <a:headEnd type="none" w="med" len="med"/>
              <a:tailEnd type="none" w="med" len="med"/>
            </a:ln>
            <a:effectLst/>
          </p:spPr>
        </p:cxnSp>
      </p:grpSp>
      <p:grpSp>
        <p:nvGrpSpPr>
          <p:cNvPr id="76" name="Group 75">
            <a:extLst>
              <a:ext uri="{FF2B5EF4-FFF2-40B4-BE49-F238E27FC236}">
                <a16:creationId xmlns:a16="http://schemas.microsoft.com/office/drawing/2014/main" id="{B9A98DB1-79FC-8C83-F4A3-E251C591FCD2}"/>
              </a:ext>
            </a:extLst>
          </p:cNvPr>
          <p:cNvGrpSpPr/>
          <p:nvPr/>
        </p:nvGrpSpPr>
        <p:grpSpPr>
          <a:xfrm>
            <a:off x="2314165" y="1786797"/>
            <a:ext cx="4391042" cy="2188484"/>
            <a:chOff x="2364285" y="1652123"/>
            <a:chExt cx="4391042" cy="2188484"/>
          </a:xfrm>
        </p:grpSpPr>
        <p:cxnSp>
          <p:nvCxnSpPr>
            <p:cNvPr id="77" name="Straight Connector 76">
              <a:extLst>
                <a:ext uri="{FF2B5EF4-FFF2-40B4-BE49-F238E27FC236}">
                  <a16:creationId xmlns:a16="http://schemas.microsoft.com/office/drawing/2014/main" id="{0C7099F3-11C6-5062-E578-72FADF27643E}"/>
                </a:ext>
              </a:extLst>
            </p:cNvPr>
            <p:cNvCxnSpPr/>
            <p:nvPr/>
          </p:nvCxnSpPr>
          <p:spPr bwMode="auto">
            <a:xfrm>
              <a:off x="2364285" y="165212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4F32D584-58F1-359C-6BE5-E97F19CAB436}"/>
                </a:ext>
              </a:extLst>
            </p:cNvPr>
            <p:cNvCxnSpPr/>
            <p:nvPr/>
          </p:nvCxnSpPr>
          <p:spPr bwMode="auto">
            <a:xfrm>
              <a:off x="2764438" y="168673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71362EC3-9425-01E4-1999-1090D3004A89}"/>
                </a:ext>
              </a:extLst>
            </p:cNvPr>
            <p:cNvCxnSpPr/>
            <p:nvPr/>
          </p:nvCxnSpPr>
          <p:spPr bwMode="auto">
            <a:xfrm>
              <a:off x="3026596" y="170361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AF528C3-3A5C-114F-40A8-220E48355441}"/>
                </a:ext>
              </a:extLst>
            </p:cNvPr>
            <p:cNvCxnSpPr/>
            <p:nvPr/>
          </p:nvCxnSpPr>
          <p:spPr bwMode="auto">
            <a:xfrm>
              <a:off x="3069425" y="170130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72D0DB61-2DDF-BFD4-6C65-F13E1EDD2FC7}"/>
                </a:ext>
              </a:extLst>
            </p:cNvPr>
            <p:cNvCxnSpPr/>
            <p:nvPr/>
          </p:nvCxnSpPr>
          <p:spPr bwMode="auto">
            <a:xfrm>
              <a:off x="3700638" y="183520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1FFF64F2-0056-0F6E-3BC2-45AFFF8B9F6B}"/>
                </a:ext>
              </a:extLst>
            </p:cNvPr>
            <p:cNvCxnSpPr/>
            <p:nvPr/>
          </p:nvCxnSpPr>
          <p:spPr bwMode="auto">
            <a:xfrm>
              <a:off x="3588621" y="180581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6DDA8A15-A58D-9DCC-C5B8-1FC98179C11F}"/>
                </a:ext>
              </a:extLst>
            </p:cNvPr>
            <p:cNvCxnSpPr/>
            <p:nvPr/>
          </p:nvCxnSpPr>
          <p:spPr bwMode="auto">
            <a:xfrm>
              <a:off x="3744890" y="183520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68B45726-DF10-1978-193D-3304DD5CA55E}"/>
                </a:ext>
              </a:extLst>
            </p:cNvPr>
            <p:cNvCxnSpPr/>
            <p:nvPr/>
          </p:nvCxnSpPr>
          <p:spPr bwMode="auto">
            <a:xfrm>
              <a:off x="3828859" y="18477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BCAFFCF3-E282-603C-1620-E36FC722D460}"/>
                </a:ext>
              </a:extLst>
            </p:cNvPr>
            <p:cNvCxnSpPr/>
            <p:nvPr/>
          </p:nvCxnSpPr>
          <p:spPr bwMode="auto">
            <a:xfrm>
              <a:off x="3928758" y="186540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2E47B12-5D98-25D2-4B48-C6C1388B7CC1}"/>
                </a:ext>
              </a:extLst>
            </p:cNvPr>
            <p:cNvCxnSpPr/>
            <p:nvPr/>
          </p:nvCxnSpPr>
          <p:spPr bwMode="auto">
            <a:xfrm>
              <a:off x="3872099" y="184463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9DE5BF4E-6FEC-133D-EE7E-B5D0F28B1848}"/>
                </a:ext>
              </a:extLst>
            </p:cNvPr>
            <p:cNvCxnSpPr/>
            <p:nvPr/>
          </p:nvCxnSpPr>
          <p:spPr bwMode="auto">
            <a:xfrm>
              <a:off x="4049849" y="19120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EFAE551-F92B-DAC9-2A41-087A351BA458}"/>
                </a:ext>
              </a:extLst>
            </p:cNvPr>
            <p:cNvCxnSpPr/>
            <p:nvPr/>
          </p:nvCxnSpPr>
          <p:spPr bwMode="auto">
            <a:xfrm>
              <a:off x="4008029" y="190002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DB11C85F-8F16-BA0C-2AD1-901CE2CB4FF4}"/>
                </a:ext>
              </a:extLst>
            </p:cNvPr>
            <p:cNvCxnSpPr/>
            <p:nvPr/>
          </p:nvCxnSpPr>
          <p:spPr bwMode="auto">
            <a:xfrm>
              <a:off x="4163674" y="19496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3B27D33A-D07B-DCD8-8B8D-A5DD8545EE44}"/>
                </a:ext>
              </a:extLst>
            </p:cNvPr>
            <p:cNvCxnSpPr/>
            <p:nvPr/>
          </p:nvCxnSpPr>
          <p:spPr bwMode="auto">
            <a:xfrm>
              <a:off x="3958606" y="1887461"/>
              <a:ext cx="0" cy="110795"/>
            </a:xfrm>
            <a:prstGeom prst="line">
              <a:avLst/>
            </a:prstGeom>
            <a:noFill/>
            <a:ln w="57150" cap="flat" cmpd="sng" algn="ctr">
              <a:solidFill>
                <a:schemeClr val="accent4"/>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FA564A3-9334-538D-DFF8-D572D6903916}"/>
                </a:ext>
              </a:extLst>
            </p:cNvPr>
            <p:cNvCxnSpPr/>
            <p:nvPr/>
          </p:nvCxnSpPr>
          <p:spPr bwMode="auto">
            <a:xfrm>
              <a:off x="4240304" y="19674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CE8B4EF-E556-028E-CF30-D45A73654246}"/>
                </a:ext>
              </a:extLst>
            </p:cNvPr>
            <p:cNvCxnSpPr/>
            <p:nvPr/>
          </p:nvCxnSpPr>
          <p:spPr bwMode="auto">
            <a:xfrm>
              <a:off x="4253181" y="197113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3E6531F9-0AB9-E362-12C1-9A33CA85877A}"/>
                </a:ext>
              </a:extLst>
            </p:cNvPr>
            <p:cNvCxnSpPr/>
            <p:nvPr/>
          </p:nvCxnSpPr>
          <p:spPr bwMode="auto">
            <a:xfrm>
              <a:off x="4288595" y="197993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2F24F06-DAB9-B4CF-D746-6AD6CB8F2057}"/>
                </a:ext>
              </a:extLst>
            </p:cNvPr>
            <p:cNvCxnSpPr/>
            <p:nvPr/>
          </p:nvCxnSpPr>
          <p:spPr bwMode="auto">
            <a:xfrm>
              <a:off x="4092529" y="1927676"/>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11833B68-6D0A-A83F-ADDA-BA9CD9D6DDD9}"/>
                </a:ext>
              </a:extLst>
            </p:cNvPr>
            <p:cNvCxnSpPr/>
            <p:nvPr/>
          </p:nvCxnSpPr>
          <p:spPr bwMode="auto">
            <a:xfrm>
              <a:off x="4207352" y="196442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8F90AA9A-E09A-B0C5-8D26-866D6CF37802}"/>
                </a:ext>
              </a:extLst>
            </p:cNvPr>
            <p:cNvCxnSpPr/>
            <p:nvPr/>
          </p:nvCxnSpPr>
          <p:spPr bwMode="auto">
            <a:xfrm>
              <a:off x="4347552" y="201181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74355366-2A15-1E23-CC4A-9CE61A699863}"/>
                </a:ext>
              </a:extLst>
            </p:cNvPr>
            <p:cNvCxnSpPr/>
            <p:nvPr/>
          </p:nvCxnSpPr>
          <p:spPr bwMode="auto">
            <a:xfrm>
              <a:off x="4425054" y="201317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2FF14C5A-F970-DF86-403E-79968492F66A}"/>
                </a:ext>
              </a:extLst>
            </p:cNvPr>
            <p:cNvCxnSpPr/>
            <p:nvPr/>
          </p:nvCxnSpPr>
          <p:spPr bwMode="auto">
            <a:xfrm>
              <a:off x="4459836" y="201181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DD15182-EEB3-1B07-C398-51697C349A5A}"/>
                </a:ext>
              </a:extLst>
            </p:cNvPr>
            <p:cNvCxnSpPr/>
            <p:nvPr/>
          </p:nvCxnSpPr>
          <p:spPr bwMode="auto">
            <a:xfrm>
              <a:off x="4570658" y="20850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270C382F-BA0E-26CD-7ED9-24C6F0DBE853}"/>
                </a:ext>
              </a:extLst>
            </p:cNvPr>
            <p:cNvCxnSpPr/>
            <p:nvPr/>
          </p:nvCxnSpPr>
          <p:spPr bwMode="auto">
            <a:xfrm>
              <a:off x="4607097" y="208507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C59D5B6A-9DD5-699C-34F0-7520936EFE80}"/>
                </a:ext>
              </a:extLst>
            </p:cNvPr>
            <p:cNvCxnSpPr/>
            <p:nvPr/>
          </p:nvCxnSpPr>
          <p:spPr bwMode="auto">
            <a:xfrm>
              <a:off x="4665351" y="210481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255E75A-1E6A-CF34-21BB-903EE7844693}"/>
                </a:ext>
              </a:extLst>
            </p:cNvPr>
            <p:cNvCxnSpPr/>
            <p:nvPr/>
          </p:nvCxnSpPr>
          <p:spPr bwMode="auto">
            <a:xfrm>
              <a:off x="4715487" y="211538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8874B444-7A17-1EF6-8E01-46B7A1D3063C}"/>
                </a:ext>
              </a:extLst>
            </p:cNvPr>
            <p:cNvCxnSpPr/>
            <p:nvPr/>
          </p:nvCxnSpPr>
          <p:spPr bwMode="auto">
            <a:xfrm>
              <a:off x="4751754" y="211391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37A16661-B442-AC8F-92EF-10F17B49D6C2}"/>
                </a:ext>
              </a:extLst>
            </p:cNvPr>
            <p:cNvCxnSpPr/>
            <p:nvPr/>
          </p:nvCxnSpPr>
          <p:spPr bwMode="auto">
            <a:xfrm>
              <a:off x="4827509" y="211570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6EAF052B-A25F-BB50-27AD-E339A4238871}"/>
                </a:ext>
              </a:extLst>
            </p:cNvPr>
            <p:cNvCxnSpPr/>
            <p:nvPr/>
          </p:nvCxnSpPr>
          <p:spPr bwMode="auto">
            <a:xfrm>
              <a:off x="5019369" y="2179182"/>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D67D7D13-7791-6851-D794-B1AC17784861}"/>
                </a:ext>
              </a:extLst>
            </p:cNvPr>
            <p:cNvCxnSpPr/>
            <p:nvPr/>
          </p:nvCxnSpPr>
          <p:spPr bwMode="auto">
            <a:xfrm>
              <a:off x="4321119" y="198935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12A507A9-9B5F-522A-7C2C-4E9467E7CC81}"/>
                </a:ext>
              </a:extLst>
            </p:cNvPr>
            <p:cNvCxnSpPr/>
            <p:nvPr/>
          </p:nvCxnSpPr>
          <p:spPr bwMode="auto">
            <a:xfrm>
              <a:off x="4387711" y="2014593"/>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E50138E-C87D-11DF-3AB0-08041E8BC05E}"/>
                </a:ext>
              </a:extLst>
            </p:cNvPr>
            <p:cNvCxnSpPr/>
            <p:nvPr/>
          </p:nvCxnSpPr>
          <p:spPr bwMode="auto">
            <a:xfrm>
              <a:off x="4855427" y="213598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03AC5EB1-2E33-D751-A2E8-D059D1BD8A90}"/>
                </a:ext>
              </a:extLst>
            </p:cNvPr>
            <p:cNvCxnSpPr/>
            <p:nvPr/>
          </p:nvCxnSpPr>
          <p:spPr bwMode="auto">
            <a:xfrm>
              <a:off x="4947844" y="216020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6A2601AB-EAE6-CE49-334E-BC87A978DE51}"/>
                </a:ext>
              </a:extLst>
            </p:cNvPr>
            <p:cNvCxnSpPr/>
            <p:nvPr/>
          </p:nvCxnSpPr>
          <p:spPr bwMode="auto">
            <a:xfrm>
              <a:off x="5056138" y="218220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DE7940B-D265-BE18-53AE-088FEB4562FC}"/>
                </a:ext>
              </a:extLst>
            </p:cNvPr>
            <p:cNvCxnSpPr/>
            <p:nvPr/>
          </p:nvCxnSpPr>
          <p:spPr bwMode="auto">
            <a:xfrm>
              <a:off x="4982243" y="215623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FBB3E7EB-A630-0DA7-1C35-408A8ADEECBF}"/>
                </a:ext>
              </a:extLst>
            </p:cNvPr>
            <p:cNvCxnSpPr/>
            <p:nvPr/>
          </p:nvCxnSpPr>
          <p:spPr bwMode="auto">
            <a:xfrm>
              <a:off x="5086040" y="217935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103E453-751C-AC21-1A27-2478B6E343D6}"/>
                </a:ext>
              </a:extLst>
            </p:cNvPr>
            <p:cNvCxnSpPr/>
            <p:nvPr/>
          </p:nvCxnSpPr>
          <p:spPr bwMode="auto">
            <a:xfrm>
              <a:off x="5118423" y="217969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67D2840-1689-4B26-6830-CCA8C8900A4B}"/>
                </a:ext>
              </a:extLst>
            </p:cNvPr>
            <p:cNvCxnSpPr/>
            <p:nvPr/>
          </p:nvCxnSpPr>
          <p:spPr bwMode="auto">
            <a:xfrm>
              <a:off x="5221307" y="22313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91B538EE-2071-7319-312D-8225CBB0EECC}"/>
                </a:ext>
              </a:extLst>
            </p:cNvPr>
            <p:cNvCxnSpPr/>
            <p:nvPr/>
          </p:nvCxnSpPr>
          <p:spPr bwMode="auto">
            <a:xfrm>
              <a:off x="5250365" y="226026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90F51B9D-40B8-5664-5D14-4BFD447CC0D2}"/>
                </a:ext>
              </a:extLst>
            </p:cNvPr>
            <p:cNvCxnSpPr/>
            <p:nvPr/>
          </p:nvCxnSpPr>
          <p:spPr bwMode="auto">
            <a:xfrm>
              <a:off x="5277315" y="228541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29B9773D-4FC9-7A07-09F3-A995ACE3D96C}"/>
                </a:ext>
              </a:extLst>
            </p:cNvPr>
            <p:cNvCxnSpPr/>
            <p:nvPr/>
          </p:nvCxnSpPr>
          <p:spPr bwMode="auto">
            <a:xfrm>
              <a:off x="5297862" y="228541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58314044-F026-5EC9-B478-07B0121A3516}"/>
                </a:ext>
              </a:extLst>
            </p:cNvPr>
            <p:cNvCxnSpPr/>
            <p:nvPr/>
          </p:nvCxnSpPr>
          <p:spPr bwMode="auto">
            <a:xfrm>
              <a:off x="4776600" y="2116871"/>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75EA81B5-44E6-3727-6933-540C8B1F76EC}"/>
                </a:ext>
              </a:extLst>
            </p:cNvPr>
            <p:cNvCxnSpPr/>
            <p:nvPr/>
          </p:nvCxnSpPr>
          <p:spPr bwMode="auto">
            <a:xfrm>
              <a:off x="4527298" y="2087790"/>
              <a:ext cx="0" cy="110795"/>
            </a:xfrm>
            <a:prstGeom prst="line">
              <a:avLst/>
            </a:prstGeom>
            <a:noFill/>
            <a:ln w="57150" cap="flat" cmpd="sng" algn="ctr">
              <a:solidFill>
                <a:schemeClr val="accent4"/>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D08A42A0-BCB2-A849-3C57-CB5B3E903636}"/>
                </a:ext>
              </a:extLst>
            </p:cNvPr>
            <p:cNvCxnSpPr/>
            <p:nvPr/>
          </p:nvCxnSpPr>
          <p:spPr bwMode="auto">
            <a:xfrm>
              <a:off x="4902592" y="2157238"/>
              <a:ext cx="0" cy="110795"/>
            </a:xfrm>
            <a:prstGeom prst="line">
              <a:avLst/>
            </a:prstGeom>
            <a:noFill/>
            <a:ln w="57150" cap="flat" cmpd="sng" algn="ctr">
              <a:solidFill>
                <a:schemeClr val="accent4"/>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73E45BE8-635F-6AC9-1774-A7D66BDACF7D}"/>
                </a:ext>
              </a:extLst>
            </p:cNvPr>
            <p:cNvCxnSpPr/>
            <p:nvPr/>
          </p:nvCxnSpPr>
          <p:spPr bwMode="auto">
            <a:xfrm>
              <a:off x="5340378" y="228380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E174D430-D816-0565-5331-22A916CC4FD1}"/>
                </a:ext>
              </a:extLst>
            </p:cNvPr>
            <p:cNvCxnSpPr/>
            <p:nvPr/>
          </p:nvCxnSpPr>
          <p:spPr bwMode="auto">
            <a:xfrm>
              <a:off x="5363708" y="228419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042AB19-F58F-515F-7D3F-5FD8EBA47517}"/>
                </a:ext>
              </a:extLst>
            </p:cNvPr>
            <p:cNvCxnSpPr/>
            <p:nvPr/>
          </p:nvCxnSpPr>
          <p:spPr bwMode="auto">
            <a:xfrm>
              <a:off x="5404585" y="238373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CC836180-5D2C-7C82-6B49-06307C3DCE89}"/>
                </a:ext>
              </a:extLst>
            </p:cNvPr>
            <p:cNvCxnSpPr/>
            <p:nvPr/>
          </p:nvCxnSpPr>
          <p:spPr bwMode="auto">
            <a:xfrm>
              <a:off x="5404585" y="23297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4D706807-74C2-0CE9-F8EE-5D95E025781A}"/>
                </a:ext>
              </a:extLst>
            </p:cNvPr>
            <p:cNvCxnSpPr/>
            <p:nvPr/>
          </p:nvCxnSpPr>
          <p:spPr bwMode="auto">
            <a:xfrm>
              <a:off x="5435526" y="238514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55F64F57-CD1A-366F-B2EC-239F981003A7}"/>
                </a:ext>
              </a:extLst>
            </p:cNvPr>
            <p:cNvCxnSpPr/>
            <p:nvPr/>
          </p:nvCxnSpPr>
          <p:spPr bwMode="auto">
            <a:xfrm>
              <a:off x="5470090" y="238540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61FB29DC-D0C5-DE6F-7324-0A28FA52D290}"/>
                </a:ext>
              </a:extLst>
            </p:cNvPr>
            <p:cNvCxnSpPr/>
            <p:nvPr/>
          </p:nvCxnSpPr>
          <p:spPr bwMode="auto">
            <a:xfrm>
              <a:off x="5533613" y="242730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F07785A3-1F6B-4433-ABFA-4D614D5EC5F5}"/>
                </a:ext>
              </a:extLst>
            </p:cNvPr>
            <p:cNvCxnSpPr/>
            <p:nvPr/>
          </p:nvCxnSpPr>
          <p:spPr bwMode="auto">
            <a:xfrm>
              <a:off x="5574760" y="242730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92491B49-AC42-AB38-96A9-B10C0419487D}"/>
                </a:ext>
              </a:extLst>
            </p:cNvPr>
            <p:cNvCxnSpPr/>
            <p:nvPr/>
          </p:nvCxnSpPr>
          <p:spPr bwMode="auto">
            <a:xfrm>
              <a:off x="5621067" y="247631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705C4CFC-A51D-D8F7-ED27-1CB6A38E6C12}"/>
                </a:ext>
              </a:extLst>
            </p:cNvPr>
            <p:cNvCxnSpPr/>
            <p:nvPr/>
          </p:nvCxnSpPr>
          <p:spPr bwMode="auto">
            <a:xfrm>
              <a:off x="5674475" y="254574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C0E47C55-D20A-EEEB-A5E8-0D68F04E07C5}"/>
                </a:ext>
              </a:extLst>
            </p:cNvPr>
            <p:cNvCxnSpPr/>
            <p:nvPr/>
          </p:nvCxnSpPr>
          <p:spPr bwMode="auto">
            <a:xfrm>
              <a:off x="5633248" y="254438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379D88DC-C49B-D44E-3925-8D1F0C938B56}"/>
                </a:ext>
              </a:extLst>
            </p:cNvPr>
            <p:cNvCxnSpPr/>
            <p:nvPr/>
          </p:nvCxnSpPr>
          <p:spPr bwMode="auto">
            <a:xfrm>
              <a:off x="5704975" y="254480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2159B30B-D640-9D43-DCC0-0357D5C1F845}"/>
                </a:ext>
              </a:extLst>
            </p:cNvPr>
            <p:cNvCxnSpPr/>
            <p:nvPr/>
          </p:nvCxnSpPr>
          <p:spPr bwMode="auto">
            <a:xfrm>
              <a:off x="5796640" y="260701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AF277D19-3002-62E5-0F3E-984119269F71}"/>
                </a:ext>
              </a:extLst>
            </p:cNvPr>
            <p:cNvCxnSpPr/>
            <p:nvPr/>
          </p:nvCxnSpPr>
          <p:spPr bwMode="auto">
            <a:xfrm>
              <a:off x="5748509" y="260963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5821A688-D3A2-E35A-721D-3461E29D0FEE}"/>
                </a:ext>
              </a:extLst>
            </p:cNvPr>
            <p:cNvCxnSpPr/>
            <p:nvPr/>
          </p:nvCxnSpPr>
          <p:spPr bwMode="auto">
            <a:xfrm>
              <a:off x="5842641" y="260701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CC94C2B8-1160-9117-DE5B-1A99A47D9F68}"/>
                </a:ext>
              </a:extLst>
            </p:cNvPr>
            <p:cNvCxnSpPr/>
            <p:nvPr/>
          </p:nvCxnSpPr>
          <p:spPr bwMode="auto">
            <a:xfrm>
              <a:off x="5876944" y="261015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CD69419E-A6FE-7B97-21D5-040943D4F783}"/>
                </a:ext>
              </a:extLst>
            </p:cNvPr>
            <p:cNvCxnSpPr/>
            <p:nvPr/>
          </p:nvCxnSpPr>
          <p:spPr bwMode="auto">
            <a:xfrm>
              <a:off x="5892654" y="273311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0C29BD50-5827-B81D-2B42-6035948C2532}"/>
                </a:ext>
              </a:extLst>
            </p:cNvPr>
            <p:cNvCxnSpPr/>
            <p:nvPr/>
          </p:nvCxnSpPr>
          <p:spPr bwMode="auto">
            <a:xfrm>
              <a:off x="5910414" y="27331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C93766AA-7817-CEF4-4DAF-A776E994F69B}"/>
                </a:ext>
              </a:extLst>
            </p:cNvPr>
            <p:cNvCxnSpPr/>
            <p:nvPr/>
          </p:nvCxnSpPr>
          <p:spPr bwMode="auto">
            <a:xfrm>
              <a:off x="4125418" y="1942858"/>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0D49ED0F-6B45-0C11-A34C-BB77B440C55A}"/>
                </a:ext>
              </a:extLst>
            </p:cNvPr>
            <p:cNvCxnSpPr/>
            <p:nvPr/>
          </p:nvCxnSpPr>
          <p:spPr bwMode="auto">
            <a:xfrm>
              <a:off x="5942185" y="27331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1A99C602-0AFD-4DC7-75A0-A030AA879B6A}"/>
                </a:ext>
              </a:extLst>
            </p:cNvPr>
            <p:cNvCxnSpPr/>
            <p:nvPr/>
          </p:nvCxnSpPr>
          <p:spPr bwMode="auto">
            <a:xfrm>
              <a:off x="5975033" y="27331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744D2E3-2E8B-A5E3-EB0F-55804B08A3A9}"/>
                </a:ext>
              </a:extLst>
            </p:cNvPr>
            <p:cNvCxnSpPr/>
            <p:nvPr/>
          </p:nvCxnSpPr>
          <p:spPr bwMode="auto">
            <a:xfrm>
              <a:off x="6009788" y="273625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CA5300AE-D0A2-2A93-8A48-A946692AC33B}"/>
                </a:ext>
              </a:extLst>
            </p:cNvPr>
            <p:cNvCxnSpPr/>
            <p:nvPr/>
          </p:nvCxnSpPr>
          <p:spPr bwMode="auto">
            <a:xfrm>
              <a:off x="6055407" y="273746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AED4AE64-BCD1-5923-06F3-5BBC43DD7BDB}"/>
                </a:ext>
              </a:extLst>
            </p:cNvPr>
            <p:cNvCxnSpPr/>
            <p:nvPr/>
          </p:nvCxnSpPr>
          <p:spPr bwMode="auto">
            <a:xfrm>
              <a:off x="6072653" y="273573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9183254B-AD0A-4F9B-7FE0-F0B60B85CE9E}"/>
                </a:ext>
              </a:extLst>
            </p:cNvPr>
            <p:cNvCxnSpPr/>
            <p:nvPr/>
          </p:nvCxnSpPr>
          <p:spPr bwMode="auto">
            <a:xfrm>
              <a:off x="6121532" y="273311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9796A6FA-A7AB-D99D-BCC8-43AC53516953}"/>
                </a:ext>
              </a:extLst>
            </p:cNvPr>
            <p:cNvCxnSpPr/>
            <p:nvPr/>
          </p:nvCxnSpPr>
          <p:spPr bwMode="auto">
            <a:xfrm>
              <a:off x="6135480" y="273625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A720331-C530-E314-5BEC-888C58CCAA15}"/>
                </a:ext>
              </a:extLst>
            </p:cNvPr>
            <p:cNvCxnSpPr/>
            <p:nvPr/>
          </p:nvCxnSpPr>
          <p:spPr bwMode="auto">
            <a:xfrm>
              <a:off x="6193563" y="302785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D8426171-B3E1-CBAA-9F29-1EF3A9F8BFA3}"/>
                </a:ext>
              </a:extLst>
            </p:cNvPr>
            <p:cNvCxnSpPr/>
            <p:nvPr/>
          </p:nvCxnSpPr>
          <p:spPr bwMode="auto">
            <a:xfrm>
              <a:off x="6207905" y="320979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75D85032-53F0-9D70-7B65-BE47E2BD6C7E}"/>
                </a:ext>
              </a:extLst>
            </p:cNvPr>
            <p:cNvCxnSpPr/>
            <p:nvPr/>
          </p:nvCxnSpPr>
          <p:spPr bwMode="auto">
            <a:xfrm>
              <a:off x="6287881" y="339849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7830F753-E87D-4515-038E-6ADE4813C133}"/>
                </a:ext>
              </a:extLst>
            </p:cNvPr>
            <p:cNvCxnSpPr/>
            <p:nvPr/>
          </p:nvCxnSpPr>
          <p:spPr bwMode="auto">
            <a:xfrm>
              <a:off x="6328717" y="339849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F5DAE64D-ADBA-2AAD-A6C1-F13AD8E6D74A}"/>
                </a:ext>
              </a:extLst>
            </p:cNvPr>
            <p:cNvCxnSpPr/>
            <p:nvPr/>
          </p:nvCxnSpPr>
          <p:spPr bwMode="auto">
            <a:xfrm>
              <a:off x="6654718" y="372649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84999A9-99F4-9F1B-E5E4-00719EC7A2F8}"/>
                </a:ext>
              </a:extLst>
            </p:cNvPr>
            <p:cNvCxnSpPr/>
            <p:nvPr/>
          </p:nvCxnSpPr>
          <p:spPr bwMode="auto">
            <a:xfrm>
              <a:off x="6755327" y="3729812"/>
              <a:ext cx="0" cy="110795"/>
            </a:xfrm>
            <a:prstGeom prst="line">
              <a:avLst/>
            </a:prstGeom>
            <a:noFill/>
            <a:ln w="28575" cap="flat" cmpd="sng" algn="ctr">
              <a:solidFill>
                <a:schemeClr val="accent4"/>
              </a:solidFill>
              <a:prstDash val="solid"/>
              <a:round/>
              <a:headEnd type="none" w="med" len="med"/>
              <a:tailEnd type="none" w="med" len="med"/>
            </a:ln>
            <a:effectLst/>
          </p:spPr>
        </p:cxnSp>
      </p:grpSp>
      <p:sp>
        <p:nvSpPr>
          <p:cNvPr id="153" name="Freeform: Shape 152">
            <a:extLst>
              <a:ext uri="{FF2B5EF4-FFF2-40B4-BE49-F238E27FC236}">
                <a16:creationId xmlns:a16="http://schemas.microsoft.com/office/drawing/2014/main" id="{2E812911-DFC9-C40C-F6C9-D5ABA8E0DE37}"/>
              </a:ext>
            </a:extLst>
          </p:cNvPr>
          <p:cNvSpPr/>
          <p:nvPr/>
        </p:nvSpPr>
        <p:spPr bwMode="auto">
          <a:xfrm>
            <a:off x="1328154" y="1756566"/>
            <a:ext cx="5402970" cy="1428333"/>
          </a:xfrm>
          <a:custGeom>
            <a:avLst/>
            <a:gdLst>
              <a:gd name="connsiteX0" fmla="*/ 0 w 5402970"/>
              <a:gd name="connsiteY0" fmla="*/ 0 h 1428333"/>
              <a:gd name="connsiteX1" fmla="*/ 203571 w 5402970"/>
              <a:gd name="connsiteY1" fmla="*/ 0 h 1428333"/>
              <a:gd name="connsiteX2" fmla="*/ 203571 w 5402970"/>
              <a:gd name="connsiteY2" fmla="*/ 20023 h 1428333"/>
              <a:gd name="connsiteX3" fmla="*/ 510596 w 5402970"/>
              <a:gd name="connsiteY3" fmla="*/ 20023 h 1428333"/>
              <a:gd name="connsiteX4" fmla="*/ 510596 w 5402970"/>
              <a:gd name="connsiteY4" fmla="*/ 46721 h 1428333"/>
              <a:gd name="connsiteX5" fmla="*/ 537294 w 5402970"/>
              <a:gd name="connsiteY5" fmla="*/ 46721 h 1428333"/>
              <a:gd name="connsiteX6" fmla="*/ 537294 w 5402970"/>
              <a:gd name="connsiteY6" fmla="*/ 46721 h 1428333"/>
              <a:gd name="connsiteX7" fmla="*/ 537294 w 5402970"/>
              <a:gd name="connsiteY7" fmla="*/ 70082 h 1428333"/>
              <a:gd name="connsiteX8" fmla="*/ 630736 w 5402970"/>
              <a:gd name="connsiteY8" fmla="*/ 70082 h 1428333"/>
              <a:gd name="connsiteX9" fmla="*/ 630736 w 5402970"/>
              <a:gd name="connsiteY9" fmla="*/ 83431 h 1428333"/>
              <a:gd name="connsiteX10" fmla="*/ 630736 w 5402970"/>
              <a:gd name="connsiteY10" fmla="*/ 83431 h 1428333"/>
              <a:gd name="connsiteX11" fmla="*/ 654097 w 5402970"/>
              <a:gd name="connsiteY11" fmla="*/ 106792 h 1428333"/>
              <a:gd name="connsiteX12" fmla="*/ 680795 w 5402970"/>
              <a:gd name="connsiteY12" fmla="*/ 106792 h 1428333"/>
              <a:gd name="connsiteX13" fmla="*/ 680795 w 5402970"/>
              <a:gd name="connsiteY13" fmla="*/ 140163 h 1428333"/>
              <a:gd name="connsiteX14" fmla="*/ 700818 w 5402970"/>
              <a:gd name="connsiteY14" fmla="*/ 140163 h 1428333"/>
              <a:gd name="connsiteX15" fmla="*/ 700818 w 5402970"/>
              <a:gd name="connsiteY15" fmla="*/ 140163 h 1428333"/>
              <a:gd name="connsiteX16" fmla="*/ 727516 w 5402970"/>
              <a:gd name="connsiteY16" fmla="*/ 140163 h 1428333"/>
              <a:gd name="connsiteX17" fmla="*/ 934424 w 5402970"/>
              <a:gd name="connsiteY17" fmla="*/ 140163 h 1428333"/>
              <a:gd name="connsiteX18" fmla="*/ 934424 w 5402970"/>
              <a:gd name="connsiteY18" fmla="*/ 166861 h 1428333"/>
              <a:gd name="connsiteX19" fmla="*/ 1057901 w 5402970"/>
              <a:gd name="connsiteY19" fmla="*/ 166861 h 1428333"/>
              <a:gd name="connsiteX20" fmla="*/ 1057901 w 5402970"/>
              <a:gd name="connsiteY20" fmla="*/ 166861 h 1428333"/>
              <a:gd name="connsiteX21" fmla="*/ 1057901 w 5402970"/>
              <a:gd name="connsiteY21" fmla="*/ 190222 h 1428333"/>
              <a:gd name="connsiteX22" fmla="*/ 1191390 w 5402970"/>
              <a:gd name="connsiteY22" fmla="*/ 190222 h 1428333"/>
              <a:gd name="connsiteX23" fmla="*/ 1191390 w 5402970"/>
              <a:gd name="connsiteY23" fmla="*/ 203571 h 1428333"/>
              <a:gd name="connsiteX24" fmla="*/ 1284833 w 5402970"/>
              <a:gd name="connsiteY24" fmla="*/ 203571 h 1428333"/>
              <a:gd name="connsiteX25" fmla="*/ 1284833 w 5402970"/>
              <a:gd name="connsiteY25" fmla="*/ 220257 h 1428333"/>
              <a:gd name="connsiteX26" fmla="*/ 1364926 w 5402970"/>
              <a:gd name="connsiteY26" fmla="*/ 220257 h 1428333"/>
              <a:gd name="connsiteX27" fmla="*/ 1364926 w 5402970"/>
              <a:gd name="connsiteY27" fmla="*/ 233606 h 1428333"/>
              <a:gd name="connsiteX28" fmla="*/ 1391624 w 5402970"/>
              <a:gd name="connsiteY28" fmla="*/ 233606 h 1428333"/>
              <a:gd name="connsiteX29" fmla="*/ 1398298 w 5402970"/>
              <a:gd name="connsiteY29" fmla="*/ 240280 h 1428333"/>
              <a:gd name="connsiteX30" fmla="*/ 1485066 w 5402970"/>
              <a:gd name="connsiteY30" fmla="*/ 240280 h 1428333"/>
              <a:gd name="connsiteX31" fmla="*/ 1485066 w 5402970"/>
              <a:gd name="connsiteY31" fmla="*/ 276990 h 1428333"/>
              <a:gd name="connsiteX32" fmla="*/ 1518438 w 5402970"/>
              <a:gd name="connsiteY32" fmla="*/ 276990 h 1428333"/>
              <a:gd name="connsiteX33" fmla="*/ 1518438 w 5402970"/>
              <a:gd name="connsiteY33" fmla="*/ 276990 h 1428333"/>
              <a:gd name="connsiteX34" fmla="*/ 1518438 w 5402970"/>
              <a:gd name="connsiteY34" fmla="*/ 300350 h 1428333"/>
              <a:gd name="connsiteX35" fmla="*/ 1638579 w 5402970"/>
              <a:gd name="connsiteY35" fmla="*/ 300350 h 1428333"/>
              <a:gd name="connsiteX36" fmla="*/ 1638579 w 5402970"/>
              <a:gd name="connsiteY36" fmla="*/ 317036 h 1428333"/>
              <a:gd name="connsiteX37" fmla="*/ 1715335 w 5402970"/>
              <a:gd name="connsiteY37" fmla="*/ 317036 h 1428333"/>
              <a:gd name="connsiteX38" fmla="*/ 1715335 w 5402970"/>
              <a:gd name="connsiteY38" fmla="*/ 333723 h 1428333"/>
              <a:gd name="connsiteX39" fmla="*/ 1762056 w 5402970"/>
              <a:gd name="connsiteY39" fmla="*/ 333723 h 1428333"/>
              <a:gd name="connsiteX40" fmla="*/ 1762056 w 5402970"/>
              <a:gd name="connsiteY40" fmla="*/ 357083 h 1428333"/>
              <a:gd name="connsiteX41" fmla="*/ 1788754 w 5402970"/>
              <a:gd name="connsiteY41" fmla="*/ 357083 h 1428333"/>
              <a:gd name="connsiteX42" fmla="*/ 1788754 w 5402970"/>
              <a:gd name="connsiteY42" fmla="*/ 373769 h 1428333"/>
              <a:gd name="connsiteX43" fmla="*/ 1818789 w 5402970"/>
              <a:gd name="connsiteY43" fmla="*/ 373769 h 1428333"/>
              <a:gd name="connsiteX44" fmla="*/ 1818789 w 5402970"/>
              <a:gd name="connsiteY44" fmla="*/ 393793 h 1428333"/>
              <a:gd name="connsiteX45" fmla="*/ 1955615 w 5402970"/>
              <a:gd name="connsiteY45" fmla="*/ 393793 h 1428333"/>
              <a:gd name="connsiteX46" fmla="*/ 1955615 w 5402970"/>
              <a:gd name="connsiteY46" fmla="*/ 417153 h 1428333"/>
              <a:gd name="connsiteX47" fmla="*/ 2002336 w 5402970"/>
              <a:gd name="connsiteY47" fmla="*/ 417153 h 1428333"/>
              <a:gd name="connsiteX48" fmla="*/ 2002336 w 5402970"/>
              <a:gd name="connsiteY48" fmla="*/ 467212 h 1428333"/>
              <a:gd name="connsiteX49" fmla="*/ 2179209 w 5402970"/>
              <a:gd name="connsiteY49" fmla="*/ 467212 h 1428333"/>
              <a:gd name="connsiteX50" fmla="*/ 2179209 w 5402970"/>
              <a:gd name="connsiteY50" fmla="*/ 503921 h 1428333"/>
              <a:gd name="connsiteX51" fmla="*/ 2222593 w 5402970"/>
              <a:gd name="connsiteY51" fmla="*/ 503921 h 1428333"/>
              <a:gd name="connsiteX52" fmla="*/ 2239279 w 5402970"/>
              <a:gd name="connsiteY52" fmla="*/ 520607 h 1428333"/>
              <a:gd name="connsiteX53" fmla="*/ 2402803 w 5402970"/>
              <a:gd name="connsiteY53" fmla="*/ 520607 h 1428333"/>
              <a:gd name="connsiteX54" fmla="*/ 2402803 w 5402970"/>
              <a:gd name="connsiteY54" fmla="*/ 547305 h 1428333"/>
              <a:gd name="connsiteX55" fmla="*/ 2486234 w 5402970"/>
              <a:gd name="connsiteY55" fmla="*/ 547305 h 1428333"/>
              <a:gd name="connsiteX56" fmla="*/ 2486234 w 5402970"/>
              <a:gd name="connsiteY56" fmla="*/ 580677 h 1428333"/>
              <a:gd name="connsiteX57" fmla="*/ 2576339 w 5402970"/>
              <a:gd name="connsiteY57" fmla="*/ 580677 h 1428333"/>
              <a:gd name="connsiteX58" fmla="*/ 2576339 w 5402970"/>
              <a:gd name="connsiteY58" fmla="*/ 590689 h 1428333"/>
              <a:gd name="connsiteX59" fmla="*/ 2623060 w 5402970"/>
              <a:gd name="connsiteY59" fmla="*/ 590689 h 1428333"/>
              <a:gd name="connsiteX60" fmla="*/ 2623060 w 5402970"/>
              <a:gd name="connsiteY60" fmla="*/ 604038 h 1428333"/>
              <a:gd name="connsiteX61" fmla="*/ 2713165 w 5402970"/>
              <a:gd name="connsiteY61" fmla="*/ 604038 h 1428333"/>
              <a:gd name="connsiteX62" fmla="*/ 2713165 w 5402970"/>
              <a:gd name="connsiteY62" fmla="*/ 630736 h 1428333"/>
              <a:gd name="connsiteX63" fmla="*/ 2849992 w 5402970"/>
              <a:gd name="connsiteY63" fmla="*/ 630736 h 1428333"/>
              <a:gd name="connsiteX64" fmla="*/ 2849992 w 5402970"/>
              <a:gd name="connsiteY64" fmla="*/ 647422 h 1428333"/>
              <a:gd name="connsiteX65" fmla="*/ 2913399 w 5402970"/>
              <a:gd name="connsiteY65" fmla="*/ 647422 h 1428333"/>
              <a:gd name="connsiteX66" fmla="*/ 2930085 w 5402970"/>
              <a:gd name="connsiteY66" fmla="*/ 664108 h 1428333"/>
              <a:gd name="connsiteX67" fmla="*/ 2983481 w 5402970"/>
              <a:gd name="connsiteY67" fmla="*/ 664108 h 1428333"/>
              <a:gd name="connsiteX68" fmla="*/ 2993492 w 5402970"/>
              <a:gd name="connsiteY68" fmla="*/ 674119 h 1428333"/>
              <a:gd name="connsiteX69" fmla="*/ 3157017 w 5402970"/>
              <a:gd name="connsiteY69" fmla="*/ 674119 h 1428333"/>
              <a:gd name="connsiteX70" fmla="*/ 3157017 w 5402970"/>
              <a:gd name="connsiteY70" fmla="*/ 690806 h 1428333"/>
              <a:gd name="connsiteX71" fmla="*/ 3397297 w 5402970"/>
              <a:gd name="connsiteY71" fmla="*/ 690806 h 1428333"/>
              <a:gd name="connsiteX72" fmla="*/ 3397297 w 5402970"/>
              <a:gd name="connsiteY72" fmla="*/ 740864 h 1428333"/>
              <a:gd name="connsiteX73" fmla="*/ 3477390 w 5402970"/>
              <a:gd name="connsiteY73" fmla="*/ 740864 h 1428333"/>
              <a:gd name="connsiteX74" fmla="*/ 3477390 w 5402970"/>
              <a:gd name="connsiteY74" fmla="*/ 764225 h 1428333"/>
              <a:gd name="connsiteX75" fmla="*/ 3514100 w 5402970"/>
              <a:gd name="connsiteY75" fmla="*/ 764225 h 1428333"/>
              <a:gd name="connsiteX76" fmla="*/ 3514100 w 5402970"/>
              <a:gd name="connsiteY76" fmla="*/ 814283 h 1428333"/>
              <a:gd name="connsiteX77" fmla="*/ 3617554 w 5402970"/>
              <a:gd name="connsiteY77" fmla="*/ 814283 h 1428333"/>
              <a:gd name="connsiteX78" fmla="*/ 3617554 w 5402970"/>
              <a:gd name="connsiteY78" fmla="*/ 837644 h 1428333"/>
              <a:gd name="connsiteX79" fmla="*/ 3731019 w 5402970"/>
              <a:gd name="connsiteY79" fmla="*/ 837644 h 1428333"/>
              <a:gd name="connsiteX80" fmla="*/ 3731019 w 5402970"/>
              <a:gd name="connsiteY80" fmla="*/ 911063 h 1428333"/>
              <a:gd name="connsiteX81" fmla="*/ 3894544 w 5402970"/>
              <a:gd name="connsiteY81" fmla="*/ 911063 h 1428333"/>
              <a:gd name="connsiteX82" fmla="*/ 3894544 w 5402970"/>
              <a:gd name="connsiteY82" fmla="*/ 961121 h 1428333"/>
              <a:gd name="connsiteX83" fmla="*/ 4064742 w 5402970"/>
              <a:gd name="connsiteY83" fmla="*/ 961121 h 1428333"/>
              <a:gd name="connsiteX84" fmla="*/ 4064742 w 5402970"/>
              <a:gd name="connsiteY84" fmla="*/ 1041215 h 1428333"/>
              <a:gd name="connsiteX85" fmla="*/ 4064742 w 5402970"/>
              <a:gd name="connsiteY85" fmla="*/ 1041215 h 1428333"/>
              <a:gd name="connsiteX86" fmla="*/ 4091440 w 5402970"/>
              <a:gd name="connsiteY86" fmla="*/ 1067913 h 1428333"/>
              <a:gd name="connsiteX87" fmla="*/ 4091440 w 5402970"/>
              <a:gd name="connsiteY87" fmla="*/ 1067913 h 1428333"/>
              <a:gd name="connsiteX88" fmla="*/ 4091440 w 5402970"/>
              <a:gd name="connsiteY88" fmla="*/ 1094610 h 1428333"/>
              <a:gd name="connsiteX89" fmla="*/ 4418488 w 5402970"/>
              <a:gd name="connsiteY89" fmla="*/ 1094610 h 1428333"/>
              <a:gd name="connsiteX90" fmla="*/ 4418488 w 5402970"/>
              <a:gd name="connsiteY90" fmla="*/ 1161355 h 1428333"/>
              <a:gd name="connsiteX91" fmla="*/ 4518605 w 5402970"/>
              <a:gd name="connsiteY91" fmla="*/ 1161355 h 1428333"/>
              <a:gd name="connsiteX92" fmla="*/ 4518605 w 5402970"/>
              <a:gd name="connsiteY92" fmla="*/ 1221425 h 1428333"/>
              <a:gd name="connsiteX93" fmla="*/ 4598698 w 5402970"/>
              <a:gd name="connsiteY93" fmla="*/ 1221425 h 1428333"/>
              <a:gd name="connsiteX94" fmla="*/ 4598698 w 5402970"/>
              <a:gd name="connsiteY94" fmla="*/ 1304855 h 1428333"/>
              <a:gd name="connsiteX95" fmla="*/ 4775571 w 5402970"/>
              <a:gd name="connsiteY95" fmla="*/ 1304855 h 1428333"/>
              <a:gd name="connsiteX96" fmla="*/ 4775571 w 5402970"/>
              <a:gd name="connsiteY96" fmla="*/ 1428333 h 1428333"/>
              <a:gd name="connsiteX97" fmla="*/ 5402970 w 5402970"/>
              <a:gd name="connsiteY97" fmla="*/ 1428333 h 1428333"/>
              <a:gd name="connsiteX0" fmla="*/ 0 w 5402970"/>
              <a:gd name="connsiteY0" fmla="*/ 0 h 1428333"/>
              <a:gd name="connsiteX1" fmla="*/ 203571 w 5402970"/>
              <a:gd name="connsiteY1" fmla="*/ 0 h 1428333"/>
              <a:gd name="connsiteX2" fmla="*/ 203571 w 5402970"/>
              <a:gd name="connsiteY2" fmla="*/ 20023 h 1428333"/>
              <a:gd name="connsiteX3" fmla="*/ 510596 w 5402970"/>
              <a:gd name="connsiteY3" fmla="*/ 20023 h 1428333"/>
              <a:gd name="connsiteX4" fmla="*/ 510596 w 5402970"/>
              <a:gd name="connsiteY4" fmla="*/ 46721 h 1428333"/>
              <a:gd name="connsiteX5" fmla="*/ 537294 w 5402970"/>
              <a:gd name="connsiteY5" fmla="*/ 46721 h 1428333"/>
              <a:gd name="connsiteX6" fmla="*/ 537294 w 5402970"/>
              <a:gd name="connsiteY6" fmla="*/ 46721 h 1428333"/>
              <a:gd name="connsiteX7" fmla="*/ 537294 w 5402970"/>
              <a:gd name="connsiteY7" fmla="*/ 70082 h 1428333"/>
              <a:gd name="connsiteX8" fmla="*/ 630736 w 5402970"/>
              <a:gd name="connsiteY8" fmla="*/ 70082 h 1428333"/>
              <a:gd name="connsiteX9" fmla="*/ 630736 w 5402970"/>
              <a:gd name="connsiteY9" fmla="*/ 83431 h 1428333"/>
              <a:gd name="connsiteX10" fmla="*/ 630736 w 5402970"/>
              <a:gd name="connsiteY10" fmla="*/ 83431 h 1428333"/>
              <a:gd name="connsiteX11" fmla="*/ 654097 w 5402970"/>
              <a:gd name="connsiteY11" fmla="*/ 106792 h 1428333"/>
              <a:gd name="connsiteX12" fmla="*/ 680795 w 5402970"/>
              <a:gd name="connsiteY12" fmla="*/ 106792 h 1428333"/>
              <a:gd name="connsiteX13" fmla="*/ 680795 w 5402970"/>
              <a:gd name="connsiteY13" fmla="*/ 140163 h 1428333"/>
              <a:gd name="connsiteX14" fmla="*/ 700818 w 5402970"/>
              <a:gd name="connsiteY14" fmla="*/ 140163 h 1428333"/>
              <a:gd name="connsiteX15" fmla="*/ 700818 w 5402970"/>
              <a:gd name="connsiteY15" fmla="*/ 140163 h 1428333"/>
              <a:gd name="connsiteX16" fmla="*/ 727516 w 5402970"/>
              <a:gd name="connsiteY16" fmla="*/ 140163 h 1428333"/>
              <a:gd name="connsiteX17" fmla="*/ 934424 w 5402970"/>
              <a:gd name="connsiteY17" fmla="*/ 140163 h 1428333"/>
              <a:gd name="connsiteX18" fmla="*/ 934424 w 5402970"/>
              <a:gd name="connsiteY18" fmla="*/ 166861 h 1428333"/>
              <a:gd name="connsiteX19" fmla="*/ 1057901 w 5402970"/>
              <a:gd name="connsiteY19" fmla="*/ 166861 h 1428333"/>
              <a:gd name="connsiteX20" fmla="*/ 1057901 w 5402970"/>
              <a:gd name="connsiteY20" fmla="*/ 166861 h 1428333"/>
              <a:gd name="connsiteX21" fmla="*/ 1057901 w 5402970"/>
              <a:gd name="connsiteY21" fmla="*/ 190222 h 1428333"/>
              <a:gd name="connsiteX22" fmla="*/ 1191390 w 5402970"/>
              <a:gd name="connsiteY22" fmla="*/ 190222 h 1428333"/>
              <a:gd name="connsiteX23" fmla="*/ 1191390 w 5402970"/>
              <a:gd name="connsiteY23" fmla="*/ 203571 h 1428333"/>
              <a:gd name="connsiteX24" fmla="*/ 1284833 w 5402970"/>
              <a:gd name="connsiteY24" fmla="*/ 203571 h 1428333"/>
              <a:gd name="connsiteX25" fmla="*/ 1284833 w 5402970"/>
              <a:gd name="connsiteY25" fmla="*/ 220257 h 1428333"/>
              <a:gd name="connsiteX26" fmla="*/ 1364926 w 5402970"/>
              <a:gd name="connsiteY26" fmla="*/ 220257 h 1428333"/>
              <a:gd name="connsiteX27" fmla="*/ 1364926 w 5402970"/>
              <a:gd name="connsiteY27" fmla="*/ 233606 h 1428333"/>
              <a:gd name="connsiteX28" fmla="*/ 1391624 w 5402970"/>
              <a:gd name="connsiteY28" fmla="*/ 233606 h 1428333"/>
              <a:gd name="connsiteX29" fmla="*/ 1398298 w 5402970"/>
              <a:gd name="connsiteY29" fmla="*/ 240280 h 1428333"/>
              <a:gd name="connsiteX30" fmla="*/ 1485066 w 5402970"/>
              <a:gd name="connsiteY30" fmla="*/ 240280 h 1428333"/>
              <a:gd name="connsiteX31" fmla="*/ 1485066 w 5402970"/>
              <a:gd name="connsiteY31" fmla="*/ 276990 h 1428333"/>
              <a:gd name="connsiteX32" fmla="*/ 1518438 w 5402970"/>
              <a:gd name="connsiteY32" fmla="*/ 276990 h 1428333"/>
              <a:gd name="connsiteX33" fmla="*/ 1518438 w 5402970"/>
              <a:gd name="connsiteY33" fmla="*/ 276990 h 1428333"/>
              <a:gd name="connsiteX34" fmla="*/ 1518438 w 5402970"/>
              <a:gd name="connsiteY34" fmla="*/ 300350 h 1428333"/>
              <a:gd name="connsiteX35" fmla="*/ 1638579 w 5402970"/>
              <a:gd name="connsiteY35" fmla="*/ 300350 h 1428333"/>
              <a:gd name="connsiteX36" fmla="*/ 1638579 w 5402970"/>
              <a:gd name="connsiteY36" fmla="*/ 317036 h 1428333"/>
              <a:gd name="connsiteX37" fmla="*/ 1715335 w 5402970"/>
              <a:gd name="connsiteY37" fmla="*/ 317036 h 1428333"/>
              <a:gd name="connsiteX38" fmla="*/ 1715335 w 5402970"/>
              <a:gd name="connsiteY38" fmla="*/ 333723 h 1428333"/>
              <a:gd name="connsiteX39" fmla="*/ 1762056 w 5402970"/>
              <a:gd name="connsiteY39" fmla="*/ 333723 h 1428333"/>
              <a:gd name="connsiteX40" fmla="*/ 1762056 w 5402970"/>
              <a:gd name="connsiteY40" fmla="*/ 357083 h 1428333"/>
              <a:gd name="connsiteX41" fmla="*/ 1788754 w 5402970"/>
              <a:gd name="connsiteY41" fmla="*/ 357083 h 1428333"/>
              <a:gd name="connsiteX42" fmla="*/ 1788754 w 5402970"/>
              <a:gd name="connsiteY42" fmla="*/ 373769 h 1428333"/>
              <a:gd name="connsiteX43" fmla="*/ 1818789 w 5402970"/>
              <a:gd name="connsiteY43" fmla="*/ 373769 h 1428333"/>
              <a:gd name="connsiteX44" fmla="*/ 1818789 w 5402970"/>
              <a:gd name="connsiteY44" fmla="*/ 393793 h 1428333"/>
              <a:gd name="connsiteX45" fmla="*/ 1955615 w 5402970"/>
              <a:gd name="connsiteY45" fmla="*/ 393793 h 1428333"/>
              <a:gd name="connsiteX46" fmla="*/ 1955615 w 5402970"/>
              <a:gd name="connsiteY46" fmla="*/ 417153 h 1428333"/>
              <a:gd name="connsiteX47" fmla="*/ 2002336 w 5402970"/>
              <a:gd name="connsiteY47" fmla="*/ 417153 h 1428333"/>
              <a:gd name="connsiteX48" fmla="*/ 2002336 w 5402970"/>
              <a:gd name="connsiteY48" fmla="*/ 467212 h 1428333"/>
              <a:gd name="connsiteX49" fmla="*/ 2179209 w 5402970"/>
              <a:gd name="connsiteY49" fmla="*/ 467212 h 1428333"/>
              <a:gd name="connsiteX50" fmla="*/ 2179209 w 5402970"/>
              <a:gd name="connsiteY50" fmla="*/ 503921 h 1428333"/>
              <a:gd name="connsiteX51" fmla="*/ 2222593 w 5402970"/>
              <a:gd name="connsiteY51" fmla="*/ 503921 h 1428333"/>
              <a:gd name="connsiteX52" fmla="*/ 2225930 w 5402970"/>
              <a:gd name="connsiteY52" fmla="*/ 523944 h 1428333"/>
              <a:gd name="connsiteX53" fmla="*/ 2402803 w 5402970"/>
              <a:gd name="connsiteY53" fmla="*/ 520607 h 1428333"/>
              <a:gd name="connsiteX54" fmla="*/ 2402803 w 5402970"/>
              <a:gd name="connsiteY54" fmla="*/ 547305 h 1428333"/>
              <a:gd name="connsiteX55" fmla="*/ 2486234 w 5402970"/>
              <a:gd name="connsiteY55" fmla="*/ 547305 h 1428333"/>
              <a:gd name="connsiteX56" fmla="*/ 2486234 w 5402970"/>
              <a:gd name="connsiteY56" fmla="*/ 580677 h 1428333"/>
              <a:gd name="connsiteX57" fmla="*/ 2576339 w 5402970"/>
              <a:gd name="connsiteY57" fmla="*/ 580677 h 1428333"/>
              <a:gd name="connsiteX58" fmla="*/ 2576339 w 5402970"/>
              <a:gd name="connsiteY58" fmla="*/ 590689 h 1428333"/>
              <a:gd name="connsiteX59" fmla="*/ 2623060 w 5402970"/>
              <a:gd name="connsiteY59" fmla="*/ 590689 h 1428333"/>
              <a:gd name="connsiteX60" fmla="*/ 2623060 w 5402970"/>
              <a:gd name="connsiteY60" fmla="*/ 604038 h 1428333"/>
              <a:gd name="connsiteX61" fmla="*/ 2713165 w 5402970"/>
              <a:gd name="connsiteY61" fmla="*/ 604038 h 1428333"/>
              <a:gd name="connsiteX62" fmla="*/ 2713165 w 5402970"/>
              <a:gd name="connsiteY62" fmla="*/ 630736 h 1428333"/>
              <a:gd name="connsiteX63" fmla="*/ 2849992 w 5402970"/>
              <a:gd name="connsiteY63" fmla="*/ 630736 h 1428333"/>
              <a:gd name="connsiteX64" fmla="*/ 2849992 w 5402970"/>
              <a:gd name="connsiteY64" fmla="*/ 647422 h 1428333"/>
              <a:gd name="connsiteX65" fmla="*/ 2913399 w 5402970"/>
              <a:gd name="connsiteY65" fmla="*/ 647422 h 1428333"/>
              <a:gd name="connsiteX66" fmla="*/ 2930085 w 5402970"/>
              <a:gd name="connsiteY66" fmla="*/ 664108 h 1428333"/>
              <a:gd name="connsiteX67" fmla="*/ 2983481 w 5402970"/>
              <a:gd name="connsiteY67" fmla="*/ 664108 h 1428333"/>
              <a:gd name="connsiteX68" fmla="*/ 2993492 w 5402970"/>
              <a:gd name="connsiteY68" fmla="*/ 674119 h 1428333"/>
              <a:gd name="connsiteX69" fmla="*/ 3157017 w 5402970"/>
              <a:gd name="connsiteY69" fmla="*/ 674119 h 1428333"/>
              <a:gd name="connsiteX70" fmla="*/ 3157017 w 5402970"/>
              <a:gd name="connsiteY70" fmla="*/ 690806 h 1428333"/>
              <a:gd name="connsiteX71" fmla="*/ 3397297 w 5402970"/>
              <a:gd name="connsiteY71" fmla="*/ 690806 h 1428333"/>
              <a:gd name="connsiteX72" fmla="*/ 3397297 w 5402970"/>
              <a:gd name="connsiteY72" fmla="*/ 740864 h 1428333"/>
              <a:gd name="connsiteX73" fmla="*/ 3477390 w 5402970"/>
              <a:gd name="connsiteY73" fmla="*/ 740864 h 1428333"/>
              <a:gd name="connsiteX74" fmla="*/ 3477390 w 5402970"/>
              <a:gd name="connsiteY74" fmla="*/ 764225 h 1428333"/>
              <a:gd name="connsiteX75" fmla="*/ 3514100 w 5402970"/>
              <a:gd name="connsiteY75" fmla="*/ 764225 h 1428333"/>
              <a:gd name="connsiteX76" fmla="*/ 3514100 w 5402970"/>
              <a:gd name="connsiteY76" fmla="*/ 814283 h 1428333"/>
              <a:gd name="connsiteX77" fmla="*/ 3617554 w 5402970"/>
              <a:gd name="connsiteY77" fmla="*/ 814283 h 1428333"/>
              <a:gd name="connsiteX78" fmla="*/ 3617554 w 5402970"/>
              <a:gd name="connsiteY78" fmla="*/ 837644 h 1428333"/>
              <a:gd name="connsiteX79" fmla="*/ 3731019 w 5402970"/>
              <a:gd name="connsiteY79" fmla="*/ 837644 h 1428333"/>
              <a:gd name="connsiteX80" fmla="*/ 3731019 w 5402970"/>
              <a:gd name="connsiteY80" fmla="*/ 911063 h 1428333"/>
              <a:gd name="connsiteX81" fmla="*/ 3894544 w 5402970"/>
              <a:gd name="connsiteY81" fmla="*/ 911063 h 1428333"/>
              <a:gd name="connsiteX82" fmla="*/ 3894544 w 5402970"/>
              <a:gd name="connsiteY82" fmla="*/ 961121 h 1428333"/>
              <a:gd name="connsiteX83" fmla="*/ 4064742 w 5402970"/>
              <a:gd name="connsiteY83" fmla="*/ 961121 h 1428333"/>
              <a:gd name="connsiteX84" fmla="*/ 4064742 w 5402970"/>
              <a:gd name="connsiteY84" fmla="*/ 1041215 h 1428333"/>
              <a:gd name="connsiteX85" fmla="*/ 4064742 w 5402970"/>
              <a:gd name="connsiteY85" fmla="*/ 1041215 h 1428333"/>
              <a:gd name="connsiteX86" fmla="*/ 4091440 w 5402970"/>
              <a:gd name="connsiteY86" fmla="*/ 1067913 h 1428333"/>
              <a:gd name="connsiteX87" fmla="*/ 4091440 w 5402970"/>
              <a:gd name="connsiteY87" fmla="*/ 1067913 h 1428333"/>
              <a:gd name="connsiteX88" fmla="*/ 4091440 w 5402970"/>
              <a:gd name="connsiteY88" fmla="*/ 1094610 h 1428333"/>
              <a:gd name="connsiteX89" fmla="*/ 4418488 w 5402970"/>
              <a:gd name="connsiteY89" fmla="*/ 1094610 h 1428333"/>
              <a:gd name="connsiteX90" fmla="*/ 4418488 w 5402970"/>
              <a:gd name="connsiteY90" fmla="*/ 1161355 h 1428333"/>
              <a:gd name="connsiteX91" fmla="*/ 4518605 w 5402970"/>
              <a:gd name="connsiteY91" fmla="*/ 1161355 h 1428333"/>
              <a:gd name="connsiteX92" fmla="*/ 4518605 w 5402970"/>
              <a:gd name="connsiteY92" fmla="*/ 1221425 h 1428333"/>
              <a:gd name="connsiteX93" fmla="*/ 4598698 w 5402970"/>
              <a:gd name="connsiteY93" fmla="*/ 1221425 h 1428333"/>
              <a:gd name="connsiteX94" fmla="*/ 4598698 w 5402970"/>
              <a:gd name="connsiteY94" fmla="*/ 1304855 h 1428333"/>
              <a:gd name="connsiteX95" fmla="*/ 4775571 w 5402970"/>
              <a:gd name="connsiteY95" fmla="*/ 1304855 h 1428333"/>
              <a:gd name="connsiteX96" fmla="*/ 4775571 w 5402970"/>
              <a:gd name="connsiteY96" fmla="*/ 1428333 h 1428333"/>
              <a:gd name="connsiteX97" fmla="*/ 5402970 w 5402970"/>
              <a:gd name="connsiteY97" fmla="*/ 1428333 h 1428333"/>
              <a:gd name="connsiteX0" fmla="*/ 0 w 5402970"/>
              <a:gd name="connsiteY0" fmla="*/ 0 h 1428333"/>
              <a:gd name="connsiteX1" fmla="*/ 203571 w 5402970"/>
              <a:gd name="connsiteY1" fmla="*/ 0 h 1428333"/>
              <a:gd name="connsiteX2" fmla="*/ 203571 w 5402970"/>
              <a:gd name="connsiteY2" fmla="*/ 20023 h 1428333"/>
              <a:gd name="connsiteX3" fmla="*/ 510596 w 5402970"/>
              <a:gd name="connsiteY3" fmla="*/ 20023 h 1428333"/>
              <a:gd name="connsiteX4" fmla="*/ 510596 w 5402970"/>
              <a:gd name="connsiteY4" fmla="*/ 46721 h 1428333"/>
              <a:gd name="connsiteX5" fmla="*/ 537294 w 5402970"/>
              <a:gd name="connsiteY5" fmla="*/ 46721 h 1428333"/>
              <a:gd name="connsiteX6" fmla="*/ 537294 w 5402970"/>
              <a:gd name="connsiteY6" fmla="*/ 46721 h 1428333"/>
              <a:gd name="connsiteX7" fmla="*/ 537294 w 5402970"/>
              <a:gd name="connsiteY7" fmla="*/ 70082 h 1428333"/>
              <a:gd name="connsiteX8" fmla="*/ 630736 w 5402970"/>
              <a:gd name="connsiteY8" fmla="*/ 70082 h 1428333"/>
              <a:gd name="connsiteX9" fmla="*/ 630736 w 5402970"/>
              <a:gd name="connsiteY9" fmla="*/ 83431 h 1428333"/>
              <a:gd name="connsiteX10" fmla="*/ 630736 w 5402970"/>
              <a:gd name="connsiteY10" fmla="*/ 110129 h 1428333"/>
              <a:gd name="connsiteX11" fmla="*/ 654097 w 5402970"/>
              <a:gd name="connsiteY11" fmla="*/ 106792 h 1428333"/>
              <a:gd name="connsiteX12" fmla="*/ 680795 w 5402970"/>
              <a:gd name="connsiteY12" fmla="*/ 106792 h 1428333"/>
              <a:gd name="connsiteX13" fmla="*/ 680795 w 5402970"/>
              <a:gd name="connsiteY13" fmla="*/ 140163 h 1428333"/>
              <a:gd name="connsiteX14" fmla="*/ 700818 w 5402970"/>
              <a:gd name="connsiteY14" fmla="*/ 140163 h 1428333"/>
              <a:gd name="connsiteX15" fmla="*/ 700818 w 5402970"/>
              <a:gd name="connsiteY15" fmla="*/ 140163 h 1428333"/>
              <a:gd name="connsiteX16" fmla="*/ 727516 w 5402970"/>
              <a:gd name="connsiteY16" fmla="*/ 140163 h 1428333"/>
              <a:gd name="connsiteX17" fmla="*/ 934424 w 5402970"/>
              <a:gd name="connsiteY17" fmla="*/ 140163 h 1428333"/>
              <a:gd name="connsiteX18" fmla="*/ 934424 w 5402970"/>
              <a:gd name="connsiteY18" fmla="*/ 166861 h 1428333"/>
              <a:gd name="connsiteX19" fmla="*/ 1057901 w 5402970"/>
              <a:gd name="connsiteY19" fmla="*/ 166861 h 1428333"/>
              <a:gd name="connsiteX20" fmla="*/ 1057901 w 5402970"/>
              <a:gd name="connsiteY20" fmla="*/ 166861 h 1428333"/>
              <a:gd name="connsiteX21" fmla="*/ 1057901 w 5402970"/>
              <a:gd name="connsiteY21" fmla="*/ 190222 h 1428333"/>
              <a:gd name="connsiteX22" fmla="*/ 1191390 w 5402970"/>
              <a:gd name="connsiteY22" fmla="*/ 190222 h 1428333"/>
              <a:gd name="connsiteX23" fmla="*/ 1191390 w 5402970"/>
              <a:gd name="connsiteY23" fmla="*/ 203571 h 1428333"/>
              <a:gd name="connsiteX24" fmla="*/ 1284833 w 5402970"/>
              <a:gd name="connsiteY24" fmla="*/ 203571 h 1428333"/>
              <a:gd name="connsiteX25" fmla="*/ 1284833 w 5402970"/>
              <a:gd name="connsiteY25" fmla="*/ 220257 h 1428333"/>
              <a:gd name="connsiteX26" fmla="*/ 1364926 w 5402970"/>
              <a:gd name="connsiteY26" fmla="*/ 220257 h 1428333"/>
              <a:gd name="connsiteX27" fmla="*/ 1364926 w 5402970"/>
              <a:gd name="connsiteY27" fmla="*/ 233606 h 1428333"/>
              <a:gd name="connsiteX28" fmla="*/ 1391624 w 5402970"/>
              <a:gd name="connsiteY28" fmla="*/ 233606 h 1428333"/>
              <a:gd name="connsiteX29" fmla="*/ 1398298 w 5402970"/>
              <a:gd name="connsiteY29" fmla="*/ 240280 h 1428333"/>
              <a:gd name="connsiteX30" fmla="*/ 1485066 w 5402970"/>
              <a:gd name="connsiteY30" fmla="*/ 240280 h 1428333"/>
              <a:gd name="connsiteX31" fmla="*/ 1485066 w 5402970"/>
              <a:gd name="connsiteY31" fmla="*/ 276990 h 1428333"/>
              <a:gd name="connsiteX32" fmla="*/ 1518438 w 5402970"/>
              <a:gd name="connsiteY32" fmla="*/ 276990 h 1428333"/>
              <a:gd name="connsiteX33" fmla="*/ 1518438 w 5402970"/>
              <a:gd name="connsiteY33" fmla="*/ 276990 h 1428333"/>
              <a:gd name="connsiteX34" fmla="*/ 1518438 w 5402970"/>
              <a:gd name="connsiteY34" fmla="*/ 300350 h 1428333"/>
              <a:gd name="connsiteX35" fmla="*/ 1638579 w 5402970"/>
              <a:gd name="connsiteY35" fmla="*/ 300350 h 1428333"/>
              <a:gd name="connsiteX36" fmla="*/ 1638579 w 5402970"/>
              <a:gd name="connsiteY36" fmla="*/ 317036 h 1428333"/>
              <a:gd name="connsiteX37" fmla="*/ 1715335 w 5402970"/>
              <a:gd name="connsiteY37" fmla="*/ 317036 h 1428333"/>
              <a:gd name="connsiteX38" fmla="*/ 1715335 w 5402970"/>
              <a:gd name="connsiteY38" fmla="*/ 333723 h 1428333"/>
              <a:gd name="connsiteX39" fmla="*/ 1762056 w 5402970"/>
              <a:gd name="connsiteY39" fmla="*/ 333723 h 1428333"/>
              <a:gd name="connsiteX40" fmla="*/ 1762056 w 5402970"/>
              <a:gd name="connsiteY40" fmla="*/ 357083 h 1428333"/>
              <a:gd name="connsiteX41" fmla="*/ 1788754 w 5402970"/>
              <a:gd name="connsiteY41" fmla="*/ 357083 h 1428333"/>
              <a:gd name="connsiteX42" fmla="*/ 1788754 w 5402970"/>
              <a:gd name="connsiteY42" fmla="*/ 373769 h 1428333"/>
              <a:gd name="connsiteX43" fmla="*/ 1818789 w 5402970"/>
              <a:gd name="connsiteY43" fmla="*/ 373769 h 1428333"/>
              <a:gd name="connsiteX44" fmla="*/ 1818789 w 5402970"/>
              <a:gd name="connsiteY44" fmla="*/ 393793 h 1428333"/>
              <a:gd name="connsiteX45" fmla="*/ 1955615 w 5402970"/>
              <a:gd name="connsiteY45" fmla="*/ 393793 h 1428333"/>
              <a:gd name="connsiteX46" fmla="*/ 1955615 w 5402970"/>
              <a:gd name="connsiteY46" fmla="*/ 417153 h 1428333"/>
              <a:gd name="connsiteX47" fmla="*/ 2002336 w 5402970"/>
              <a:gd name="connsiteY47" fmla="*/ 417153 h 1428333"/>
              <a:gd name="connsiteX48" fmla="*/ 2002336 w 5402970"/>
              <a:gd name="connsiteY48" fmla="*/ 467212 h 1428333"/>
              <a:gd name="connsiteX49" fmla="*/ 2179209 w 5402970"/>
              <a:gd name="connsiteY49" fmla="*/ 467212 h 1428333"/>
              <a:gd name="connsiteX50" fmla="*/ 2179209 w 5402970"/>
              <a:gd name="connsiteY50" fmla="*/ 503921 h 1428333"/>
              <a:gd name="connsiteX51" fmla="*/ 2222593 w 5402970"/>
              <a:gd name="connsiteY51" fmla="*/ 503921 h 1428333"/>
              <a:gd name="connsiteX52" fmla="*/ 2225930 w 5402970"/>
              <a:gd name="connsiteY52" fmla="*/ 523944 h 1428333"/>
              <a:gd name="connsiteX53" fmla="*/ 2402803 w 5402970"/>
              <a:gd name="connsiteY53" fmla="*/ 520607 h 1428333"/>
              <a:gd name="connsiteX54" fmla="*/ 2402803 w 5402970"/>
              <a:gd name="connsiteY54" fmla="*/ 547305 h 1428333"/>
              <a:gd name="connsiteX55" fmla="*/ 2486234 w 5402970"/>
              <a:gd name="connsiteY55" fmla="*/ 547305 h 1428333"/>
              <a:gd name="connsiteX56" fmla="*/ 2486234 w 5402970"/>
              <a:gd name="connsiteY56" fmla="*/ 580677 h 1428333"/>
              <a:gd name="connsiteX57" fmla="*/ 2576339 w 5402970"/>
              <a:gd name="connsiteY57" fmla="*/ 580677 h 1428333"/>
              <a:gd name="connsiteX58" fmla="*/ 2576339 w 5402970"/>
              <a:gd name="connsiteY58" fmla="*/ 590689 h 1428333"/>
              <a:gd name="connsiteX59" fmla="*/ 2623060 w 5402970"/>
              <a:gd name="connsiteY59" fmla="*/ 590689 h 1428333"/>
              <a:gd name="connsiteX60" fmla="*/ 2623060 w 5402970"/>
              <a:gd name="connsiteY60" fmla="*/ 604038 h 1428333"/>
              <a:gd name="connsiteX61" fmla="*/ 2713165 w 5402970"/>
              <a:gd name="connsiteY61" fmla="*/ 604038 h 1428333"/>
              <a:gd name="connsiteX62" fmla="*/ 2713165 w 5402970"/>
              <a:gd name="connsiteY62" fmla="*/ 630736 h 1428333"/>
              <a:gd name="connsiteX63" fmla="*/ 2849992 w 5402970"/>
              <a:gd name="connsiteY63" fmla="*/ 630736 h 1428333"/>
              <a:gd name="connsiteX64" fmla="*/ 2849992 w 5402970"/>
              <a:gd name="connsiteY64" fmla="*/ 647422 h 1428333"/>
              <a:gd name="connsiteX65" fmla="*/ 2913399 w 5402970"/>
              <a:gd name="connsiteY65" fmla="*/ 647422 h 1428333"/>
              <a:gd name="connsiteX66" fmla="*/ 2930085 w 5402970"/>
              <a:gd name="connsiteY66" fmla="*/ 664108 h 1428333"/>
              <a:gd name="connsiteX67" fmla="*/ 2983481 w 5402970"/>
              <a:gd name="connsiteY67" fmla="*/ 664108 h 1428333"/>
              <a:gd name="connsiteX68" fmla="*/ 2993492 w 5402970"/>
              <a:gd name="connsiteY68" fmla="*/ 674119 h 1428333"/>
              <a:gd name="connsiteX69" fmla="*/ 3157017 w 5402970"/>
              <a:gd name="connsiteY69" fmla="*/ 674119 h 1428333"/>
              <a:gd name="connsiteX70" fmla="*/ 3157017 w 5402970"/>
              <a:gd name="connsiteY70" fmla="*/ 690806 h 1428333"/>
              <a:gd name="connsiteX71" fmla="*/ 3397297 w 5402970"/>
              <a:gd name="connsiteY71" fmla="*/ 690806 h 1428333"/>
              <a:gd name="connsiteX72" fmla="*/ 3397297 w 5402970"/>
              <a:gd name="connsiteY72" fmla="*/ 740864 h 1428333"/>
              <a:gd name="connsiteX73" fmla="*/ 3477390 w 5402970"/>
              <a:gd name="connsiteY73" fmla="*/ 740864 h 1428333"/>
              <a:gd name="connsiteX74" fmla="*/ 3477390 w 5402970"/>
              <a:gd name="connsiteY74" fmla="*/ 764225 h 1428333"/>
              <a:gd name="connsiteX75" fmla="*/ 3514100 w 5402970"/>
              <a:gd name="connsiteY75" fmla="*/ 764225 h 1428333"/>
              <a:gd name="connsiteX76" fmla="*/ 3514100 w 5402970"/>
              <a:gd name="connsiteY76" fmla="*/ 814283 h 1428333"/>
              <a:gd name="connsiteX77" fmla="*/ 3617554 w 5402970"/>
              <a:gd name="connsiteY77" fmla="*/ 814283 h 1428333"/>
              <a:gd name="connsiteX78" fmla="*/ 3617554 w 5402970"/>
              <a:gd name="connsiteY78" fmla="*/ 837644 h 1428333"/>
              <a:gd name="connsiteX79" fmla="*/ 3731019 w 5402970"/>
              <a:gd name="connsiteY79" fmla="*/ 837644 h 1428333"/>
              <a:gd name="connsiteX80" fmla="*/ 3731019 w 5402970"/>
              <a:gd name="connsiteY80" fmla="*/ 911063 h 1428333"/>
              <a:gd name="connsiteX81" fmla="*/ 3894544 w 5402970"/>
              <a:gd name="connsiteY81" fmla="*/ 911063 h 1428333"/>
              <a:gd name="connsiteX82" fmla="*/ 3894544 w 5402970"/>
              <a:gd name="connsiteY82" fmla="*/ 961121 h 1428333"/>
              <a:gd name="connsiteX83" fmla="*/ 4064742 w 5402970"/>
              <a:gd name="connsiteY83" fmla="*/ 961121 h 1428333"/>
              <a:gd name="connsiteX84" fmla="*/ 4064742 w 5402970"/>
              <a:gd name="connsiteY84" fmla="*/ 1041215 h 1428333"/>
              <a:gd name="connsiteX85" fmla="*/ 4064742 w 5402970"/>
              <a:gd name="connsiteY85" fmla="*/ 1041215 h 1428333"/>
              <a:gd name="connsiteX86" fmla="*/ 4091440 w 5402970"/>
              <a:gd name="connsiteY86" fmla="*/ 1067913 h 1428333"/>
              <a:gd name="connsiteX87" fmla="*/ 4091440 w 5402970"/>
              <a:gd name="connsiteY87" fmla="*/ 1067913 h 1428333"/>
              <a:gd name="connsiteX88" fmla="*/ 4091440 w 5402970"/>
              <a:gd name="connsiteY88" fmla="*/ 1094610 h 1428333"/>
              <a:gd name="connsiteX89" fmla="*/ 4418488 w 5402970"/>
              <a:gd name="connsiteY89" fmla="*/ 1094610 h 1428333"/>
              <a:gd name="connsiteX90" fmla="*/ 4418488 w 5402970"/>
              <a:gd name="connsiteY90" fmla="*/ 1161355 h 1428333"/>
              <a:gd name="connsiteX91" fmla="*/ 4518605 w 5402970"/>
              <a:gd name="connsiteY91" fmla="*/ 1161355 h 1428333"/>
              <a:gd name="connsiteX92" fmla="*/ 4518605 w 5402970"/>
              <a:gd name="connsiteY92" fmla="*/ 1221425 h 1428333"/>
              <a:gd name="connsiteX93" fmla="*/ 4598698 w 5402970"/>
              <a:gd name="connsiteY93" fmla="*/ 1221425 h 1428333"/>
              <a:gd name="connsiteX94" fmla="*/ 4598698 w 5402970"/>
              <a:gd name="connsiteY94" fmla="*/ 1304855 h 1428333"/>
              <a:gd name="connsiteX95" fmla="*/ 4775571 w 5402970"/>
              <a:gd name="connsiteY95" fmla="*/ 1304855 h 1428333"/>
              <a:gd name="connsiteX96" fmla="*/ 4775571 w 5402970"/>
              <a:gd name="connsiteY96" fmla="*/ 1428333 h 1428333"/>
              <a:gd name="connsiteX97" fmla="*/ 5402970 w 5402970"/>
              <a:gd name="connsiteY97" fmla="*/ 1428333 h 1428333"/>
              <a:gd name="connsiteX0" fmla="*/ 0 w 5402970"/>
              <a:gd name="connsiteY0" fmla="*/ 0 h 1428333"/>
              <a:gd name="connsiteX1" fmla="*/ 203571 w 5402970"/>
              <a:gd name="connsiteY1" fmla="*/ 0 h 1428333"/>
              <a:gd name="connsiteX2" fmla="*/ 203571 w 5402970"/>
              <a:gd name="connsiteY2" fmla="*/ 20023 h 1428333"/>
              <a:gd name="connsiteX3" fmla="*/ 510596 w 5402970"/>
              <a:gd name="connsiteY3" fmla="*/ 20023 h 1428333"/>
              <a:gd name="connsiteX4" fmla="*/ 510596 w 5402970"/>
              <a:gd name="connsiteY4" fmla="*/ 46721 h 1428333"/>
              <a:gd name="connsiteX5" fmla="*/ 537294 w 5402970"/>
              <a:gd name="connsiteY5" fmla="*/ 46721 h 1428333"/>
              <a:gd name="connsiteX6" fmla="*/ 537294 w 5402970"/>
              <a:gd name="connsiteY6" fmla="*/ 46721 h 1428333"/>
              <a:gd name="connsiteX7" fmla="*/ 537294 w 5402970"/>
              <a:gd name="connsiteY7" fmla="*/ 70082 h 1428333"/>
              <a:gd name="connsiteX8" fmla="*/ 630736 w 5402970"/>
              <a:gd name="connsiteY8" fmla="*/ 70082 h 1428333"/>
              <a:gd name="connsiteX9" fmla="*/ 630736 w 5402970"/>
              <a:gd name="connsiteY9" fmla="*/ 83431 h 1428333"/>
              <a:gd name="connsiteX10" fmla="*/ 630736 w 5402970"/>
              <a:gd name="connsiteY10" fmla="*/ 103455 h 1428333"/>
              <a:gd name="connsiteX11" fmla="*/ 654097 w 5402970"/>
              <a:gd name="connsiteY11" fmla="*/ 106792 h 1428333"/>
              <a:gd name="connsiteX12" fmla="*/ 680795 w 5402970"/>
              <a:gd name="connsiteY12" fmla="*/ 106792 h 1428333"/>
              <a:gd name="connsiteX13" fmla="*/ 680795 w 5402970"/>
              <a:gd name="connsiteY13" fmla="*/ 140163 h 1428333"/>
              <a:gd name="connsiteX14" fmla="*/ 700818 w 5402970"/>
              <a:gd name="connsiteY14" fmla="*/ 140163 h 1428333"/>
              <a:gd name="connsiteX15" fmla="*/ 700818 w 5402970"/>
              <a:gd name="connsiteY15" fmla="*/ 140163 h 1428333"/>
              <a:gd name="connsiteX16" fmla="*/ 727516 w 5402970"/>
              <a:gd name="connsiteY16" fmla="*/ 140163 h 1428333"/>
              <a:gd name="connsiteX17" fmla="*/ 934424 w 5402970"/>
              <a:gd name="connsiteY17" fmla="*/ 140163 h 1428333"/>
              <a:gd name="connsiteX18" fmla="*/ 934424 w 5402970"/>
              <a:gd name="connsiteY18" fmla="*/ 166861 h 1428333"/>
              <a:gd name="connsiteX19" fmla="*/ 1057901 w 5402970"/>
              <a:gd name="connsiteY19" fmla="*/ 166861 h 1428333"/>
              <a:gd name="connsiteX20" fmla="*/ 1057901 w 5402970"/>
              <a:gd name="connsiteY20" fmla="*/ 166861 h 1428333"/>
              <a:gd name="connsiteX21" fmla="*/ 1057901 w 5402970"/>
              <a:gd name="connsiteY21" fmla="*/ 190222 h 1428333"/>
              <a:gd name="connsiteX22" fmla="*/ 1191390 w 5402970"/>
              <a:gd name="connsiteY22" fmla="*/ 190222 h 1428333"/>
              <a:gd name="connsiteX23" fmla="*/ 1191390 w 5402970"/>
              <a:gd name="connsiteY23" fmla="*/ 203571 h 1428333"/>
              <a:gd name="connsiteX24" fmla="*/ 1284833 w 5402970"/>
              <a:gd name="connsiteY24" fmla="*/ 203571 h 1428333"/>
              <a:gd name="connsiteX25" fmla="*/ 1284833 w 5402970"/>
              <a:gd name="connsiteY25" fmla="*/ 220257 h 1428333"/>
              <a:gd name="connsiteX26" fmla="*/ 1364926 w 5402970"/>
              <a:gd name="connsiteY26" fmla="*/ 220257 h 1428333"/>
              <a:gd name="connsiteX27" fmla="*/ 1364926 w 5402970"/>
              <a:gd name="connsiteY27" fmla="*/ 233606 h 1428333"/>
              <a:gd name="connsiteX28" fmla="*/ 1391624 w 5402970"/>
              <a:gd name="connsiteY28" fmla="*/ 233606 h 1428333"/>
              <a:gd name="connsiteX29" fmla="*/ 1398298 w 5402970"/>
              <a:gd name="connsiteY29" fmla="*/ 240280 h 1428333"/>
              <a:gd name="connsiteX30" fmla="*/ 1485066 w 5402970"/>
              <a:gd name="connsiteY30" fmla="*/ 240280 h 1428333"/>
              <a:gd name="connsiteX31" fmla="*/ 1485066 w 5402970"/>
              <a:gd name="connsiteY31" fmla="*/ 276990 h 1428333"/>
              <a:gd name="connsiteX32" fmla="*/ 1518438 w 5402970"/>
              <a:gd name="connsiteY32" fmla="*/ 276990 h 1428333"/>
              <a:gd name="connsiteX33" fmla="*/ 1518438 w 5402970"/>
              <a:gd name="connsiteY33" fmla="*/ 276990 h 1428333"/>
              <a:gd name="connsiteX34" fmla="*/ 1518438 w 5402970"/>
              <a:gd name="connsiteY34" fmla="*/ 300350 h 1428333"/>
              <a:gd name="connsiteX35" fmla="*/ 1638579 w 5402970"/>
              <a:gd name="connsiteY35" fmla="*/ 300350 h 1428333"/>
              <a:gd name="connsiteX36" fmla="*/ 1638579 w 5402970"/>
              <a:gd name="connsiteY36" fmla="*/ 317036 h 1428333"/>
              <a:gd name="connsiteX37" fmla="*/ 1715335 w 5402970"/>
              <a:gd name="connsiteY37" fmla="*/ 317036 h 1428333"/>
              <a:gd name="connsiteX38" fmla="*/ 1715335 w 5402970"/>
              <a:gd name="connsiteY38" fmla="*/ 333723 h 1428333"/>
              <a:gd name="connsiteX39" fmla="*/ 1762056 w 5402970"/>
              <a:gd name="connsiteY39" fmla="*/ 333723 h 1428333"/>
              <a:gd name="connsiteX40" fmla="*/ 1762056 w 5402970"/>
              <a:gd name="connsiteY40" fmla="*/ 357083 h 1428333"/>
              <a:gd name="connsiteX41" fmla="*/ 1788754 w 5402970"/>
              <a:gd name="connsiteY41" fmla="*/ 357083 h 1428333"/>
              <a:gd name="connsiteX42" fmla="*/ 1788754 w 5402970"/>
              <a:gd name="connsiteY42" fmla="*/ 373769 h 1428333"/>
              <a:gd name="connsiteX43" fmla="*/ 1818789 w 5402970"/>
              <a:gd name="connsiteY43" fmla="*/ 373769 h 1428333"/>
              <a:gd name="connsiteX44" fmla="*/ 1818789 w 5402970"/>
              <a:gd name="connsiteY44" fmla="*/ 393793 h 1428333"/>
              <a:gd name="connsiteX45" fmla="*/ 1955615 w 5402970"/>
              <a:gd name="connsiteY45" fmla="*/ 393793 h 1428333"/>
              <a:gd name="connsiteX46" fmla="*/ 1955615 w 5402970"/>
              <a:gd name="connsiteY46" fmla="*/ 417153 h 1428333"/>
              <a:gd name="connsiteX47" fmla="*/ 2002336 w 5402970"/>
              <a:gd name="connsiteY47" fmla="*/ 417153 h 1428333"/>
              <a:gd name="connsiteX48" fmla="*/ 2002336 w 5402970"/>
              <a:gd name="connsiteY48" fmla="*/ 467212 h 1428333"/>
              <a:gd name="connsiteX49" fmla="*/ 2179209 w 5402970"/>
              <a:gd name="connsiteY49" fmla="*/ 467212 h 1428333"/>
              <a:gd name="connsiteX50" fmla="*/ 2179209 w 5402970"/>
              <a:gd name="connsiteY50" fmla="*/ 503921 h 1428333"/>
              <a:gd name="connsiteX51" fmla="*/ 2222593 w 5402970"/>
              <a:gd name="connsiteY51" fmla="*/ 503921 h 1428333"/>
              <a:gd name="connsiteX52" fmla="*/ 2225930 w 5402970"/>
              <a:gd name="connsiteY52" fmla="*/ 523944 h 1428333"/>
              <a:gd name="connsiteX53" fmla="*/ 2402803 w 5402970"/>
              <a:gd name="connsiteY53" fmla="*/ 520607 h 1428333"/>
              <a:gd name="connsiteX54" fmla="*/ 2402803 w 5402970"/>
              <a:gd name="connsiteY54" fmla="*/ 547305 h 1428333"/>
              <a:gd name="connsiteX55" fmla="*/ 2486234 w 5402970"/>
              <a:gd name="connsiteY55" fmla="*/ 547305 h 1428333"/>
              <a:gd name="connsiteX56" fmla="*/ 2486234 w 5402970"/>
              <a:gd name="connsiteY56" fmla="*/ 580677 h 1428333"/>
              <a:gd name="connsiteX57" fmla="*/ 2576339 w 5402970"/>
              <a:gd name="connsiteY57" fmla="*/ 580677 h 1428333"/>
              <a:gd name="connsiteX58" fmla="*/ 2576339 w 5402970"/>
              <a:gd name="connsiteY58" fmla="*/ 590689 h 1428333"/>
              <a:gd name="connsiteX59" fmla="*/ 2623060 w 5402970"/>
              <a:gd name="connsiteY59" fmla="*/ 590689 h 1428333"/>
              <a:gd name="connsiteX60" fmla="*/ 2623060 w 5402970"/>
              <a:gd name="connsiteY60" fmla="*/ 604038 h 1428333"/>
              <a:gd name="connsiteX61" fmla="*/ 2713165 w 5402970"/>
              <a:gd name="connsiteY61" fmla="*/ 604038 h 1428333"/>
              <a:gd name="connsiteX62" fmla="*/ 2713165 w 5402970"/>
              <a:gd name="connsiteY62" fmla="*/ 630736 h 1428333"/>
              <a:gd name="connsiteX63" fmla="*/ 2849992 w 5402970"/>
              <a:gd name="connsiteY63" fmla="*/ 630736 h 1428333"/>
              <a:gd name="connsiteX64" fmla="*/ 2849992 w 5402970"/>
              <a:gd name="connsiteY64" fmla="*/ 647422 h 1428333"/>
              <a:gd name="connsiteX65" fmla="*/ 2913399 w 5402970"/>
              <a:gd name="connsiteY65" fmla="*/ 647422 h 1428333"/>
              <a:gd name="connsiteX66" fmla="*/ 2930085 w 5402970"/>
              <a:gd name="connsiteY66" fmla="*/ 664108 h 1428333"/>
              <a:gd name="connsiteX67" fmla="*/ 2983481 w 5402970"/>
              <a:gd name="connsiteY67" fmla="*/ 664108 h 1428333"/>
              <a:gd name="connsiteX68" fmla="*/ 2993492 w 5402970"/>
              <a:gd name="connsiteY68" fmla="*/ 674119 h 1428333"/>
              <a:gd name="connsiteX69" fmla="*/ 3157017 w 5402970"/>
              <a:gd name="connsiteY69" fmla="*/ 674119 h 1428333"/>
              <a:gd name="connsiteX70" fmla="*/ 3157017 w 5402970"/>
              <a:gd name="connsiteY70" fmla="*/ 690806 h 1428333"/>
              <a:gd name="connsiteX71" fmla="*/ 3397297 w 5402970"/>
              <a:gd name="connsiteY71" fmla="*/ 690806 h 1428333"/>
              <a:gd name="connsiteX72" fmla="*/ 3397297 w 5402970"/>
              <a:gd name="connsiteY72" fmla="*/ 740864 h 1428333"/>
              <a:gd name="connsiteX73" fmla="*/ 3477390 w 5402970"/>
              <a:gd name="connsiteY73" fmla="*/ 740864 h 1428333"/>
              <a:gd name="connsiteX74" fmla="*/ 3477390 w 5402970"/>
              <a:gd name="connsiteY74" fmla="*/ 764225 h 1428333"/>
              <a:gd name="connsiteX75" fmla="*/ 3514100 w 5402970"/>
              <a:gd name="connsiteY75" fmla="*/ 764225 h 1428333"/>
              <a:gd name="connsiteX76" fmla="*/ 3514100 w 5402970"/>
              <a:gd name="connsiteY76" fmla="*/ 814283 h 1428333"/>
              <a:gd name="connsiteX77" fmla="*/ 3617554 w 5402970"/>
              <a:gd name="connsiteY77" fmla="*/ 814283 h 1428333"/>
              <a:gd name="connsiteX78" fmla="*/ 3617554 w 5402970"/>
              <a:gd name="connsiteY78" fmla="*/ 837644 h 1428333"/>
              <a:gd name="connsiteX79" fmla="*/ 3731019 w 5402970"/>
              <a:gd name="connsiteY79" fmla="*/ 837644 h 1428333"/>
              <a:gd name="connsiteX80" fmla="*/ 3731019 w 5402970"/>
              <a:gd name="connsiteY80" fmla="*/ 911063 h 1428333"/>
              <a:gd name="connsiteX81" fmla="*/ 3894544 w 5402970"/>
              <a:gd name="connsiteY81" fmla="*/ 911063 h 1428333"/>
              <a:gd name="connsiteX82" fmla="*/ 3894544 w 5402970"/>
              <a:gd name="connsiteY82" fmla="*/ 961121 h 1428333"/>
              <a:gd name="connsiteX83" fmla="*/ 4064742 w 5402970"/>
              <a:gd name="connsiteY83" fmla="*/ 961121 h 1428333"/>
              <a:gd name="connsiteX84" fmla="*/ 4064742 w 5402970"/>
              <a:gd name="connsiteY84" fmla="*/ 1041215 h 1428333"/>
              <a:gd name="connsiteX85" fmla="*/ 4064742 w 5402970"/>
              <a:gd name="connsiteY85" fmla="*/ 1041215 h 1428333"/>
              <a:gd name="connsiteX86" fmla="*/ 4091440 w 5402970"/>
              <a:gd name="connsiteY86" fmla="*/ 1067913 h 1428333"/>
              <a:gd name="connsiteX87" fmla="*/ 4091440 w 5402970"/>
              <a:gd name="connsiteY87" fmla="*/ 1067913 h 1428333"/>
              <a:gd name="connsiteX88" fmla="*/ 4091440 w 5402970"/>
              <a:gd name="connsiteY88" fmla="*/ 1094610 h 1428333"/>
              <a:gd name="connsiteX89" fmla="*/ 4418488 w 5402970"/>
              <a:gd name="connsiteY89" fmla="*/ 1094610 h 1428333"/>
              <a:gd name="connsiteX90" fmla="*/ 4418488 w 5402970"/>
              <a:gd name="connsiteY90" fmla="*/ 1161355 h 1428333"/>
              <a:gd name="connsiteX91" fmla="*/ 4518605 w 5402970"/>
              <a:gd name="connsiteY91" fmla="*/ 1161355 h 1428333"/>
              <a:gd name="connsiteX92" fmla="*/ 4518605 w 5402970"/>
              <a:gd name="connsiteY92" fmla="*/ 1221425 h 1428333"/>
              <a:gd name="connsiteX93" fmla="*/ 4598698 w 5402970"/>
              <a:gd name="connsiteY93" fmla="*/ 1221425 h 1428333"/>
              <a:gd name="connsiteX94" fmla="*/ 4598698 w 5402970"/>
              <a:gd name="connsiteY94" fmla="*/ 1304855 h 1428333"/>
              <a:gd name="connsiteX95" fmla="*/ 4775571 w 5402970"/>
              <a:gd name="connsiteY95" fmla="*/ 1304855 h 1428333"/>
              <a:gd name="connsiteX96" fmla="*/ 4775571 w 5402970"/>
              <a:gd name="connsiteY96" fmla="*/ 1428333 h 1428333"/>
              <a:gd name="connsiteX97" fmla="*/ 5402970 w 5402970"/>
              <a:gd name="connsiteY97" fmla="*/ 1428333 h 142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402970" h="1428333">
                <a:moveTo>
                  <a:pt x="0" y="0"/>
                </a:moveTo>
                <a:lnTo>
                  <a:pt x="203571" y="0"/>
                </a:lnTo>
                <a:lnTo>
                  <a:pt x="203571" y="20023"/>
                </a:lnTo>
                <a:lnTo>
                  <a:pt x="510596" y="20023"/>
                </a:lnTo>
                <a:lnTo>
                  <a:pt x="510596" y="46721"/>
                </a:lnTo>
                <a:lnTo>
                  <a:pt x="537294" y="46721"/>
                </a:lnTo>
                <a:lnTo>
                  <a:pt x="537294" y="46721"/>
                </a:lnTo>
                <a:lnTo>
                  <a:pt x="537294" y="70082"/>
                </a:lnTo>
                <a:lnTo>
                  <a:pt x="630736" y="70082"/>
                </a:lnTo>
                <a:lnTo>
                  <a:pt x="630736" y="83431"/>
                </a:lnTo>
                <a:lnTo>
                  <a:pt x="630736" y="103455"/>
                </a:lnTo>
                <a:lnTo>
                  <a:pt x="654097" y="106792"/>
                </a:lnTo>
                <a:lnTo>
                  <a:pt x="680795" y="106792"/>
                </a:lnTo>
                <a:lnTo>
                  <a:pt x="680795" y="140163"/>
                </a:lnTo>
                <a:lnTo>
                  <a:pt x="700818" y="140163"/>
                </a:lnTo>
                <a:lnTo>
                  <a:pt x="700818" y="140163"/>
                </a:lnTo>
                <a:lnTo>
                  <a:pt x="727516" y="140163"/>
                </a:lnTo>
                <a:lnTo>
                  <a:pt x="934424" y="140163"/>
                </a:lnTo>
                <a:lnTo>
                  <a:pt x="934424" y="166861"/>
                </a:lnTo>
                <a:lnTo>
                  <a:pt x="1057901" y="166861"/>
                </a:lnTo>
                <a:lnTo>
                  <a:pt x="1057901" y="166861"/>
                </a:lnTo>
                <a:lnTo>
                  <a:pt x="1057901" y="190222"/>
                </a:lnTo>
                <a:lnTo>
                  <a:pt x="1191390" y="190222"/>
                </a:lnTo>
                <a:lnTo>
                  <a:pt x="1191390" y="203571"/>
                </a:lnTo>
                <a:lnTo>
                  <a:pt x="1284833" y="203571"/>
                </a:lnTo>
                <a:lnTo>
                  <a:pt x="1284833" y="220257"/>
                </a:lnTo>
                <a:lnTo>
                  <a:pt x="1364926" y="220257"/>
                </a:lnTo>
                <a:lnTo>
                  <a:pt x="1364926" y="233606"/>
                </a:lnTo>
                <a:lnTo>
                  <a:pt x="1391624" y="233606"/>
                </a:lnTo>
                <a:lnTo>
                  <a:pt x="1398298" y="240280"/>
                </a:lnTo>
                <a:lnTo>
                  <a:pt x="1485066" y="240280"/>
                </a:lnTo>
                <a:lnTo>
                  <a:pt x="1485066" y="276990"/>
                </a:lnTo>
                <a:lnTo>
                  <a:pt x="1518438" y="276990"/>
                </a:lnTo>
                <a:lnTo>
                  <a:pt x="1518438" y="276990"/>
                </a:lnTo>
                <a:lnTo>
                  <a:pt x="1518438" y="300350"/>
                </a:lnTo>
                <a:lnTo>
                  <a:pt x="1638579" y="300350"/>
                </a:lnTo>
                <a:lnTo>
                  <a:pt x="1638579" y="317036"/>
                </a:lnTo>
                <a:lnTo>
                  <a:pt x="1715335" y="317036"/>
                </a:lnTo>
                <a:lnTo>
                  <a:pt x="1715335" y="333723"/>
                </a:lnTo>
                <a:lnTo>
                  <a:pt x="1762056" y="333723"/>
                </a:lnTo>
                <a:lnTo>
                  <a:pt x="1762056" y="357083"/>
                </a:lnTo>
                <a:lnTo>
                  <a:pt x="1788754" y="357083"/>
                </a:lnTo>
                <a:lnTo>
                  <a:pt x="1788754" y="373769"/>
                </a:lnTo>
                <a:lnTo>
                  <a:pt x="1818789" y="373769"/>
                </a:lnTo>
                <a:lnTo>
                  <a:pt x="1818789" y="393793"/>
                </a:lnTo>
                <a:lnTo>
                  <a:pt x="1955615" y="393793"/>
                </a:lnTo>
                <a:lnTo>
                  <a:pt x="1955615" y="417153"/>
                </a:lnTo>
                <a:lnTo>
                  <a:pt x="2002336" y="417153"/>
                </a:lnTo>
                <a:lnTo>
                  <a:pt x="2002336" y="467212"/>
                </a:lnTo>
                <a:lnTo>
                  <a:pt x="2179209" y="467212"/>
                </a:lnTo>
                <a:lnTo>
                  <a:pt x="2179209" y="503921"/>
                </a:lnTo>
                <a:lnTo>
                  <a:pt x="2222593" y="503921"/>
                </a:lnTo>
                <a:lnTo>
                  <a:pt x="2225930" y="523944"/>
                </a:lnTo>
                <a:lnTo>
                  <a:pt x="2402803" y="520607"/>
                </a:lnTo>
                <a:lnTo>
                  <a:pt x="2402803" y="547305"/>
                </a:lnTo>
                <a:lnTo>
                  <a:pt x="2486234" y="547305"/>
                </a:lnTo>
                <a:lnTo>
                  <a:pt x="2486234" y="580677"/>
                </a:lnTo>
                <a:lnTo>
                  <a:pt x="2576339" y="580677"/>
                </a:lnTo>
                <a:lnTo>
                  <a:pt x="2576339" y="590689"/>
                </a:lnTo>
                <a:lnTo>
                  <a:pt x="2623060" y="590689"/>
                </a:lnTo>
                <a:lnTo>
                  <a:pt x="2623060" y="604038"/>
                </a:lnTo>
                <a:lnTo>
                  <a:pt x="2713165" y="604038"/>
                </a:lnTo>
                <a:lnTo>
                  <a:pt x="2713165" y="630736"/>
                </a:lnTo>
                <a:lnTo>
                  <a:pt x="2849992" y="630736"/>
                </a:lnTo>
                <a:lnTo>
                  <a:pt x="2849992" y="647422"/>
                </a:lnTo>
                <a:lnTo>
                  <a:pt x="2913399" y="647422"/>
                </a:lnTo>
                <a:lnTo>
                  <a:pt x="2930085" y="664108"/>
                </a:lnTo>
                <a:lnTo>
                  <a:pt x="2983481" y="664108"/>
                </a:lnTo>
                <a:lnTo>
                  <a:pt x="2993492" y="674119"/>
                </a:lnTo>
                <a:lnTo>
                  <a:pt x="3157017" y="674119"/>
                </a:lnTo>
                <a:lnTo>
                  <a:pt x="3157017" y="690806"/>
                </a:lnTo>
                <a:lnTo>
                  <a:pt x="3397297" y="690806"/>
                </a:lnTo>
                <a:lnTo>
                  <a:pt x="3397297" y="740864"/>
                </a:lnTo>
                <a:lnTo>
                  <a:pt x="3477390" y="740864"/>
                </a:lnTo>
                <a:lnTo>
                  <a:pt x="3477390" y="764225"/>
                </a:lnTo>
                <a:lnTo>
                  <a:pt x="3514100" y="764225"/>
                </a:lnTo>
                <a:lnTo>
                  <a:pt x="3514100" y="814283"/>
                </a:lnTo>
                <a:lnTo>
                  <a:pt x="3617554" y="814283"/>
                </a:lnTo>
                <a:lnTo>
                  <a:pt x="3617554" y="837644"/>
                </a:lnTo>
                <a:lnTo>
                  <a:pt x="3731019" y="837644"/>
                </a:lnTo>
                <a:lnTo>
                  <a:pt x="3731019" y="911063"/>
                </a:lnTo>
                <a:lnTo>
                  <a:pt x="3894544" y="911063"/>
                </a:lnTo>
                <a:lnTo>
                  <a:pt x="3894544" y="961121"/>
                </a:lnTo>
                <a:lnTo>
                  <a:pt x="4064742" y="961121"/>
                </a:lnTo>
                <a:lnTo>
                  <a:pt x="4064742" y="1041215"/>
                </a:lnTo>
                <a:lnTo>
                  <a:pt x="4064742" y="1041215"/>
                </a:lnTo>
                <a:lnTo>
                  <a:pt x="4091440" y="1067913"/>
                </a:lnTo>
                <a:lnTo>
                  <a:pt x="4091440" y="1067913"/>
                </a:lnTo>
                <a:lnTo>
                  <a:pt x="4091440" y="1094610"/>
                </a:lnTo>
                <a:lnTo>
                  <a:pt x="4418488" y="1094610"/>
                </a:lnTo>
                <a:lnTo>
                  <a:pt x="4418488" y="1161355"/>
                </a:lnTo>
                <a:lnTo>
                  <a:pt x="4518605" y="1161355"/>
                </a:lnTo>
                <a:lnTo>
                  <a:pt x="4518605" y="1221425"/>
                </a:lnTo>
                <a:lnTo>
                  <a:pt x="4598698" y="1221425"/>
                </a:lnTo>
                <a:lnTo>
                  <a:pt x="4598698" y="1304855"/>
                </a:lnTo>
                <a:lnTo>
                  <a:pt x="4775571" y="1304855"/>
                </a:lnTo>
                <a:lnTo>
                  <a:pt x="4775571" y="1428333"/>
                </a:lnTo>
                <a:lnTo>
                  <a:pt x="5402970" y="1428333"/>
                </a:lnTo>
              </a:path>
            </a:pathLst>
          </a:custGeom>
          <a:noFill/>
          <a:ln w="28575">
            <a:solidFill>
              <a:schemeClr val="accent6"/>
            </a:solidFill>
            <a:miter lim="800000"/>
            <a:headEnd/>
            <a:tailEnd/>
          </a:ln>
        </p:spPr>
        <p:txBody>
          <a:bodyPr rtlCol="0" anchor="ctr"/>
          <a:lstStyle/>
          <a:p>
            <a:pPr algn="ctr"/>
            <a:endParaRPr lang="en-US" dirty="0"/>
          </a:p>
        </p:txBody>
      </p:sp>
      <p:grpSp>
        <p:nvGrpSpPr>
          <p:cNvPr id="154" name="Group 153">
            <a:extLst>
              <a:ext uri="{FF2B5EF4-FFF2-40B4-BE49-F238E27FC236}">
                <a16:creationId xmlns:a16="http://schemas.microsoft.com/office/drawing/2014/main" id="{B10C7D71-072D-46D1-294B-8D285584AA7F}"/>
              </a:ext>
            </a:extLst>
          </p:cNvPr>
          <p:cNvGrpSpPr/>
          <p:nvPr/>
        </p:nvGrpSpPr>
        <p:grpSpPr>
          <a:xfrm>
            <a:off x="1449417" y="1702828"/>
            <a:ext cx="5268358" cy="1539896"/>
            <a:chOff x="1499537" y="1568154"/>
            <a:chExt cx="5268358" cy="1539896"/>
          </a:xfrm>
        </p:grpSpPr>
        <p:cxnSp>
          <p:nvCxnSpPr>
            <p:cNvPr id="155" name="Straight Connector 154">
              <a:extLst>
                <a:ext uri="{FF2B5EF4-FFF2-40B4-BE49-F238E27FC236}">
                  <a16:creationId xmlns:a16="http://schemas.microsoft.com/office/drawing/2014/main" id="{526DF164-FAA7-2092-9467-B0E63FFE12FD}"/>
                </a:ext>
              </a:extLst>
            </p:cNvPr>
            <p:cNvCxnSpPr/>
            <p:nvPr/>
          </p:nvCxnSpPr>
          <p:spPr bwMode="auto">
            <a:xfrm>
              <a:off x="1499537" y="156815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878FF58F-C07A-2D30-9C64-CFE009EAA54C}"/>
                </a:ext>
              </a:extLst>
            </p:cNvPr>
            <p:cNvCxnSpPr/>
            <p:nvPr/>
          </p:nvCxnSpPr>
          <p:spPr bwMode="auto">
            <a:xfrm>
              <a:off x="1985660" y="163524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BB576DC3-5109-D28B-6891-E31D11BF8477}"/>
                </a:ext>
              </a:extLst>
            </p:cNvPr>
            <p:cNvCxnSpPr/>
            <p:nvPr/>
          </p:nvCxnSpPr>
          <p:spPr bwMode="auto">
            <a:xfrm>
              <a:off x="3416218" y="203532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F0047374-B1C4-77A3-C0AB-FD24F6046283}"/>
                </a:ext>
              </a:extLst>
            </p:cNvPr>
            <p:cNvCxnSpPr/>
            <p:nvPr/>
          </p:nvCxnSpPr>
          <p:spPr bwMode="auto">
            <a:xfrm>
              <a:off x="3681786" y="208667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55B8EB5A-1161-3338-FAD8-57034423ED82}"/>
                </a:ext>
              </a:extLst>
            </p:cNvPr>
            <p:cNvCxnSpPr/>
            <p:nvPr/>
          </p:nvCxnSpPr>
          <p:spPr bwMode="auto">
            <a:xfrm>
              <a:off x="3767739" y="208667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1DC7648A-9C17-9240-8B7D-2E5EF5A062BF}"/>
                </a:ext>
              </a:extLst>
            </p:cNvPr>
            <p:cNvCxnSpPr/>
            <p:nvPr/>
          </p:nvCxnSpPr>
          <p:spPr bwMode="auto">
            <a:xfrm>
              <a:off x="3789997" y="210481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97DF892-A45D-0B39-BC1E-0E8FA5E1C12F}"/>
                </a:ext>
              </a:extLst>
            </p:cNvPr>
            <p:cNvCxnSpPr/>
            <p:nvPr/>
          </p:nvCxnSpPr>
          <p:spPr bwMode="auto">
            <a:xfrm>
              <a:off x="3855414" y="212589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FC1C927F-98C4-E37C-A72C-5472D55E0C9A}"/>
                </a:ext>
              </a:extLst>
            </p:cNvPr>
            <p:cNvCxnSpPr/>
            <p:nvPr/>
          </p:nvCxnSpPr>
          <p:spPr bwMode="auto">
            <a:xfrm>
              <a:off x="3911103" y="214540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C8525B38-6207-B29C-0DAA-375373064732}"/>
                </a:ext>
              </a:extLst>
            </p:cNvPr>
            <p:cNvCxnSpPr/>
            <p:nvPr/>
          </p:nvCxnSpPr>
          <p:spPr bwMode="auto">
            <a:xfrm>
              <a:off x="3986884" y="216038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3035D92-BE17-3B84-F8F5-9CBEC84C6A39}"/>
                </a:ext>
              </a:extLst>
            </p:cNvPr>
            <p:cNvCxnSpPr/>
            <p:nvPr/>
          </p:nvCxnSpPr>
          <p:spPr bwMode="auto">
            <a:xfrm>
              <a:off x="4008029" y="217461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C25CC738-790F-3A51-67FF-3C60E894B8C9}"/>
                </a:ext>
              </a:extLst>
            </p:cNvPr>
            <p:cNvCxnSpPr/>
            <p:nvPr/>
          </p:nvCxnSpPr>
          <p:spPr bwMode="auto">
            <a:xfrm>
              <a:off x="4044718" y="217795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E389BD6F-1D5D-AEC7-511E-905616EA7101}"/>
                </a:ext>
              </a:extLst>
            </p:cNvPr>
            <p:cNvCxnSpPr/>
            <p:nvPr/>
          </p:nvCxnSpPr>
          <p:spPr bwMode="auto">
            <a:xfrm>
              <a:off x="4059200" y="217795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0EC58975-349B-4C41-9921-7B641584005D}"/>
                </a:ext>
              </a:extLst>
            </p:cNvPr>
            <p:cNvCxnSpPr/>
            <p:nvPr/>
          </p:nvCxnSpPr>
          <p:spPr bwMode="auto">
            <a:xfrm>
              <a:off x="4109242" y="219413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A8AB0E8-0708-BCC8-2E6D-A4AB7E261A8E}"/>
                </a:ext>
              </a:extLst>
            </p:cNvPr>
            <p:cNvCxnSpPr/>
            <p:nvPr/>
          </p:nvCxnSpPr>
          <p:spPr bwMode="auto">
            <a:xfrm>
              <a:off x="4165063" y="2194131"/>
              <a:ext cx="0" cy="110795"/>
            </a:xfrm>
            <a:prstGeom prst="line">
              <a:avLst/>
            </a:prstGeom>
            <a:noFill/>
            <a:ln w="57150" cap="flat" cmpd="sng" algn="ctr">
              <a:solidFill>
                <a:schemeClr val="accent6"/>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C4DFF376-99B7-FFBF-CB9A-49CE7FC4B11B}"/>
                </a:ext>
              </a:extLst>
            </p:cNvPr>
            <p:cNvCxnSpPr/>
            <p:nvPr/>
          </p:nvCxnSpPr>
          <p:spPr bwMode="auto">
            <a:xfrm>
              <a:off x="4212713" y="219265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383BFD57-F3A6-C9A7-138C-41475001CC3E}"/>
                </a:ext>
              </a:extLst>
            </p:cNvPr>
            <p:cNvCxnSpPr/>
            <p:nvPr/>
          </p:nvCxnSpPr>
          <p:spPr bwMode="auto">
            <a:xfrm>
              <a:off x="4252412" y="220820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7E31CE32-354A-62C2-7DFE-F89F50E27DA8}"/>
                </a:ext>
              </a:extLst>
            </p:cNvPr>
            <p:cNvCxnSpPr/>
            <p:nvPr/>
          </p:nvCxnSpPr>
          <p:spPr bwMode="auto">
            <a:xfrm>
              <a:off x="4298021" y="221911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584ACF7-2B3C-E81F-8384-59DC4449D0DF}"/>
                </a:ext>
              </a:extLst>
            </p:cNvPr>
            <p:cNvCxnSpPr/>
            <p:nvPr/>
          </p:nvCxnSpPr>
          <p:spPr bwMode="auto">
            <a:xfrm>
              <a:off x="4356978" y="2230017"/>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4256E3DC-E923-4361-6325-4348246FA566}"/>
                </a:ext>
              </a:extLst>
            </p:cNvPr>
            <p:cNvCxnSpPr/>
            <p:nvPr/>
          </p:nvCxnSpPr>
          <p:spPr bwMode="auto">
            <a:xfrm>
              <a:off x="4385901" y="224137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8F0D1742-E5C3-61BD-84BB-EF8495DC62FD}"/>
                </a:ext>
              </a:extLst>
            </p:cNvPr>
            <p:cNvCxnSpPr/>
            <p:nvPr/>
          </p:nvCxnSpPr>
          <p:spPr bwMode="auto">
            <a:xfrm>
              <a:off x="4421498" y="224471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7F8C6DEB-129F-9395-7CC1-0B9A975BBF33}"/>
                </a:ext>
              </a:extLst>
            </p:cNvPr>
            <p:cNvCxnSpPr/>
            <p:nvPr/>
          </p:nvCxnSpPr>
          <p:spPr bwMode="auto">
            <a:xfrm>
              <a:off x="4459836" y="224565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E0EC8745-40DE-99A9-0CC1-1346DB39A415}"/>
                </a:ext>
              </a:extLst>
            </p:cNvPr>
            <p:cNvCxnSpPr/>
            <p:nvPr/>
          </p:nvCxnSpPr>
          <p:spPr bwMode="auto">
            <a:xfrm>
              <a:off x="4502704" y="224565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9CF7A90D-437C-14F8-3867-092FDF3E7B1E}"/>
                </a:ext>
              </a:extLst>
            </p:cNvPr>
            <p:cNvCxnSpPr/>
            <p:nvPr/>
          </p:nvCxnSpPr>
          <p:spPr bwMode="auto">
            <a:xfrm>
              <a:off x="4531608" y="224713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B5AB84A1-424E-BEA1-E50A-4954A1E68E21}"/>
                </a:ext>
              </a:extLst>
            </p:cNvPr>
            <p:cNvCxnSpPr/>
            <p:nvPr/>
          </p:nvCxnSpPr>
          <p:spPr bwMode="auto">
            <a:xfrm>
              <a:off x="4558632" y="226026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123D63A-3743-DAAA-68F4-48F8340F40B1}"/>
                </a:ext>
              </a:extLst>
            </p:cNvPr>
            <p:cNvCxnSpPr/>
            <p:nvPr/>
          </p:nvCxnSpPr>
          <p:spPr bwMode="auto">
            <a:xfrm>
              <a:off x="4702919" y="226360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02CE9A54-222F-3E5D-6176-04CF7D2F2EA6}"/>
                </a:ext>
              </a:extLst>
            </p:cNvPr>
            <p:cNvCxnSpPr/>
            <p:nvPr/>
          </p:nvCxnSpPr>
          <p:spPr bwMode="auto">
            <a:xfrm>
              <a:off x="4767023" y="226360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8024FF44-FFA7-6F1A-9DA0-F5EA714EC522}"/>
                </a:ext>
              </a:extLst>
            </p:cNvPr>
            <p:cNvCxnSpPr/>
            <p:nvPr/>
          </p:nvCxnSpPr>
          <p:spPr bwMode="auto">
            <a:xfrm>
              <a:off x="4827509" y="231635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A68FD82E-82C8-37EB-ABCB-F5B0CD9F4F4A}"/>
                </a:ext>
              </a:extLst>
            </p:cNvPr>
            <p:cNvCxnSpPr/>
            <p:nvPr/>
          </p:nvCxnSpPr>
          <p:spPr bwMode="auto">
            <a:xfrm>
              <a:off x="4899815" y="237886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0E05EAC8-9A85-202B-8C1A-544EE745A3DE}"/>
                </a:ext>
              </a:extLst>
            </p:cNvPr>
            <p:cNvCxnSpPr/>
            <p:nvPr/>
          </p:nvCxnSpPr>
          <p:spPr bwMode="auto">
            <a:xfrm>
              <a:off x="4655535" y="2263865"/>
              <a:ext cx="0" cy="110795"/>
            </a:xfrm>
            <a:prstGeom prst="line">
              <a:avLst/>
            </a:prstGeom>
            <a:noFill/>
            <a:ln w="76200" cap="flat" cmpd="sng" algn="ctr">
              <a:solidFill>
                <a:schemeClr val="accent6"/>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8077708-0927-1A5F-E591-B831727D7254}"/>
                </a:ext>
              </a:extLst>
            </p:cNvPr>
            <p:cNvCxnSpPr/>
            <p:nvPr/>
          </p:nvCxnSpPr>
          <p:spPr bwMode="auto">
            <a:xfrm>
              <a:off x="4916155" y="237886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1B3468E1-49D4-EE0D-EBD7-64D7BDF3CCB4}"/>
                </a:ext>
              </a:extLst>
            </p:cNvPr>
            <p:cNvCxnSpPr/>
            <p:nvPr/>
          </p:nvCxnSpPr>
          <p:spPr bwMode="auto">
            <a:xfrm>
              <a:off x="4950986" y="2378863"/>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F302F0B5-1506-A076-028D-8842D96AB68D}"/>
                </a:ext>
              </a:extLst>
            </p:cNvPr>
            <p:cNvCxnSpPr/>
            <p:nvPr/>
          </p:nvCxnSpPr>
          <p:spPr bwMode="auto">
            <a:xfrm>
              <a:off x="5009943" y="240231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01211EE5-1D01-67BB-26FA-8E5A4C4B59A8}"/>
                </a:ext>
              </a:extLst>
            </p:cNvPr>
            <p:cNvCxnSpPr/>
            <p:nvPr/>
          </p:nvCxnSpPr>
          <p:spPr bwMode="auto">
            <a:xfrm>
              <a:off x="5065564" y="240564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D1504B01-1043-766E-B81F-CD585119EF5D}"/>
                </a:ext>
              </a:extLst>
            </p:cNvPr>
            <p:cNvCxnSpPr/>
            <p:nvPr/>
          </p:nvCxnSpPr>
          <p:spPr bwMode="auto">
            <a:xfrm>
              <a:off x="5097824" y="240684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54BBB0FC-D06B-77B9-040A-FF9376CCC8EB}"/>
                </a:ext>
              </a:extLst>
            </p:cNvPr>
            <p:cNvCxnSpPr/>
            <p:nvPr/>
          </p:nvCxnSpPr>
          <p:spPr bwMode="auto">
            <a:xfrm>
              <a:off x="5136758" y="247631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6BD20E7-A4FA-9A57-E8C1-7C52C4D07CCC}"/>
                </a:ext>
              </a:extLst>
            </p:cNvPr>
            <p:cNvCxnSpPr/>
            <p:nvPr/>
          </p:nvCxnSpPr>
          <p:spPr bwMode="auto">
            <a:xfrm>
              <a:off x="5245773" y="247728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727BA86F-5E7D-CD8D-9471-E0E11F68F665}"/>
                </a:ext>
              </a:extLst>
            </p:cNvPr>
            <p:cNvCxnSpPr/>
            <p:nvPr/>
          </p:nvCxnSpPr>
          <p:spPr bwMode="auto">
            <a:xfrm>
              <a:off x="5294720" y="253170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B4F5B751-A83B-62F9-53F2-870E8D05D334}"/>
                </a:ext>
              </a:extLst>
            </p:cNvPr>
            <p:cNvCxnSpPr/>
            <p:nvPr/>
          </p:nvCxnSpPr>
          <p:spPr bwMode="auto">
            <a:xfrm>
              <a:off x="5463806" y="264583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373B62E1-370A-D494-1605-D1ABCB19E8DD}"/>
                </a:ext>
              </a:extLst>
            </p:cNvPr>
            <p:cNvCxnSpPr/>
            <p:nvPr/>
          </p:nvCxnSpPr>
          <p:spPr bwMode="auto">
            <a:xfrm>
              <a:off x="5526101" y="265874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7A1DF1CF-DE2E-D7B8-1880-73E640864BB8}"/>
                </a:ext>
              </a:extLst>
            </p:cNvPr>
            <p:cNvCxnSpPr/>
            <p:nvPr/>
          </p:nvCxnSpPr>
          <p:spPr bwMode="auto">
            <a:xfrm>
              <a:off x="5575047" y="266027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66CAB3E6-4792-B27B-C6BE-FB9C60DA405E}"/>
                </a:ext>
              </a:extLst>
            </p:cNvPr>
            <p:cNvCxnSpPr/>
            <p:nvPr/>
          </p:nvCxnSpPr>
          <p:spPr bwMode="auto">
            <a:xfrm>
              <a:off x="5680926" y="265874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01595EDB-7FFA-3C56-90FB-970890981C87}"/>
                </a:ext>
              </a:extLst>
            </p:cNvPr>
            <p:cNvCxnSpPr/>
            <p:nvPr/>
          </p:nvCxnSpPr>
          <p:spPr bwMode="auto">
            <a:xfrm>
              <a:off x="5395969" y="2536128"/>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3D2577F9-2F4D-9831-0AE3-C375DA6D6AEA}"/>
                </a:ext>
              </a:extLst>
            </p:cNvPr>
            <p:cNvCxnSpPr/>
            <p:nvPr/>
          </p:nvCxnSpPr>
          <p:spPr bwMode="auto">
            <a:xfrm>
              <a:off x="5344799" y="2536128"/>
              <a:ext cx="0" cy="110795"/>
            </a:xfrm>
            <a:prstGeom prst="line">
              <a:avLst/>
            </a:prstGeom>
            <a:noFill/>
            <a:ln w="57150" cap="flat" cmpd="sng" algn="ctr">
              <a:solidFill>
                <a:schemeClr val="accent6"/>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78E89836-ABE4-02E6-B0B6-BB84B9C1E166}"/>
                </a:ext>
              </a:extLst>
            </p:cNvPr>
            <p:cNvCxnSpPr/>
            <p:nvPr/>
          </p:nvCxnSpPr>
          <p:spPr bwMode="auto">
            <a:xfrm>
              <a:off x="5627351" y="2660271"/>
              <a:ext cx="0" cy="110795"/>
            </a:xfrm>
            <a:prstGeom prst="line">
              <a:avLst/>
            </a:prstGeom>
            <a:noFill/>
            <a:ln w="57150" cap="flat" cmpd="sng" algn="ctr">
              <a:solidFill>
                <a:schemeClr val="accent6"/>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B2DF61C6-4BBF-5B3F-0D6F-E46146DB7E73}"/>
                </a:ext>
              </a:extLst>
            </p:cNvPr>
            <p:cNvCxnSpPr/>
            <p:nvPr/>
          </p:nvCxnSpPr>
          <p:spPr bwMode="auto">
            <a:xfrm>
              <a:off x="5733209" y="266121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9C1BEB6C-B868-6C48-B53C-D85D05F62F8D}"/>
                </a:ext>
              </a:extLst>
            </p:cNvPr>
            <p:cNvCxnSpPr/>
            <p:nvPr/>
          </p:nvCxnSpPr>
          <p:spPr bwMode="auto">
            <a:xfrm>
              <a:off x="5788458" y="266121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163C8537-0374-CD60-B165-723D6146D0F0}"/>
                </a:ext>
              </a:extLst>
            </p:cNvPr>
            <p:cNvCxnSpPr/>
            <p:nvPr/>
          </p:nvCxnSpPr>
          <p:spPr bwMode="auto">
            <a:xfrm>
              <a:off x="5841114" y="272662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ED6D936F-58D6-3A3A-4E4F-2D9198D2E1C8}"/>
                </a:ext>
              </a:extLst>
            </p:cNvPr>
            <p:cNvCxnSpPr/>
            <p:nvPr/>
          </p:nvCxnSpPr>
          <p:spPr bwMode="auto">
            <a:xfrm>
              <a:off x="5872632" y="272662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5FBC0089-20CE-1404-0574-5972D112240D}"/>
                </a:ext>
              </a:extLst>
            </p:cNvPr>
            <p:cNvCxnSpPr/>
            <p:nvPr/>
          </p:nvCxnSpPr>
          <p:spPr bwMode="auto">
            <a:xfrm>
              <a:off x="5902665" y="278851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61A45A3-7CB1-9AEE-47F9-3E8AC4A83575}"/>
                </a:ext>
              </a:extLst>
            </p:cNvPr>
            <p:cNvCxnSpPr/>
            <p:nvPr/>
          </p:nvCxnSpPr>
          <p:spPr bwMode="auto">
            <a:xfrm>
              <a:off x="5951611" y="278799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336F2E09-A03F-D6E9-EB8E-7259BDEA8175}"/>
                </a:ext>
              </a:extLst>
            </p:cNvPr>
            <p:cNvCxnSpPr/>
            <p:nvPr/>
          </p:nvCxnSpPr>
          <p:spPr bwMode="auto">
            <a:xfrm>
              <a:off x="5997220" y="287185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9B0B008-0969-D676-9819-B4A46F76E386}"/>
                </a:ext>
              </a:extLst>
            </p:cNvPr>
            <p:cNvCxnSpPr/>
            <p:nvPr/>
          </p:nvCxnSpPr>
          <p:spPr bwMode="auto">
            <a:xfrm>
              <a:off x="6045981" y="287185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91D4E89A-8467-5478-25BB-75F68218A740}"/>
                </a:ext>
              </a:extLst>
            </p:cNvPr>
            <p:cNvCxnSpPr/>
            <p:nvPr/>
          </p:nvCxnSpPr>
          <p:spPr bwMode="auto">
            <a:xfrm>
              <a:off x="6178542" y="29948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46501C21-09F8-EA2A-BB4F-7BDB2E1FED4C}"/>
                </a:ext>
              </a:extLst>
            </p:cNvPr>
            <p:cNvCxnSpPr/>
            <p:nvPr/>
          </p:nvCxnSpPr>
          <p:spPr bwMode="auto">
            <a:xfrm>
              <a:off x="6222068" y="29948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9E2DD112-3CE9-975F-A5B6-0AA0360E7D04}"/>
                </a:ext>
              </a:extLst>
            </p:cNvPr>
            <p:cNvCxnSpPr/>
            <p:nvPr/>
          </p:nvCxnSpPr>
          <p:spPr bwMode="auto">
            <a:xfrm>
              <a:off x="6256411" y="29948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7A91C44C-4011-0F9C-F668-D3B058E0FBB6}"/>
                </a:ext>
              </a:extLst>
            </p:cNvPr>
            <p:cNvCxnSpPr/>
            <p:nvPr/>
          </p:nvCxnSpPr>
          <p:spPr bwMode="auto">
            <a:xfrm>
              <a:off x="6328717" y="299725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7308AE5D-1F89-1FBE-6C91-6715A2BF01FC}"/>
                </a:ext>
              </a:extLst>
            </p:cNvPr>
            <p:cNvCxnSpPr/>
            <p:nvPr/>
          </p:nvCxnSpPr>
          <p:spPr bwMode="auto">
            <a:xfrm>
              <a:off x="6381246" y="29948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7FC2376E-92C4-2577-1CC0-F7F94F12282A}"/>
                </a:ext>
              </a:extLst>
            </p:cNvPr>
            <p:cNvCxnSpPr/>
            <p:nvPr/>
          </p:nvCxnSpPr>
          <p:spPr bwMode="auto">
            <a:xfrm>
              <a:off x="6416598" y="299391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C20F5BE3-3B94-A531-9458-21261C0A0E31}"/>
                </a:ext>
              </a:extLst>
            </p:cNvPr>
            <p:cNvCxnSpPr/>
            <p:nvPr/>
          </p:nvCxnSpPr>
          <p:spPr bwMode="auto">
            <a:xfrm>
              <a:off x="6522277" y="299600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DAE230D1-ADA7-8444-77C0-45663B4F9852}"/>
                </a:ext>
              </a:extLst>
            </p:cNvPr>
            <p:cNvCxnSpPr/>
            <p:nvPr/>
          </p:nvCxnSpPr>
          <p:spPr bwMode="auto">
            <a:xfrm>
              <a:off x="6581234" y="299725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26153814-388C-977A-2983-8185EBB9AD1A}"/>
                </a:ext>
              </a:extLst>
            </p:cNvPr>
            <p:cNvCxnSpPr/>
            <p:nvPr/>
          </p:nvCxnSpPr>
          <p:spPr bwMode="auto">
            <a:xfrm>
              <a:off x="6670227" y="299391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38A93F0E-44CA-6925-8E85-A50236049A74}"/>
                </a:ext>
              </a:extLst>
            </p:cNvPr>
            <p:cNvCxnSpPr/>
            <p:nvPr/>
          </p:nvCxnSpPr>
          <p:spPr bwMode="auto">
            <a:xfrm>
              <a:off x="6767895" y="2993918"/>
              <a:ext cx="0" cy="110795"/>
            </a:xfrm>
            <a:prstGeom prst="line">
              <a:avLst/>
            </a:prstGeom>
            <a:noFill/>
            <a:ln w="28575" cap="flat" cmpd="sng" algn="ctr">
              <a:solidFill>
                <a:schemeClr val="accent6"/>
              </a:solidFill>
              <a:prstDash val="solid"/>
              <a:round/>
              <a:headEnd type="none" w="med" len="med"/>
              <a:tailEnd type="none" w="med" len="med"/>
            </a:ln>
            <a:effectLst/>
          </p:spPr>
        </p:cxnSp>
      </p:grpSp>
      <p:sp>
        <p:nvSpPr>
          <p:cNvPr id="217" name="Freeform: Shape 216">
            <a:extLst>
              <a:ext uri="{FF2B5EF4-FFF2-40B4-BE49-F238E27FC236}">
                <a16:creationId xmlns:a16="http://schemas.microsoft.com/office/drawing/2014/main" id="{4995BE36-EA6A-FE90-74F1-32D3CA4E2494}"/>
              </a:ext>
            </a:extLst>
          </p:cNvPr>
          <p:cNvSpPr/>
          <p:nvPr/>
        </p:nvSpPr>
        <p:spPr bwMode="auto">
          <a:xfrm>
            <a:off x="1331492" y="1759903"/>
            <a:ext cx="5392957" cy="2162523"/>
          </a:xfrm>
          <a:custGeom>
            <a:avLst/>
            <a:gdLst>
              <a:gd name="connsiteX0" fmla="*/ 0 w 5392957"/>
              <a:gd name="connsiteY0" fmla="*/ 0 h 2162523"/>
              <a:gd name="connsiteX1" fmla="*/ 200233 w 5392957"/>
              <a:gd name="connsiteY1" fmla="*/ 0 h 2162523"/>
              <a:gd name="connsiteX2" fmla="*/ 200233 w 5392957"/>
              <a:gd name="connsiteY2" fmla="*/ 20024 h 2162523"/>
              <a:gd name="connsiteX3" fmla="*/ 330385 w 5392957"/>
              <a:gd name="connsiteY3" fmla="*/ 20024 h 2162523"/>
              <a:gd name="connsiteX4" fmla="*/ 330385 w 5392957"/>
              <a:gd name="connsiteY4" fmla="*/ 20024 h 2162523"/>
              <a:gd name="connsiteX5" fmla="*/ 387118 w 5392957"/>
              <a:gd name="connsiteY5" fmla="*/ 20024 h 2162523"/>
              <a:gd name="connsiteX6" fmla="*/ 387118 w 5392957"/>
              <a:gd name="connsiteY6" fmla="*/ 43384 h 2162523"/>
              <a:gd name="connsiteX7" fmla="*/ 460537 w 5392957"/>
              <a:gd name="connsiteY7" fmla="*/ 43384 h 2162523"/>
              <a:gd name="connsiteX8" fmla="*/ 460537 w 5392957"/>
              <a:gd name="connsiteY8" fmla="*/ 60070 h 2162523"/>
              <a:gd name="connsiteX9" fmla="*/ 574003 w 5392957"/>
              <a:gd name="connsiteY9" fmla="*/ 60070 h 2162523"/>
              <a:gd name="connsiteX10" fmla="*/ 567328 w 5392957"/>
              <a:gd name="connsiteY10" fmla="*/ 66745 h 2162523"/>
              <a:gd name="connsiteX11" fmla="*/ 887702 w 5392957"/>
              <a:gd name="connsiteY11" fmla="*/ 66745 h 2162523"/>
              <a:gd name="connsiteX12" fmla="*/ 887702 w 5392957"/>
              <a:gd name="connsiteY12" fmla="*/ 86768 h 2162523"/>
              <a:gd name="connsiteX13" fmla="*/ 1031203 w 5392957"/>
              <a:gd name="connsiteY13" fmla="*/ 86768 h 2162523"/>
              <a:gd name="connsiteX14" fmla="*/ 1031203 w 5392957"/>
              <a:gd name="connsiteY14" fmla="*/ 86768 h 2162523"/>
              <a:gd name="connsiteX15" fmla="*/ 1194727 w 5392957"/>
              <a:gd name="connsiteY15" fmla="*/ 86768 h 2162523"/>
              <a:gd name="connsiteX16" fmla="*/ 1194727 w 5392957"/>
              <a:gd name="connsiteY16" fmla="*/ 123478 h 2162523"/>
              <a:gd name="connsiteX17" fmla="*/ 1465042 w 5392957"/>
              <a:gd name="connsiteY17" fmla="*/ 123478 h 2162523"/>
              <a:gd name="connsiteX18" fmla="*/ 1465042 w 5392957"/>
              <a:gd name="connsiteY18" fmla="*/ 133489 h 2162523"/>
              <a:gd name="connsiteX19" fmla="*/ 1688636 w 5392957"/>
              <a:gd name="connsiteY19" fmla="*/ 133489 h 2162523"/>
              <a:gd name="connsiteX20" fmla="*/ 1688636 w 5392957"/>
              <a:gd name="connsiteY20" fmla="*/ 163524 h 2162523"/>
              <a:gd name="connsiteX21" fmla="*/ 1732020 w 5392957"/>
              <a:gd name="connsiteY21" fmla="*/ 163524 h 2162523"/>
              <a:gd name="connsiteX22" fmla="*/ 1732020 w 5392957"/>
              <a:gd name="connsiteY22" fmla="*/ 176873 h 2162523"/>
              <a:gd name="connsiteX23" fmla="*/ 1792090 w 5392957"/>
              <a:gd name="connsiteY23" fmla="*/ 176873 h 2162523"/>
              <a:gd name="connsiteX24" fmla="*/ 1792090 w 5392957"/>
              <a:gd name="connsiteY24" fmla="*/ 193559 h 2162523"/>
              <a:gd name="connsiteX25" fmla="*/ 1938928 w 5392957"/>
              <a:gd name="connsiteY25" fmla="*/ 193559 h 2162523"/>
              <a:gd name="connsiteX26" fmla="*/ 1938928 w 5392957"/>
              <a:gd name="connsiteY26" fmla="*/ 210245 h 2162523"/>
              <a:gd name="connsiteX27" fmla="*/ 1988987 w 5392957"/>
              <a:gd name="connsiteY27" fmla="*/ 210245 h 2162523"/>
              <a:gd name="connsiteX28" fmla="*/ 1988987 w 5392957"/>
              <a:gd name="connsiteY28" fmla="*/ 223594 h 2162523"/>
              <a:gd name="connsiteX29" fmla="*/ 2122476 w 5392957"/>
              <a:gd name="connsiteY29" fmla="*/ 223594 h 2162523"/>
              <a:gd name="connsiteX30" fmla="*/ 2112464 w 5392957"/>
              <a:gd name="connsiteY30" fmla="*/ 233606 h 2162523"/>
              <a:gd name="connsiteX31" fmla="*/ 2239279 w 5392957"/>
              <a:gd name="connsiteY31" fmla="*/ 233606 h 2162523"/>
              <a:gd name="connsiteX32" fmla="*/ 2239279 w 5392957"/>
              <a:gd name="connsiteY32" fmla="*/ 260304 h 2162523"/>
              <a:gd name="connsiteX33" fmla="*/ 2379442 w 5392957"/>
              <a:gd name="connsiteY33" fmla="*/ 260304 h 2162523"/>
              <a:gd name="connsiteX34" fmla="*/ 2379442 w 5392957"/>
              <a:gd name="connsiteY34" fmla="*/ 283664 h 2162523"/>
              <a:gd name="connsiteX35" fmla="*/ 2516268 w 5392957"/>
              <a:gd name="connsiteY35" fmla="*/ 283664 h 2162523"/>
              <a:gd name="connsiteX36" fmla="*/ 2516268 w 5392957"/>
              <a:gd name="connsiteY36" fmla="*/ 310362 h 2162523"/>
              <a:gd name="connsiteX37" fmla="*/ 2646420 w 5392957"/>
              <a:gd name="connsiteY37" fmla="*/ 310362 h 2162523"/>
              <a:gd name="connsiteX38" fmla="*/ 2646420 w 5392957"/>
              <a:gd name="connsiteY38" fmla="*/ 350409 h 2162523"/>
              <a:gd name="connsiteX39" fmla="*/ 2753211 w 5392957"/>
              <a:gd name="connsiteY39" fmla="*/ 350409 h 2162523"/>
              <a:gd name="connsiteX40" fmla="*/ 2753211 w 5392957"/>
              <a:gd name="connsiteY40" fmla="*/ 377107 h 2162523"/>
              <a:gd name="connsiteX41" fmla="*/ 2799933 w 5392957"/>
              <a:gd name="connsiteY41" fmla="*/ 377107 h 2162523"/>
              <a:gd name="connsiteX42" fmla="*/ 2799933 w 5392957"/>
              <a:gd name="connsiteY42" fmla="*/ 390456 h 2162523"/>
              <a:gd name="connsiteX43" fmla="*/ 2900049 w 5392957"/>
              <a:gd name="connsiteY43" fmla="*/ 390456 h 2162523"/>
              <a:gd name="connsiteX44" fmla="*/ 2900049 w 5392957"/>
              <a:gd name="connsiteY44" fmla="*/ 413816 h 2162523"/>
              <a:gd name="connsiteX45" fmla="*/ 2963457 w 5392957"/>
              <a:gd name="connsiteY45" fmla="*/ 413816 h 2162523"/>
              <a:gd name="connsiteX46" fmla="*/ 2963457 w 5392957"/>
              <a:gd name="connsiteY46" fmla="*/ 433840 h 2162523"/>
              <a:gd name="connsiteX47" fmla="*/ 3080260 w 5392957"/>
              <a:gd name="connsiteY47" fmla="*/ 433840 h 2162523"/>
              <a:gd name="connsiteX48" fmla="*/ 3080260 w 5392957"/>
              <a:gd name="connsiteY48" fmla="*/ 483898 h 2162523"/>
              <a:gd name="connsiteX49" fmla="*/ 3123643 w 5392957"/>
              <a:gd name="connsiteY49" fmla="*/ 483898 h 2162523"/>
              <a:gd name="connsiteX50" fmla="*/ 3123643 w 5392957"/>
              <a:gd name="connsiteY50" fmla="*/ 510596 h 2162523"/>
              <a:gd name="connsiteX51" fmla="*/ 3277156 w 5392957"/>
              <a:gd name="connsiteY51" fmla="*/ 510596 h 2162523"/>
              <a:gd name="connsiteX52" fmla="*/ 3277156 w 5392957"/>
              <a:gd name="connsiteY52" fmla="*/ 540631 h 2162523"/>
              <a:gd name="connsiteX53" fmla="*/ 3460703 w 5392957"/>
              <a:gd name="connsiteY53" fmla="*/ 540631 h 2162523"/>
              <a:gd name="connsiteX54" fmla="*/ 3460703 w 5392957"/>
              <a:gd name="connsiteY54" fmla="*/ 563991 h 2162523"/>
              <a:gd name="connsiteX55" fmla="*/ 3497413 w 5392957"/>
              <a:gd name="connsiteY55" fmla="*/ 563991 h 2162523"/>
              <a:gd name="connsiteX56" fmla="*/ 3497413 w 5392957"/>
              <a:gd name="connsiteY56" fmla="*/ 580678 h 2162523"/>
              <a:gd name="connsiteX57" fmla="*/ 3637576 w 5392957"/>
              <a:gd name="connsiteY57" fmla="*/ 580678 h 2162523"/>
              <a:gd name="connsiteX58" fmla="*/ 3637576 w 5392957"/>
              <a:gd name="connsiteY58" fmla="*/ 617387 h 2162523"/>
              <a:gd name="connsiteX59" fmla="*/ 3824461 w 5392957"/>
              <a:gd name="connsiteY59" fmla="*/ 617387 h 2162523"/>
              <a:gd name="connsiteX60" fmla="*/ 3824461 w 5392957"/>
              <a:gd name="connsiteY60" fmla="*/ 637410 h 2162523"/>
              <a:gd name="connsiteX61" fmla="*/ 3844484 w 5392957"/>
              <a:gd name="connsiteY61" fmla="*/ 637410 h 2162523"/>
              <a:gd name="connsiteX62" fmla="*/ 3844484 w 5392957"/>
              <a:gd name="connsiteY62" fmla="*/ 680794 h 2162523"/>
              <a:gd name="connsiteX63" fmla="*/ 3864508 w 5392957"/>
              <a:gd name="connsiteY63" fmla="*/ 680794 h 2162523"/>
              <a:gd name="connsiteX64" fmla="*/ 3864508 w 5392957"/>
              <a:gd name="connsiteY64" fmla="*/ 710829 h 2162523"/>
              <a:gd name="connsiteX65" fmla="*/ 4008008 w 5392957"/>
              <a:gd name="connsiteY65" fmla="*/ 710829 h 2162523"/>
              <a:gd name="connsiteX66" fmla="*/ 4008008 w 5392957"/>
              <a:gd name="connsiteY66" fmla="*/ 807609 h 2162523"/>
              <a:gd name="connsiteX67" fmla="*/ 4101451 w 5392957"/>
              <a:gd name="connsiteY67" fmla="*/ 807609 h 2162523"/>
              <a:gd name="connsiteX68" fmla="*/ 4114800 w 5392957"/>
              <a:gd name="connsiteY68" fmla="*/ 807609 h 2162523"/>
              <a:gd name="connsiteX69" fmla="*/ 4114800 w 5392957"/>
              <a:gd name="connsiteY69" fmla="*/ 854330 h 2162523"/>
              <a:gd name="connsiteX70" fmla="*/ 4221591 w 5392957"/>
              <a:gd name="connsiteY70" fmla="*/ 854330 h 2162523"/>
              <a:gd name="connsiteX71" fmla="*/ 4221591 w 5392957"/>
              <a:gd name="connsiteY71" fmla="*/ 897714 h 2162523"/>
              <a:gd name="connsiteX72" fmla="*/ 4234940 w 5392957"/>
              <a:gd name="connsiteY72" fmla="*/ 897714 h 2162523"/>
              <a:gd name="connsiteX73" fmla="*/ 4234940 w 5392957"/>
              <a:gd name="connsiteY73" fmla="*/ 974470 h 2162523"/>
              <a:gd name="connsiteX74" fmla="*/ 4358417 w 5392957"/>
              <a:gd name="connsiteY74" fmla="*/ 974470 h 2162523"/>
              <a:gd name="connsiteX75" fmla="*/ 4358417 w 5392957"/>
              <a:gd name="connsiteY75" fmla="*/ 1027866 h 2162523"/>
              <a:gd name="connsiteX76" fmla="*/ 4498581 w 5392957"/>
              <a:gd name="connsiteY76" fmla="*/ 1027866 h 2162523"/>
              <a:gd name="connsiteX77" fmla="*/ 4498581 w 5392957"/>
              <a:gd name="connsiteY77" fmla="*/ 1158018 h 2162523"/>
              <a:gd name="connsiteX78" fmla="*/ 4775570 w 5392957"/>
              <a:gd name="connsiteY78" fmla="*/ 1158018 h 2162523"/>
              <a:gd name="connsiteX79" fmla="*/ 4775570 w 5392957"/>
              <a:gd name="connsiteY79" fmla="*/ 1311530 h 2162523"/>
              <a:gd name="connsiteX80" fmla="*/ 4802268 w 5392957"/>
              <a:gd name="connsiteY80" fmla="*/ 1311530 h 2162523"/>
              <a:gd name="connsiteX81" fmla="*/ 4802268 w 5392957"/>
              <a:gd name="connsiteY81" fmla="*/ 1641916 h 2162523"/>
              <a:gd name="connsiteX82" fmla="*/ 4859001 w 5392957"/>
              <a:gd name="connsiteY82" fmla="*/ 1641916 h 2162523"/>
              <a:gd name="connsiteX83" fmla="*/ 4859001 w 5392957"/>
              <a:gd name="connsiteY83" fmla="*/ 1832137 h 2162523"/>
              <a:gd name="connsiteX84" fmla="*/ 5222759 w 5392957"/>
              <a:gd name="connsiteY84" fmla="*/ 1832137 h 2162523"/>
              <a:gd name="connsiteX85" fmla="*/ 5222759 w 5392957"/>
              <a:gd name="connsiteY85" fmla="*/ 2162523 h 2162523"/>
              <a:gd name="connsiteX86" fmla="*/ 5392957 w 5392957"/>
              <a:gd name="connsiteY86" fmla="*/ 2162523 h 2162523"/>
              <a:gd name="connsiteX0" fmla="*/ 0 w 5392957"/>
              <a:gd name="connsiteY0" fmla="*/ 0 h 2162523"/>
              <a:gd name="connsiteX1" fmla="*/ 200233 w 5392957"/>
              <a:gd name="connsiteY1" fmla="*/ 0 h 2162523"/>
              <a:gd name="connsiteX2" fmla="*/ 200233 w 5392957"/>
              <a:gd name="connsiteY2" fmla="*/ 20024 h 2162523"/>
              <a:gd name="connsiteX3" fmla="*/ 330385 w 5392957"/>
              <a:gd name="connsiteY3" fmla="*/ 20024 h 2162523"/>
              <a:gd name="connsiteX4" fmla="*/ 330385 w 5392957"/>
              <a:gd name="connsiteY4" fmla="*/ 20024 h 2162523"/>
              <a:gd name="connsiteX5" fmla="*/ 387118 w 5392957"/>
              <a:gd name="connsiteY5" fmla="*/ 20024 h 2162523"/>
              <a:gd name="connsiteX6" fmla="*/ 387118 w 5392957"/>
              <a:gd name="connsiteY6" fmla="*/ 43384 h 2162523"/>
              <a:gd name="connsiteX7" fmla="*/ 460537 w 5392957"/>
              <a:gd name="connsiteY7" fmla="*/ 43384 h 2162523"/>
              <a:gd name="connsiteX8" fmla="*/ 460537 w 5392957"/>
              <a:gd name="connsiteY8" fmla="*/ 60070 h 2162523"/>
              <a:gd name="connsiteX9" fmla="*/ 574003 w 5392957"/>
              <a:gd name="connsiteY9" fmla="*/ 60070 h 2162523"/>
              <a:gd name="connsiteX10" fmla="*/ 567328 w 5392957"/>
              <a:gd name="connsiteY10" fmla="*/ 66745 h 2162523"/>
              <a:gd name="connsiteX11" fmla="*/ 887702 w 5392957"/>
              <a:gd name="connsiteY11" fmla="*/ 66745 h 2162523"/>
              <a:gd name="connsiteX12" fmla="*/ 887702 w 5392957"/>
              <a:gd name="connsiteY12" fmla="*/ 86768 h 2162523"/>
              <a:gd name="connsiteX13" fmla="*/ 1031203 w 5392957"/>
              <a:gd name="connsiteY13" fmla="*/ 86768 h 2162523"/>
              <a:gd name="connsiteX14" fmla="*/ 1031203 w 5392957"/>
              <a:gd name="connsiteY14" fmla="*/ 86768 h 2162523"/>
              <a:gd name="connsiteX15" fmla="*/ 1194727 w 5392957"/>
              <a:gd name="connsiteY15" fmla="*/ 86768 h 2162523"/>
              <a:gd name="connsiteX16" fmla="*/ 1194727 w 5392957"/>
              <a:gd name="connsiteY16" fmla="*/ 123478 h 2162523"/>
              <a:gd name="connsiteX17" fmla="*/ 1465042 w 5392957"/>
              <a:gd name="connsiteY17" fmla="*/ 123478 h 2162523"/>
              <a:gd name="connsiteX18" fmla="*/ 1465042 w 5392957"/>
              <a:gd name="connsiteY18" fmla="*/ 133489 h 2162523"/>
              <a:gd name="connsiteX19" fmla="*/ 1688636 w 5392957"/>
              <a:gd name="connsiteY19" fmla="*/ 133489 h 2162523"/>
              <a:gd name="connsiteX20" fmla="*/ 1688636 w 5392957"/>
              <a:gd name="connsiteY20" fmla="*/ 163524 h 2162523"/>
              <a:gd name="connsiteX21" fmla="*/ 1732020 w 5392957"/>
              <a:gd name="connsiteY21" fmla="*/ 163524 h 2162523"/>
              <a:gd name="connsiteX22" fmla="*/ 1732020 w 5392957"/>
              <a:gd name="connsiteY22" fmla="*/ 176873 h 2162523"/>
              <a:gd name="connsiteX23" fmla="*/ 1792090 w 5392957"/>
              <a:gd name="connsiteY23" fmla="*/ 176873 h 2162523"/>
              <a:gd name="connsiteX24" fmla="*/ 1792090 w 5392957"/>
              <a:gd name="connsiteY24" fmla="*/ 193559 h 2162523"/>
              <a:gd name="connsiteX25" fmla="*/ 1938928 w 5392957"/>
              <a:gd name="connsiteY25" fmla="*/ 193559 h 2162523"/>
              <a:gd name="connsiteX26" fmla="*/ 1938928 w 5392957"/>
              <a:gd name="connsiteY26" fmla="*/ 210245 h 2162523"/>
              <a:gd name="connsiteX27" fmla="*/ 1988987 w 5392957"/>
              <a:gd name="connsiteY27" fmla="*/ 210245 h 2162523"/>
              <a:gd name="connsiteX28" fmla="*/ 1988987 w 5392957"/>
              <a:gd name="connsiteY28" fmla="*/ 223594 h 2162523"/>
              <a:gd name="connsiteX29" fmla="*/ 2122476 w 5392957"/>
              <a:gd name="connsiteY29" fmla="*/ 223594 h 2162523"/>
              <a:gd name="connsiteX30" fmla="*/ 2122476 w 5392957"/>
              <a:gd name="connsiteY30" fmla="*/ 233606 h 2162523"/>
              <a:gd name="connsiteX31" fmla="*/ 2239279 w 5392957"/>
              <a:gd name="connsiteY31" fmla="*/ 233606 h 2162523"/>
              <a:gd name="connsiteX32" fmla="*/ 2239279 w 5392957"/>
              <a:gd name="connsiteY32" fmla="*/ 260304 h 2162523"/>
              <a:gd name="connsiteX33" fmla="*/ 2379442 w 5392957"/>
              <a:gd name="connsiteY33" fmla="*/ 260304 h 2162523"/>
              <a:gd name="connsiteX34" fmla="*/ 2379442 w 5392957"/>
              <a:gd name="connsiteY34" fmla="*/ 283664 h 2162523"/>
              <a:gd name="connsiteX35" fmla="*/ 2516268 w 5392957"/>
              <a:gd name="connsiteY35" fmla="*/ 283664 h 2162523"/>
              <a:gd name="connsiteX36" fmla="*/ 2516268 w 5392957"/>
              <a:gd name="connsiteY36" fmla="*/ 310362 h 2162523"/>
              <a:gd name="connsiteX37" fmla="*/ 2646420 w 5392957"/>
              <a:gd name="connsiteY37" fmla="*/ 310362 h 2162523"/>
              <a:gd name="connsiteX38" fmla="*/ 2646420 w 5392957"/>
              <a:gd name="connsiteY38" fmla="*/ 350409 h 2162523"/>
              <a:gd name="connsiteX39" fmla="*/ 2753211 w 5392957"/>
              <a:gd name="connsiteY39" fmla="*/ 350409 h 2162523"/>
              <a:gd name="connsiteX40" fmla="*/ 2753211 w 5392957"/>
              <a:gd name="connsiteY40" fmla="*/ 377107 h 2162523"/>
              <a:gd name="connsiteX41" fmla="*/ 2799933 w 5392957"/>
              <a:gd name="connsiteY41" fmla="*/ 377107 h 2162523"/>
              <a:gd name="connsiteX42" fmla="*/ 2799933 w 5392957"/>
              <a:gd name="connsiteY42" fmla="*/ 390456 h 2162523"/>
              <a:gd name="connsiteX43" fmla="*/ 2900049 w 5392957"/>
              <a:gd name="connsiteY43" fmla="*/ 390456 h 2162523"/>
              <a:gd name="connsiteX44" fmla="*/ 2900049 w 5392957"/>
              <a:gd name="connsiteY44" fmla="*/ 413816 h 2162523"/>
              <a:gd name="connsiteX45" fmla="*/ 2963457 w 5392957"/>
              <a:gd name="connsiteY45" fmla="*/ 413816 h 2162523"/>
              <a:gd name="connsiteX46" fmla="*/ 2963457 w 5392957"/>
              <a:gd name="connsiteY46" fmla="*/ 433840 h 2162523"/>
              <a:gd name="connsiteX47" fmla="*/ 3080260 w 5392957"/>
              <a:gd name="connsiteY47" fmla="*/ 433840 h 2162523"/>
              <a:gd name="connsiteX48" fmla="*/ 3080260 w 5392957"/>
              <a:gd name="connsiteY48" fmla="*/ 483898 h 2162523"/>
              <a:gd name="connsiteX49" fmla="*/ 3123643 w 5392957"/>
              <a:gd name="connsiteY49" fmla="*/ 483898 h 2162523"/>
              <a:gd name="connsiteX50" fmla="*/ 3123643 w 5392957"/>
              <a:gd name="connsiteY50" fmla="*/ 510596 h 2162523"/>
              <a:gd name="connsiteX51" fmla="*/ 3277156 w 5392957"/>
              <a:gd name="connsiteY51" fmla="*/ 510596 h 2162523"/>
              <a:gd name="connsiteX52" fmla="*/ 3277156 w 5392957"/>
              <a:gd name="connsiteY52" fmla="*/ 540631 h 2162523"/>
              <a:gd name="connsiteX53" fmla="*/ 3460703 w 5392957"/>
              <a:gd name="connsiteY53" fmla="*/ 540631 h 2162523"/>
              <a:gd name="connsiteX54" fmla="*/ 3460703 w 5392957"/>
              <a:gd name="connsiteY54" fmla="*/ 563991 h 2162523"/>
              <a:gd name="connsiteX55" fmla="*/ 3497413 w 5392957"/>
              <a:gd name="connsiteY55" fmla="*/ 563991 h 2162523"/>
              <a:gd name="connsiteX56" fmla="*/ 3497413 w 5392957"/>
              <a:gd name="connsiteY56" fmla="*/ 580678 h 2162523"/>
              <a:gd name="connsiteX57" fmla="*/ 3637576 w 5392957"/>
              <a:gd name="connsiteY57" fmla="*/ 580678 h 2162523"/>
              <a:gd name="connsiteX58" fmla="*/ 3637576 w 5392957"/>
              <a:gd name="connsiteY58" fmla="*/ 617387 h 2162523"/>
              <a:gd name="connsiteX59" fmla="*/ 3824461 w 5392957"/>
              <a:gd name="connsiteY59" fmla="*/ 617387 h 2162523"/>
              <a:gd name="connsiteX60" fmla="*/ 3824461 w 5392957"/>
              <a:gd name="connsiteY60" fmla="*/ 637410 h 2162523"/>
              <a:gd name="connsiteX61" fmla="*/ 3844484 w 5392957"/>
              <a:gd name="connsiteY61" fmla="*/ 637410 h 2162523"/>
              <a:gd name="connsiteX62" fmla="*/ 3844484 w 5392957"/>
              <a:gd name="connsiteY62" fmla="*/ 680794 h 2162523"/>
              <a:gd name="connsiteX63" fmla="*/ 3864508 w 5392957"/>
              <a:gd name="connsiteY63" fmla="*/ 680794 h 2162523"/>
              <a:gd name="connsiteX64" fmla="*/ 3864508 w 5392957"/>
              <a:gd name="connsiteY64" fmla="*/ 710829 h 2162523"/>
              <a:gd name="connsiteX65" fmla="*/ 4008008 w 5392957"/>
              <a:gd name="connsiteY65" fmla="*/ 710829 h 2162523"/>
              <a:gd name="connsiteX66" fmla="*/ 4008008 w 5392957"/>
              <a:gd name="connsiteY66" fmla="*/ 807609 h 2162523"/>
              <a:gd name="connsiteX67" fmla="*/ 4101451 w 5392957"/>
              <a:gd name="connsiteY67" fmla="*/ 807609 h 2162523"/>
              <a:gd name="connsiteX68" fmla="*/ 4114800 w 5392957"/>
              <a:gd name="connsiteY68" fmla="*/ 807609 h 2162523"/>
              <a:gd name="connsiteX69" fmla="*/ 4114800 w 5392957"/>
              <a:gd name="connsiteY69" fmla="*/ 854330 h 2162523"/>
              <a:gd name="connsiteX70" fmla="*/ 4221591 w 5392957"/>
              <a:gd name="connsiteY70" fmla="*/ 854330 h 2162523"/>
              <a:gd name="connsiteX71" fmla="*/ 4221591 w 5392957"/>
              <a:gd name="connsiteY71" fmla="*/ 897714 h 2162523"/>
              <a:gd name="connsiteX72" fmla="*/ 4234940 w 5392957"/>
              <a:gd name="connsiteY72" fmla="*/ 897714 h 2162523"/>
              <a:gd name="connsiteX73" fmla="*/ 4234940 w 5392957"/>
              <a:gd name="connsiteY73" fmla="*/ 974470 h 2162523"/>
              <a:gd name="connsiteX74" fmla="*/ 4358417 w 5392957"/>
              <a:gd name="connsiteY74" fmla="*/ 974470 h 2162523"/>
              <a:gd name="connsiteX75" fmla="*/ 4358417 w 5392957"/>
              <a:gd name="connsiteY75" fmla="*/ 1027866 h 2162523"/>
              <a:gd name="connsiteX76" fmla="*/ 4498581 w 5392957"/>
              <a:gd name="connsiteY76" fmla="*/ 1027866 h 2162523"/>
              <a:gd name="connsiteX77" fmla="*/ 4498581 w 5392957"/>
              <a:gd name="connsiteY77" fmla="*/ 1158018 h 2162523"/>
              <a:gd name="connsiteX78" fmla="*/ 4775570 w 5392957"/>
              <a:gd name="connsiteY78" fmla="*/ 1158018 h 2162523"/>
              <a:gd name="connsiteX79" fmla="*/ 4775570 w 5392957"/>
              <a:gd name="connsiteY79" fmla="*/ 1311530 h 2162523"/>
              <a:gd name="connsiteX80" fmla="*/ 4802268 w 5392957"/>
              <a:gd name="connsiteY80" fmla="*/ 1311530 h 2162523"/>
              <a:gd name="connsiteX81" fmla="*/ 4802268 w 5392957"/>
              <a:gd name="connsiteY81" fmla="*/ 1641916 h 2162523"/>
              <a:gd name="connsiteX82" fmla="*/ 4859001 w 5392957"/>
              <a:gd name="connsiteY82" fmla="*/ 1641916 h 2162523"/>
              <a:gd name="connsiteX83" fmla="*/ 4859001 w 5392957"/>
              <a:gd name="connsiteY83" fmla="*/ 1832137 h 2162523"/>
              <a:gd name="connsiteX84" fmla="*/ 5222759 w 5392957"/>
              <a:gd name="connsiteY84" fmla="*/ 1832137 h 2162523"/>
              <a:gd name="connsiteX85" fmla="*/ 5222759 w 5392957"/>
              <a:gd name="connsiteY85" fmla="*/ 2162523 h 2162523"/>
              <a:gd name="connsiteX86" fmla="*/ 5392957 w 5392957"/>
              <a:gd name="connsiteY86" fmla="*/ 2162523 h 2162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5392957" h="2162523">
                <a:moveTo>
                  <a:pt x="0" y="0"/>
                </a:moveTo>
                <a:lnTo>
                  <a:pt x="200233" y="0"/>
                </a:lnTo>
                <a:lnTo>
                  <a:pt x="200233" y="20024"/>
                </a:lnTo>
                <a:lnTo>
                  <a:pt x="330385" y="20024"/>
                </a:lnTo>
                <a:lnTo>
                  <a:pt x="330385" y="20024"/>
                </a:lnTo>
                <a:lnTo>
                  <a:pt x="387118" y="20024"/>
                </a:lnTo>
                <a:lnTo>
                  <a:pt x="387118" y="43384"/>
                </a:lnTo>
                <a:lnTo>
                  <a:pt x="460537" y="43384"/>
                </a:lnTo>
                <a:lnTo>
                  <a:pt x="460537" y="60070"/>
                </a:lnTo>
                <a:lnTo>
                  <a:pt x="574003" y="60070"/>
                </a:lnTo>
                <a:lnTo>
                  <a:pt x="567328" y="66745"/>
                </a:lnTo>
                <a:lnTo>
                  <a:pt x="887702" y="66745"/>
                </a:lnTo>
                <a:lnTo>
                  <a:pt x="887702" y="86768"/>
                </a:lnTo>
                <a:lnTo>
                  <a:pt x="1031203" y="86768"/>
                </a:lnTo>
                <a:lnTo>
                  <a:pt x="1031203" y="86768"/>
                </a:lnTo>
                <a:lnTo>
                  <a:pt x="1194727" y="86768"/>
                </a:lnTo>
                <a:lnTo>
                  <a:pt x="1194727" y="123478"/>
                </a:lnTo>
                <a:lnTo>
                  <a:pt x="1465042" y="123478"/>
                </a:lnTo>
                <a:lnTo>
                  <a:pt x="1465042" y="133489"/>
                </a:lnTo>
                <a:lnTo>
                  <a:pt x="1688636" y="133489"/>
                </a:lnTo>
                <a:lnTo>
                  <a:pt x="1688636" y="163524"/>
                </a:lnTo>
                <a:lnTo>
                  <a:pt x="1732020" y="163524"/>
                </a:lnTo>
                <a:lnTo>
                  <a:pt x="1732020" y="176873"/>
                </a:lnTo>
                <a:lnTo>
                  <a:pt x="1792090" y="176873"/>
                </a:lnTo>
                <a:lnTo>
                  <a:pt x="1792090" y="193559"/>
                </a:lnTo>
                <a:lnTo>
                  <a:pt x="1938928" y="193559"/>
                </a:lnTo>
                <a:lnTo>
                  <a:pt x="1938928" y="210245"/>
                </a:lnTo>
                <a:lnTo>
                  <a:pt x="1988987" y="210245"/>
                </a:lnTo>
                <a:lnTo>
                  <a:pt x="1988987" y="223594"/>
                </a:lnTo>
                <a:lnTo>
                  <a:pt x="2122476" y="223594"/>
                </a:lnTo>
                <a:lnTo>
                  <a:pt x="2122476" y="233606"/>
                </a:lnTo>
                <a:lnTo>
                  <a:pt x="2239279" y="233606"/>
                </a:lnTo>
                <a:lnTo>
                  <a:pt x="2239279" y="260304"/>
                </a:lnTo>
                <a:lnTo>
                  <a:pt x="2379442" y="260304"/>
                </a:lnTo>
                <a:lnTo>
                  <a:pt x="2379442" y="283664"/>
                </a:lnTo>
                <a:lnTo>
                  <a:pt x="2516268" y="283664"/>
                </a:lnTo>
                <a:lnTo>
                  <a:pt x="2516268" y="310362"/>
                </a:lnTo>
                <a:lnTo>
                  <a:pt x="2646420" y="310362"/>
                </a:lnTo>
                <a:lnTo>
                  <a:pt x="2646420" y="350409"/>
                </a:lnTo>
                <a:lnTo>
                  <a:pt x="2753211" y="350409"/>
                </a:lnTo>
                <a:lnTo>
                  <a:pt x="2753211" y="377107"/>
                </a:lnTo>
                <a:lnTo>
                  <a:pt x="2799933" y="377107"/>
                </a:lnTo>
                <a:lnTo>
                  <a:pt x="2799933" y="390456"/>
                </a:lnTo>
                <a:lnTo>
                  <a:pt x="2900049" y="390456"/>
                </a:lnTo>
                <a:lnTo>
                  <a:pt x="2900049" y="413816"/>
                </a:lnTo>
                <a:lnTo>
                  <a:pt x="2963457" y="413816"/>
                </a:lnTo>
                <a:lnTo>
                  <a:pt x="2963457" y="433840"/>
                </a:lnTo>
                <a:lnTo>
                  <a:pt x="3080260" y="433840"/>
                </a:lnTo>
                <a:lnTo>
                  <a:pt x="3080260" y="483898"/>
                </a:lnTo>
                <a:lnTo>
                  <a:pt x="3123643" y="483898"/>
                </a:lnTo>
                <a:lnTo>
                  <a:pt x="3123643" y="510596"/>
                </a:lnTo>
                <a:lnTo>
                  <a:pt x="3277156" y="510596"/>
                </a:lnTo>
                <a:lnTo>
                  <a:pt x="3277156" y="540631"/>
                </a:lnTo>
                <a:lnTo>
                  <a:pt x="3460703" y="540631"/>
                </a:lnTo>
                <a:lnTo>
                  <a:pt x="3460703" y="563991"/>
                </a:lnTo>
                <a:lnTo>
                  <a:pt x="3497413" y="563991"/>
                </a:lnTo>
                <a:lnTo>
                  <a:pt x="3497413" y="580678"/>
                </a:lnTo>
                <a:lnTo>
                  <a:pt x="3637576" y="580678"/>
                </a:lnTo>
                <a:lnTo>
                  <a:pt x="3637576" y="617387"/>
                </a:lnTo>
                <a:lnTo>
                  <a:pt x="3824461" y="617387"/>
                </a:lnTo>
                <a:lnTo>
                  <a:pt x="3824461" y="637410"/>
                </a:lnTo>
                <a:lnTo>
                  <a:pt x="3844484" y="637410"/>
                </a:lnTo>
                <a:lnTo>
                  <a:pt x="3844484" y="680794"/>
                </a:lnTo>
                <a:lnTo>
                  <a:pt x="3864508" y="680794"/>
                </a:lnTo>
                <a:lnTo>
                  <a:pt x="3864508" y="710829"/>
                </a:lnTo>
                <a:lnTo>
                  <a:pt x="4008008" y="710829"/>
                </a:lnTo>
                <a:lnTo>
                  <a:pt x="4008008" y="807609"/>
                </a:lnTo>
                <a:lnTo>
                  <a:pt x="4101451" y="807609"/>
                </a:lnTo>
                <a:lnTo>
                  <a:pt x="4114800" y="807609"/>
                </a:lnTo>
                <a:lnTo>
                  <a:pt x="4114800" y="854330"/>
                </a:lnTo>
                <a:lnTo>
                  <a:pt x="4221591" y="854330"/>
                </a:lnTo>
                <a:lnTo>
                  <a:pt x="4221591" y="897714"/>
                </a:lnTo>
                <a:lnTo>
                  <a:pt x="4234940" y="897714"/>
                </a:lnTo>
                <a:lnTo>
                  <a:pt x="4234940" y="974470"/>
                </a:lnTo>
                <a:lnTo>
                  <a:pt x="4358417" y="974470"/>
                </a:lnTo>
                <a:lnTo>
                  <a:pt x="4358417" y="1027866"/>
                </a:lnTo>
                <a:lnTo>
                  <a:pt x="4498581" y="1027866"/>
                </a:lnTo>
                <a:lnTo>
                  <a:pt x="4498581" y="1158018"/>
                </a:lnTo>
                <a:lnTo>
                  <a:pt x="4775570" y="1158018"/>
                </a:lnTo>
                <a:lnTo>
                  <a:pt x="4775570" y="1311530"/>
                </a:lnTo>
                <a:lnTo>
                  <a:pt x="4802268" y="1311530"/>
                </a:lnTo>
                <a:lnTo>
                  <a:pt x="4802268" y="1641916"/>
                </a:lnTo>
                <a:lnTo>
                  <a:pt x="4859001" y="1641916"/>
                </a:lnTo>
                <a:lnTo>
                  <a:pt x="4859001" y="1832137"/>
                </a:lnTo>
                <a:lnTo>
                  <a:pt x="5222759" y="1832137"/>
                </a:lnTo>
                <a:lnTo>
                  <a:pt x="5222759" y="2162523"/>
                </a:lnTo>
                <a:lnTo>
                  <a:pt x="5392957" y="2162523"/>
                </a:lnTo>
              </a:path>
            </a:pathLst>
          </a:custGeom>
          <a:noFill/>
          <a:ln w="28575">
            <a:solidFill>
              <a:schemeClr val="accent4"/>
            </a:solidFill>
            <a:miter lim="800000"/>
            <a:headEnd/>
            <a:tailEnd/>
          </a:ln>
        </p:spPr>
        <p:txBody>
          <a:bodyPr rtlCol="0" anchor="ctr"/>
          <a:lstStyle/>
          <a:p>
            <a:pPr algn="ctr"/>
            <a:endParaRPr lang="en-US" dirty="0"/>
          </a:p>
        </p:txBody>
      </p:sp>
      <p:sp>
        <p:nvSpPr>
          <p:cNvPr id="218" name="Freeform: Shape 217">
            <a:extLst>
              <a:ext uri="{FF2B5EF4-FFF2-40B4-BE49-F238E27FC236}">
                <a16:creationId xmlns:a16="http://schemas.microsoft.com/office/drawing/2014/main" id="{D7FEBC8F-072C-6528-B541-D01F0962B9BB}"/>
              </a:ext>
            </a:extLst>
          </p:cNvPr>
          <p:cNvSpPr/>
          <p:nvPr/>
        </p:nvSpPr>
        <p:spPr bwMode="auto">
          <a:xfrm>
            <a:off x="1331492" y="1769915"/>
            <a:ext cx="5326213" cy="694143"/>
          </a:xfrm>
          <a:custGeom>
            <a:avLst/>
            <a:gdLst>
              <a:gd name="connsiteX0" fmla="*/ 0 w 5326213"/>
              <a:gd name="connsiteY0" fmla="*/ 0 h 694143"/>
              <a:gd name="connsiteX1" fmla="*/ 160187 w 5326213"/>
              <a:gd name="connsiteY1" fmla="*/ 0 h 694143"/>
              <a:gd name="connsiteX2" fmla="*/ 160187 w 5326213"/>
              <a:gd name="connsiteY2" fmla="*/ 0 h 694143"/>
              <a:gd name="connsiteX3" fmla="*/ 160187 w 5326213"/>
              <a:gd name="connsiteY3" fmla="*/ 20023 h 694143"/>
              <a:gd name="connsiteX4" fmla="*/ 233606 w 5326213"/>
              <a:gd name="connsiteY4" fmla="*/ 20023 h 694143"/>
              <a:gd name="connsiteX5" fmla="*/ 233606 w 5326213"/>
              <a:gd name="connsiteY5" fmla="*/ 30035 h 694143"/>
              <a:gd name="connsiteX6" fmla="*/ 674119 w 5326213"/>
              <a:gd name="connsiteY6" fmla="*/ 30035 h 694143"/>
              <a:gd name="connsiteX7" fmla="*/ 657433 w 5326213"/>
              <a:gd name="connsiteY7" fmla="*/ 46721 h 694143"/>
              <a:gd name="connsiteX8" fmla="*/ 1034540 w 5326213"/>
              <a:gd name="connsiteY8" fmla="*/ 46721 h 694143"/>
              <a:gd name="connsiteX9" fmla="*/ 1034540 w 5326213"/>
              <a:gd name="connsiteY9" fmla="*/ 60070 h 694143"/>
              <a:gd name="connsiteX10" fmla="*/ 1201401 w 5326213"/>
              <a:gd name="connsiteY10" fmla="*/ 60070 h 694143"/>
              <a:gd name="connsiteX11" fmla="*/ 1201401 w 5326213"/>
              <a:gd name="connsiteY11" fmla="*/ 80093 h 694143"/>
              <a:gd name="connsiteX12" fmla="*/ 1408309 w 5326213"/>
              <a:gd name="connsiteY12" fmla="*/ 80093 h 694143"/>
              <a:gd name="connsiteX13" fmla="*/ 1408309 w 5326213"/>
              <a:gd name="connsiteY13" fmla="*/ 90105 h 694143"/>
              <a:gd name="connsiteX14" fmla="*/ 1501752 w 5326213"/>
              <a:gd name="connsiteY14" fmla="*/ 90105 h 694143"/>
              <a:gd name="connsiteX15" fmla="*/ 1501752 w 5326213"/>
              <a:gd name="connsiteY15" fmla="*/ 100117 h 694143"/>
              <a:gd name="connsiteX16" fmla="*/ 1762055 w 5326213"/>
              <a:gd name="connsiteY16" fmla="*/ 100117 h 694143"/>
              <a:gd name="connsiteX17" fmla="*/ 1762055 w 5326213"/>
              <a:gd name="connsiteY17" fmla="*/ 100117 h 694143"/>
              <a:gd name="connsiteX18" fmla="*/ 1762055 w 5326213"/>
              <a:gd name="connsiteY18" fmla="*/ 113466 h 694143"/>
              <a:gd name="connsiteX19" fmla="*/ 1998998 w 5326213"/>
              <a:gd name="connsiteY19" fmla="*/ 113466 h 694143"/>
              <a:gd name="connsiteX20" fmla="*/ 1998998 w 5326213"/>
              <a:gd name="connsiteY20" fmla="*/ 150175 h 694143"/>
              <a:gd name="connsiteX21" fmla="*/ 2032370 w 5326213"/>
              <a:gd name="connsiteY21" fmla="*/ 150175 h 694143"/>
              <a:gd name="connsiteX22" fmla="*/ 2032370 w 5326213"/>
              <a:gd name="connsiteY22" fmla="*/ 176873 h 694143"/>
              <a:gd name="connsiteX23" fmla="*/ 2075754 w 5326213"/>
              <a:gd name="connsiteY23" fmla="*/ 176873 h 694143"/>
              <a:gd name="connsiteX24" fmla="*/ 2075754 w 5326213"/>
              <a:gd name="connsiteY24" fmla="*/ 196896 h 694143"/>
              <a:gd name="connsiteX25" fmla="*/ 2202569 w 5326213"/>
              <a:gd name="connsiteY25" fmla="*/ 196896 h 694143"/>
              <a:gd name="connsiteX26" fmla="*/ 2202569 w 5326213"/>
              <a:gd name="connsiteY26" fmla="*/ 216920 h 694143"/>
              <a:gd name="connsiteX27" fmla="*/ 2449524 w 5326213"/>
              <a:gd name="connsiteY27" fmla="*/ 216920 h 694143"/>
              <a:gd name="connsiteX28" fmla="*/ 2449524 w 5326213"/>
              <a:gd name="connsiteY28" fmla="*/ 223594 h 694143"/>
              <a:gd name="connsiteX29" fmla="*/ 2536292 w 5326213"/>
              <a:gd name="connsiteY29" fmla="*/ 223594 h 694143"/>
              <a:gd name="connsiteX30" fmla="*/ 2536292 w 5326213"/>
              <a:gd name="connsiteY30" fmla="*/ 246955 h 694143"/>
              <a:gd name="connsiteX31" fmla="*/ 2676455 w 5326213"/>
              <a:gd name="connsiteY31" fmla="*/ 246955 h 694143"/>
              <a:gd name="connsiteX32" fmla="*/ 2689804 w 5326213"/>
              <a:gd name="connsiteY32" fmla="*/ 260304 h 694143"/>
              <a:gd name="connsiteX33" fmla="*/ 2890038 w 5326213"/>
              <a:gd name="connsiteY33" fmla="*/ 260304 h 694143"/>
              <a:gd name="connsiteX34" fmla="*/ 2890038 w 5326213"/>
              <a:gd name="connsiteY34" fmla="*/ 280327 h 694143"/>
              <a:gd name="connsiteX35" fmla="*/ 2976806 w 5326213"/>
              <a:gd name="connsiteY35" fmla="*/ 280327 h 694143"/>
              <a:gd name="connsiteX36" fmla="*/ 2976806 w 5326213"/>
              <a:gd name="connsiteY36" fmla="*/ 297013 h 694143"/>
              <a:gd name="connsiteX37" fmla="*/ 3193725 w 5326213"/>
              <a:gd name="connsiteY37" fmla="*/ 297013 h 694143"/>
              <a:gd name="connsiteX38" fmla="*/ 3193725 w 5326213"/>
              <a:gd name="connsiteY38" fmla="*/ 327048 h 694143"/>
              <a:gd name="connsiteX39" fmla="*/ 3293842 w 5326213"/>
              <a:gd name="connsiteY39" fmla="*/ 327048 h 694143"/>
              <a:gd name="connsiteX40" fmla="*/ 3293842 w 5326213"/>
              <a:gd name="connsiteY40" fmla="*/ 353746 h 694143"/>
              <a:gd name="connsiteX41" fmla="*/ 3427331 w 5326213"/>
              <a:gd name="connsiteY41" fmla="*/ 353746 h 694143"/>
              <a:gd name="connsiteX42" fmla="*/ 3427331 w 5326213"/>
              <a:gd name="connsiteY42" fmla="*/ 373769 h 694143"/>
              <a:gd name="connsiteX43" fmla="*/ 3540797 w 5326213"/>
              <a:gd name="connsiteY43" fmla="*/ 373769 h 694143"/>
              <a:gd name="connsiteX44" fmla="*/ 3540797 w 5326213"/>
              <a:gd name="connsiteY44" fmla="*/ 400467 h 694143"/>
              <a:gd name="connsiteX45" fmla="*/ 3751042 w 5326213"/>
              <a:gd name="connsiteY45" fmla="*/ 400467 h 694143"/>
              <a:gd name="connsiteX46" fmla="*/ 3751042 w 5326213"/>
              <a:gd name="connsiteY46" fmla="*/ 457200 h 694143"/>
              <a:gd name="connsiteX47" fmla="*/ 4632070 w 5326213"/>
              <a:gd name="connsiteY47" fmla="*/ 457200 h 694143"/>
              <a:gd name="connsiteX48" fmla="*/ 4632070 w 5326213"/>
              <a:gd name="connsiteY48" fmla="*/ 570666 h 694143"/>
              <a:gd name="connsiteX49" fmla="*/ 4735524 w 5326213"/>
              <a:gd name="connsiteY49" fmla="*/ 570666 h 694143"/>
              <a:gd name="connsiteX50" fmla="*/ 4735524 w 5326213"/>
              <a:gd name="connsiteY50" fmla="*/ 694143 h 694143"/>
              <a:gd name="connsiteX51" fmla="*/ 5326213 w 5326213"/>
              <a:gd name="connsiteY51" fmla="*/ 694143 h 69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326213" h="694143">
                <a:moveTo>
                  <a:pt x="0" y="0"/>
                </a:moveTo>
                <a:lnTo>
                  <a:pt x="160187" y="0"/>
                </a:lnTo>
                <a:lnTo>
                  <a:pt x="160187" y="0"/>
                </a:lnTo>
                <a:lnTo>
                  <a:pt x="160187" y="20023"/>
                </a:lnTo>
                <a:lnTo>
                  <a:pt x="233606" y="20023"/>
                </a:lnTo>
                <a:lnTo>
                  <a:pt x="233606" y="30035"/>
                </a:lnTo>
                <a:lnTo>
                  <a:pt x="674119" y="30035"/>
                </a:lnTo>
                <a:lnTo>
                  <a:pt x="657433" y="46721"/>
                </a:lnTo>
                <a:lnTo>
                  <a:pt x="1034540" y="46721"/>
                </a:lnTo>
                <a:lnTo>
                  <a:pt x="1034540" y="60070"/>
                </a:lnTo>
                <a:lnTo>
                  <a:pt x="1201401" y="60070"/>
                </a:lnTo>
                <a:lnTo>
                  <a:pt x="1201401" y="80093"/>
                </a:lnTo>
                <a:lnTo>
                  <a:pt x="1408309" y="80093"/>
                </a:lnTo>
                <a:lnTo>
                  <a:pt x="1408309" y="90105"/>
                </a:lnTo>
                <a:lnTo>
                  <a:pt x="1501752" y="90105"/>
                </a:lnTo>
                <a:lnTo>
                  <a:pt x="1501752" y="100117"/>
                </a:lnTo>
                <a:lnTo>
                  <a:pt x="1762055" y="100117"/>
                </a:lnTo>
                <a:lnTo>
                  <a:pt x="1762055" y="100117"/>
                </a:lnTo>
                <a:lnTo>
                  <a:pt x="1762055" y="113466"/>
                </a:lnTo>
                <a:lnTo>
                  <a:pt x="1998998" y="113466"/>
                </a:lnTo>
                <a:lnTo>
                  <a:pt x="1998998" y="150175"/>
                </a:lnTo>
                <a:lnTo>
                  <a:pt x="2032370" y="150175"/>
                </a:lnTo>
                <a:lnTo>
                  <a:pt x="2032370" y="176873"/>
                </a:lnTo>
                <a:lnTo>
                  <a:pt x="2075754" y="176873"/>
                </a:lnTo>
                <a:lnTo>
                  <a:pt x="2075754" y="196896"/>
                </a:lnTo>
                <a:lnTo>
                  <a:pt x="2202569" y="196896"/>
                </a:lnTo>
                <a:lnTo>
                  <a:pt x="2202569" y="216920"/>
                </a:lnTo>
                <a:lnTo>
                  <a:pt x="2449524" y="216920"/>
                </a:lnTo>
                <a:lnTo>
                  <a:pt x="2449524" y="223594"/>
                </a:lnTo>
                <a:lnTo>
                  <a:pt x="2536292" y="223594"/>
                </a:lnTo>
                <a:lnTo>
                  <a:pt x="2536292" y="246955"/>
                </a:lnTo>
                <a:lnTo>
                  <a:pt x="2676455" y="246955"/>
                </a:lnTo>
                <a:lnTo>
                  <a:pt x="2689804" y="260304"/>
                </a:lnTo>
                <a:lnTo>
                  <a:pt x="2890038" y="260304"/>
                </a:lnTo>
                <a:lnTo>
                  <a:pt x="2890038" y="280327"/>
                </a:lnTo>
                <a:lnTo>
                  <a:pt x="2976806" y="280327"/>
                </a:lnTo>
                <a:lnTo>
                  <a:pt x="2976806" y="297013"/>
                </a:lnTo>
                <a:lnTo>
                  <a:pt x="3193725" y="297013"/>
                </a:lnTo>
                <a:lnTo>
                  <a:pt x="3193725" y="327048"/>
                </a:lnTo>
                <a:lnTo>
                  <a:pt x="3293842" y="327048"/>
                </a:lnTo>
                <a:lnTo>
                  <a:pt x="3293842" y="353746"/>
                </a:lnTo>
                <a:lnTo>
                  <a:pt x="3427331" y="353746"/>
                </a:lnTo>
                <a:lnTo>
                  <a:pt x="3427331" y="373769"/>
                </a:lnTo>
                <a:lnTo>
                  <a:pt x="3540797" y="373769"/>
                </a:lnTo>
                <a:lnTo>
                  <a:pt x="3540797" y="400467"/>
                </a:lnTo>
                <a:lnTo>
                  <a:pt x="3751042" y="400467"/>
                </a:lnTo>
                <a:lnTo>
                  <a:pt x="3751042" y="457200"/>
                </a:lnTo>
                <a:lnTo>
                  <a:pt x="4632070" y="457200"/>
                </a:lnTo>
                <a:lnTo>
                  <a:pt x="4632070" y="570666"/>
                </a:lnTo>
                <a:lnTo>
                  <a:pt x="4735524" y="570666"/>
                </a:lnTo>
                <a:lnTo>
                  <a:pt x="4735524" y="694143"/>
                </a:lnTo>
                <a:lnTo>
                  <a:pt x="5326213" y="694143"/>
                </a:lnTo>
              </a:path>
            </a:pathLst>
          </a:custGeom>
          <a:noFill/>
          <a:ln w="28575">
            <a:solidFill>
              <a:schemeClr val="accent3"/>
            </a:solidFill>
            <a:miter lim="800000"/>
            <a:headEnd/>
            <a:tailEnd/>
          </a:ln>
        </p:spPr>
        <p:txBody>
          <a:bodyPr rtlCol="0" anchor="ctr"/>
          <a:lstStyle/>
          <a:p>
            <a:pPr algn="ctr"/>
            <a:endParaRPr lang="en-US" dirty="0"/>
          </a:p>
        </p:txBody>
      </p:sp>
      <p:sp>
        <p:nvSpPr>
          <p:cNvPr id="219" name="Freeform: Shape 218">
            <a:extLst>
              <a:ext uri="{FF2B5EF4-FFF2-40B4-BE49-F238E27FC236}">
                <a16:creationId xmlns:a16="http://schemas.microsoft.com/office/drawing/2014/main" id="{72962C39-C827-D546-CD85-44E0961D5950}"/>
              </a:ext>
            </a:extLst>
          </p:cNvPr>
          <p:cNvSpPr/>
          <p:nvPr/>
        </p:nvSpPr>
        <p:spPr bwMode="auto">
          <a:xfrm>
            <a:off x="1344607" y="1753553"/>
            <a:ext cx="5422356" cy="555045"/>
          </a:xfrm>
          <a:custGeom>
            <a:avLst/>
            <a:gdLst>
              <a:gd name="connsiteX0" fmla="*/ 0 w 5422356"/>
              <a:gd name="connsiteY0" fmla="*/ 0 h 555045"/>
              <a:gd name="connsiteX1" fmla="*/ 85391 w 5422356"/>
              <a:gd name="connsiteY1" fmla="*/ 0 h 555045"/>
              <a:gd name="connsiteX2" fmla="*/ 85391 w 5422356"/>
              <a:gd name="connsiteY2" fmla="*/ 21348 h 555045"/>
              <a:gd name="connsiteX3" fmla="*/ 594182 w 5422356"/>
              <a:gd name="connsiteY3" fmla="*/ 21348 h 555045"/>
              <a:gd name="connsiteX4" fmla="*/ 583508 w 5422356"/>
              <a:gd name="connsiteY4" fmla="*/ 32022 h 555045"/>
              <a:gd name="connsiteX5" fmla="*/ 804103 w 5422356"/>
              <a:gd name="connsiteY5" fmla="*/ 32022 h 555045"/>
              <a:gd name="connsiteX6" fmla="*/ 804103 w 5422356"/>
              <a:gd name="connsiteY6" fmla="*/ 32022 h 555045"/>
              <a:gd name="connsiteX7" fmla="*/ 804103 w 5422356"/>
              <a:gd name="connsiteY7" fmla="*/ 53370 h 555045"/>
              <a:gd name="connsiteX8" fmla="*/ 1199038 w 5422356"/>
              <a:gd name="connsiteY8" fmla="*/ 53370 h 555045"/>
              <a:gd name="connsiteX9" fmla="*/ 1199038 w 5422356"/>
              <a:gd name="connsiteY9" fmla="*/ 64044 h 555045"/>
              <a:gd name="connsiteX10" fmla="*/ 1348473 w 5422356"/>
              <a:gd name="connsiteY10" fmla="*/ 64044 h 555045"/>
              <a:gd name="connsiteX11" fmla="*/ 1348473 w 5422356"/>
              <a:gd name="connsiteY11" fmla="*/ 81834 h 555045"/>
              <a:gd name="connsiteX12" fmla="*/ 1430306 w 5422356"/>
              <a:gd name="connsiteY12" fmla="*/ 81834 h 555045"/>
              <a:gd name="connsiteX13" fmla="*/ 1430306 w 5422356"/>
              <a:gd name="connsiteY13" fmla="*/ 99624 h 555045"/>
              <a:gd name="connsiteX14" fmla="*/ 2113438 w 5422356"/>
              <a:gd name="connsiteY14" fmla="*/ 99624 h 555045"/>
              <a:gd name="connsiteX15" fmla="*/ 2113438 w 5422356"/>
              <a:gd name="connsiteY15" fmla="*/ 117414 h 555045"/>
              <a:gd name="connsiteX16" fmla="*/ 2234409 w 5422356"/>
              <a:gd name="connsiteY16" fmla="*/ 117414 h 555045"/>
              <a:gd name="connsiteX17" fmla="*/ 2234409 w 5422356"/>
              <a:gd name="connsiteY17" fmla="*/ 117414 h 555045"/>
              <a:gd name="connsiteX18" fmla="*/ 2245083 w 5422356"/>
              <a:gd name="connsiteY18" fmla="*/ 128088 h 555045"/>
              <a:gd name="connsiteX19" fmla="*/ 2362496 w 5422356"/>
              <a:gd name="connsiteY19" fmla="*/ 128088 h 555045"/>
              <a:gd name="connsiteX20" fmla="*/ 2362496 w 5422356"/>
              <a:gd name="connsiteY20" fmla="*/ 156551 h 555045"/>
              <a:gd name="connsiteX21" fmla="*/ 2472794 w 5422356"/>
              <a:gd name="connsiteY21" fmla="*/ 156551 h 555045"/>
              <a:gd name="connsiteX22" fmla="*/ 2472794 w 5422356"/>
              <a:gd name="connsiteY22" fmla="*/ 163667 h 555045"/>
              <a:gd name="connsiteX23" fmla="*/ 2540395 w 5422356"/>
              <a:gd name="connsiteY23" fmla="*/ 163667 h 555045"/>
              <a:gd name="connsiteX24" fmla="*/ 2540395 w 5422356"/>
              <a:gd name="connsiteY24" fmla="*/ 185015 h 555045"/>
              <a:gd name="connsiteX25" fmla="*/ 2615113 w 5422356"/>
              <a:gd name="connsiteY25" fmla="*/ 185015 h 555045"/>
              <a:gd name="connsiteX26" fmla="*/ 2615113 w 5422356"/>
              <a:gd name="connsiteY26" fmla="*/ 195689 h 555045"/>
              <a:gd name="connsiteX27" fmla="*/ 2746758 w 5422356"/>
              <a:gd name="connsiteY27" fmla="*/ 195689 h 555045"/>
              <a:gd name="connsiteX28" fmla="*/ 2746758 w 5422356"/>
              <a:gd name="connsiteY28" fmla="*/ 217037 h 555045"/>
              <a:gd name="connsiteX29" fmla="*/ 2803685 w 5422356"/>
              <a:gd name="connsiteY29" fmla="*/ 217037 h 555045"/>
              <a:gd name="connsiteX30" fmla="*/ 2803685 w 5422356"/>
              <a:gd name="connsiteY30" fmla="*/ 217037 h 555045"/>
              <a:gd name="connsiteX31" fmla="*/ 2828591 w 5422356"/>
              <a:gd name="connsiteY31" fmla="*/ 241943 h 555045"/>
              <a:gd name="connsiteX32" fmla="*/ 3234201 w 5422356"/>
              <a:gd name="connsiteY32" fmla="*/ 241943 h 555045"/>
              <a:gd name="connsiteX33" fmla="*/ 3234201 w 5422356"/>
              <a:gd name="connsiteY33" fmla="*/ 277523 h 555045"/>
              <a:gd name="connsiteX34" fmla="*/ 3522397 w 5422356"/>
              <a:gd name="connsiteY34" fmla="*/ 277523 h 555045"/>
              <a:gd name="connsiteX35" fmla="*/ 3522397 w 5422356"/>
              <a:gd name="connsiteY35" fmla="*/ 302428 h 555045"/>
              <a:gd name="connsiteX36" fmla="*/ 3792803 w 5422356"/>
              <a:gd name="connsiteY36" fmla="*/ 302428 h 555045"/>
              <a:gd name="connsiteX37" fmla="*/ 3792803 w 5422356"/>
              <a:gd name="connsiteY37" fmla="*/ 330892 h 555045"/>
              <a:gd name="connsiteX38" fmla="*/ 4298036 w 5422356"/>
              <a:gd name="connsiteY38" fmla="*/ 330892 h 555045"/>
              <a:gd name="connsiteX39" fmla="*/ 4298036 w 5422356"/>
              <a:gd name="connsiteY39" fmla="*/ 384262 h 555045"/>
              <a:gd name="connsiteX40" fmla="*/ 4379869 w 5422356"/>
              <a:gd name="connsiteY40" fmla="*/ 384262 h 555045"/>
              <a:gd name="connsiteX41" fmla="*/ 4379869 w 5422356"/>
              <a:gd name="connsiteY41" fmla="*/ 480327 h 555045"/>
              <a:gd name="connsiteX42" fmla="*/ 4461703 w 5422356"/>
              <a:gd name="connsiteY42" fmla="*/ 480327 h 555045"/>
              <a:gd name="connsiteX43" fmla="*/ 4461703 w 5422356"/>
              <a:gd name="connsiteY43" fmla="*/ 555045 h 555045"/>
              <a:gd name="connsiteX44" fmla="*/ 5422356 w 5422356"/>
              <a:gd name="connsiteY44" fmla="*/ 555045 h 55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422356" h="555045">
                <a:moveTo>
                  <a:pt x="0" y="0"/>
                </a:moveTo>
                <a:lnTo>
                  <a:pt x="85391" y="0"/>
                </a:lnTo>
                <a:lnTo>
                  <a:pt x="85391" y="21348"/>
                </a:lnTo>
                <a:lnTo>
                  <a:pt x="594182" y="21348"/>
                </a:lnTo>
                <a:lnTo>
                  <a:pt x="583508" y="32022"/>
                </a:lnTo>
                <a:lnTo>
                  <a:pt x="804103" y="32022"/>
                </a:lnTo>
                <a:lnTo>
                  <a:pt x="804103" y="32022"/>
                </a:lnTo>
                <a:lnTo>
                  <a:pt x="804103" y="53370"/>
                </a:lnTo>
                <a:lnTo>
                  <a:pt x="1199038" y="53370"/>
                </a:lnTo>
                <a:lnTo>
                  <a:pt x="1199038" y="64044"/>
                </a:lnTo>
                <a:lnTo>
                  <a:pt x="1348473" y="64044"/>
                </a:lnTo>
                <a:lnTo>
                  <a:pt x="1348473" y="81834"/>
                </a:lnTo>
                <a:lnTo>
                  <a:pt x="1430306" y="81834"/>
                </a:lnTo>
                <a:lnTo>
                  <a:pt x="1430306" y="99624"/>
                </a:lnTo>
                <a:lnTo>
                  <a:pt x="2113438" y="99624"/>
                </a:lnTo>
                <a:lnTo>
                  <a:pt x="2113438" y="117414"/>
                </a:lnTo>
                <a:lnTo>
                  <a:pt x="2234409" y="117414"/>
                </a:lnTo>
                <a:lnTo>
                  <a:pt x="2234409" y="117414"/>
                </a:lnTo>
                <a:lnTo>
                  <a:pt x="2245083" y="128088"/>
                </a:lnTo>
                <a:lnTo>
                  <a:pt x="2362496" y="128088"/>
                </a:lnTo>
                <a:lnTo>
                  <a:pt x="2362496" y="156551"/>
                </a:lnTo>
                <a:lnTo>
                  <a:pt x="2472794" y="156551"/>
                </a:lnTo>
                <a:lnTo>
                  <a:pt x="2472794" y="163667"/>
                </a:lnTo>
                <a:lnTo>
                  <a:pt x="2540395" y="163667"/>
                </a:lnTo>
                <a:lnTo>
                  <a:pt x="2540395" y="185015"/>
                </a:lnTo>
                <a:lnTo>
                  <a:pt x="2615113" y="185015"/>
                </a:lnTo>
                <a:lnTo>
                  <a:pt x="2615113" y="195689"/>
                </a:lnTo>
                <a:lnTo>
                  <a:pt x="2746758" y="195689"/>
                </a:lnTo>
                <a:lnTo>
                  <a:pt x="2746758" y="217037"/>
                </a:lnTo>
                <a:lnTo>
                  <a:pt x="2803685" y="217037"/>
                </a:lnTo>
                <a:lnTo>
                  <a:pt x="2803685" y="217037"/>
                </a:lnTo>
                <a:lnTo>
                  <a:pt x="2828591" y="241943"/>
                </a:lnTo>
                <a:lnTo>
                  <a:pt x="3234201" y="241943"/>
                </a:lnTo>
                <a:lnTo>
                  <a:pt x="3234201" y="277523"/>
                </a:lnTo>
                <a:lnTo>
                  <a:pt x="3522397" y="277523"/>
                </a:lnTo>
                <a:lnTo>
                  <a:pt x="3522397" y="302428"/>
                </a:lnTo>
                <a:lnTo>
                  <a:pt x="3792803" y="302428"/>
                </a:lnTo>
                <a:lnTo>
                  <a:pt x="3792803" y="330892"/>
                </a:lnTo>
                <a:lnTo>
                  <a:pt x="4298036" y="330892"/>
                </a:lnTo>
                <a:lnTo>
                  <a:pt x="4298036" y="384262"/>
                </a:lnTo>
                <a:lnTo>
                  <a:pt x="4379869" y="384262"/>
                </a:lnTo>
                <a:lnTo>
                  <a:pt x="4379869" y="480327"/>
                </a:lnTo>
                <a:lnTo>
                  <a:pt x="4461703" y="480327"/>
                </a:lnTo>
                <a:lnTo>
                  <a:pt x="4461703" y="555045"/>
                </a:lnTo>
                <a:lnTo>
                  <a:pt x="5422356" y="555045"/>
                </a:lnTo>
              </a:path>
            </a:pathLst>
          </a:custGeom>
          <a:noFill/>
          <a:ln w="28575">
            <a:solidFill>
              <a:schemeClr val="accent1"/>
            </a:solidFill>
            <a:miter lim="800000"/>
            <a:headEnd/>
            <a:tailEnd/>
          </a:ln>
        </p:spPr>
        <p:txBody>
          <a:bodyPr rtlCol="0" anchor="ctr"/>
          <a:lstStyle/>
          <a:p>
            <a:pPr algn="ctr"/>
            <a:endParaRPr lang="en-US" dirty="0"/>
          </a:p>
        </p:txBody>
      </p:sp>
      <p:graphicFrame>
        <p:nvGraphicFramePr>
          <p:cNvPr id="220" name="Tabelle 5">
            <a:extLst>
              <a:ext uri="{FF2B5EF4-FFF2-40B4-BE49-F238E27FC236}">
                <a16:creationId xmlns:a16="http://schemas.microsoft.com/office/drawing/2014/main" id="{18EB0E67-E89E-FDA7-FD21-097FD82ED875}"/>
              </a:ext>
            </a:extLst>
          </p:cNvPr>
          <p:cNvGraphicFramePr>
            <a:graphicFrameLocks noGrp="1"/>
          </p:cNvGraphicFramePr>
          <p:nvPr>
            <p:extLst>
              <p:ext uri="{D42A27DB-BD31-4B8C-83A1-F6EECF244321}">
                <p14:modId xmlns:p14="http://schemas.microsoft.com/office/powerpoint/2010/main" val="1229271123"/>
              </p:ext>
            </p:extLst>
          </p:nvPr>
        </p:nvGraphicFramePr>
        <p:xfrm>
          <a:off x="197251" y="5063025"/>
          <a:ext cx="5961701" cy="747852"/>
        </p:xfrm>
        <a:graphic>
          <a:graphicData uri="http://schemas.openxmlformats.org/drawingml/2006/table">
            <a:tbl>
              <a:tblPr firstRow="1" firstCol="1" bandRow="1"/>
              <a:tblGrid>
                <a:gridCol w="976745">
                  <a:extLst>
                    <a:ext uri="{9D8B030D-6E8A-4147-A177-3AD203B41FA5}">
                      <a16:colId xmlns:a16="http://schemas.microsoft.com/office/drawing/2014/main" val="3033508786"/>
                    </a:ext>
                  </a:extLst>
                </a:gridCol>
                <a:gridCol w="1061884">
                  <a:extLst>
                    <a:ext uri="{9D8B030D-6E8A-4147-A177-3AD203B41FA5}">
                      <a16:colId xmlns:a16="http://schemas.microsoft.com/office/drawing/2014/main" val="1385309261"/>
                    </a:ext>
                  </a:extLst>
                </a:gridCol>
                <a:gridCol w="1120877">
                  <a:extLst>
                    <a:ext uri="{9D8B030D-6E8A-4147-A177-3AD203B41FA5}">
                      <a16:colId xmlns:a16="http://schemas.microsoft.com/office/drawing/2014/main" val="165733281"/>
                    </a:ext>
                  </a:extLst>
                </a:gridCol>
                <a:gridCol w="1113504">
                  <a:extLst>
                    <a:ext uri="{9D8B030D-6E8A-4147-A177-3AD203B41FA5}">
                      <a16:colId xmlns:a16="http://schemas.microsoft.com/office/drawing/2014/main" val="2424425842"/>
                    </a:ext>
                  </a:extLst>
                </a:gridCol>
                <a:gridCol w="1120877">
                  <a:extLst>
                    <a:ext uri="{9D8B030D-6E8A-4147-A177-3AD203B41FA5}">
                      <a16:colId xmlns:a16="http://schemas.microsoft.com/office/drawing/2014/main" val="1338087116"/>
                    </a:ext>
                  </a:extLst>
                </a:gridCol>
                <a:gridCol w="567814">
                  <a:extLst>
                    <a:ext uri="{9D8B030D-6E8A-4147-A177-3AD203B41FA5}">
                      <a16:colId xmlns:a16="http://schemas.microsoft.com/office/drawing/2014/main" val="3195743869"/>
                    </a:ext>
                  </a:extLst>
                </a:gridCol>
              </a:tblGrid>
              <a:tr h="186963">
                <a:tc>
                  <a:txBody>
                    <a:bodyPr/>
                    <a:lstStyle/>
                    <a:p>
                      <a:pPr>
                        <a:spcAft>
                          <a:spcPts val="0"/>
                        </a:spcAft>
                      </a:pPr>
                      <a:r>
                        <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CIT</a:t>
                      </a:r>
                    </a:p>
                  </a:txBody>
                  <a:tcPr marL="68580" marR="68580" marT="0" marB="0">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197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172</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98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94136542"/>
                  </a:ext>
                </a:extLst>
              </a:tr>
              <a:tr h="186963">
                <a:tc>
                  <a:txBody>
                    <a:bodyPr/>
                    <a:lstStyle/>
                    <a:p>
                      <a:pPr>
                        <a:spcAft>
                          <a:spcPts val="0"/>
                        </a:spcAft>
                      </a:pPr>
                      <a:r>
                        <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R</a:t>
                      </a: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237</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226</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212</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119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32</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79799320"/>
                  </a:ext>
                </a:extLst>
              </a:tr>
              <a:tr h="18696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2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Ven + O</a:t>
                      </a: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42</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348564679"/>
                  </a:ext>
                </a:extLst>
              </a:tr>
              <a:tr h="18696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2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Ibr + Ven + O</a:t>
                      </a: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231</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227</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217</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132</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44</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92295572"/>
                  </a:ext>
                </a:extLst>
              </a:tr>
            </a:tbl>
          </a:graphicData>
        </a:graphic>
      </p:graphicFrame>
      <p:sp>
        <p:nvSpPr>
          <p:cNvPr id="222" name="Line 38">
            <a:extLst>
              <a:ext uri="{FF2B5EF4-FFF2-40B4-BE49-F238E27FC236}">
                <a16:creationId xmlns:a16="http://schemas.microsoft.com/office/drawing/2014/main" id="{B5BA6249-8266-E768-BAA8-D7F4A98A0DAB}"/>
              </a:ext>
            </a:extLst>
          </p:cNvPr>
          <p:cNvSpPr>
            <a:spLocks noChangeShapeType="1"/>
          </p:cNvSpPr>
          <p:nvPr/>
        </p:nvSpPr>
        <p:spPr bwMode="auto">
          <a:xfrm flipV="1">
            <a:off x="1329476" y="1750630"/>
            <a:ext cx="0" cy="2817507"/>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23" name="Rectangle 39">
            <a:extLst>
              <a:ext uri="{FF2B5EF4-FFF2-40B4-BE49-F238E27FC236}">
                <a16:creationId xmlns:a16="http://schemas.microsoft.com/office/drawing/2014/main" id="{ED8C4DDF-5B1E-B1FB-43E5-AA69DD5CE96F}"/>
              </a:ext>
            </a:extLst>
          </p:cNvPr>
          <p:cNvSpPr>
            <a:spLocks noChangeArrowheads="1"/>
          </p:cNvSpPr>
          <p:nvPr/>
        </p:nvSpPr>
        <p:spPr bwMode="auto">
          <a:xfrm>
            <a:off x="1119195" y="4463534"/>
            <a:ext cx="92127" cy="195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224" name="Rectangle 41">
            <a:extLst>
              <a:ext uri="{FF2B5EF4-FFF2-40B4-BE49-F238E27FC236}">
                <a16:creationId xmlns:a16="http://schemas.microsoft.com/office/drawing/2014/main" id="{C5478F38-5B59-EA8F-0FF4-C417BBC6BC70}"/>
              </a:ext>
            </a:extLst>
          </p:cNvPr>
          <p:cNvSpPr>
            <a:spLocks noChangeArrowheads="1"/>
          </p:cNvSpPr>
          <p:nvPr/>
        </p:nvSpPr>
        <p:spPr bwMode="auto">
          <a:xfrm>
            <a:off x="951636" y="3904000"/>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0.2</a:t>
            </a:r>
            <a:endParaRPr lang="en-US" altLang="en-US" sz="1600" dirty="0">
              <a:solidFill>
                <a:schemeClr val="bg1"/>
              </a:solidFill>
              <a:latin typeface="Calibri" panose="020F0502020204030204" pitchFamily="34" charset="0"/>
            </a:endParaRPr>
          </a:p>
        </p:txBody>
      </p:sp>
      <p:sp>
        <p:nvSpPr>
          <p:cNvPr id="225" name="Rectangle 43">
            <a:extLst>
              <a:ext uri="{FF2B5EF4-FFF2-40B4-BE49-F238E27FC236}">
                <a16:creationId xmlns:a16="http://schemas.microsoft.com/office/drawing/2014/main" id="{824F7010-B7F4-90EB-3AA1-6B5A2AD11E51}"/>
              </a:ext>
            </a:extLst>
          </p:cNvPr>
          <p:cNvSpPr>
            <a:spLocks noChangeArrowheads="1"/>
          </p:cNvSpPr>
          <p:nvPr/>
        </p:nvSpPr>
        <p:spPr bwMode="auto">
          <a:xfrm>
            <a:off x="951636" y="3344467"/>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0.4</a:t>
            </a:r>
            <a:endParaRPr lang="en-US" altLang="en-US" sz="1600" dirty="0">
              <a:solidFill>
                <a:schemeClr val="bg1"/>
              </a:solidFill>
              <a:latin typeface="Calibri" panose="020F0502020204030204" pitchFamily="34" charset="0"/>
            </a:endParaRPr>
          </a:p>
        </p:txBody>
      </p:sp>
      <p:sp>
        <p:nvSpPr>
          <p:cNvPr id="226" name="Rectangle 45">
            <a:extLst>
              <a:ext uri="{FF2B5EF4-FFF2-40B4-BE49-F238E27FC236}">
                <a16:creationId xmlns:a16="http://schemas.microsoft.com/office/drawing/2014/main" id="{F736FA3C-E02B-D5E1-343D-E944F95ED374}"/>
              </a:ext>
            </a:extLst>
          </p:cNvPr>
          <p:cNvSpPr>
            <a:spLocks noChangeArrowheads="1"/>
          </p:cNvSpPr>
          <p:nvPr/>
        </p:nvSpPr>
        <p:spPr bwMode="auto">
          <a:xfrm>
            <a:off x="951636" y="2784934"/>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0.6</a:t>
            </a:r>
            <a:endParaRPr lang="en-US" altLang="en-US" sz="1600" dirty="0">
              <a:solidFill>
                <a:schemeClr val="bg1"/>
              </a:solidFill>
              <a:latin typeface="Calibri" panose="020F0502020204030204" pitchFamily="34" charset="0"/>
            </a:endParaRPr>
          </a:p>
        </p:txBody>
      </p:sp>
      <p:sp>
        <p:nvSpPr>
          <p:cNvPr id="227" name="Rectangle 47">
            <a:extLst>
              <a:ext uri="{FF2B5EF4-FFF2-40B4-BE49-F238E27FC236}">
                <a16:creationId xmlns:a16="http://schemas.microsoft.com/office/drawing/2014/main" id="{99C7904D-AD22-8674-C809-3946A8BB7123}"/>
              </a:ext>
            </a:extLst>
          </p:cNvPr>
          <p:cNvSpPr>
            <a:spLocks noChangeArrowheads="1"/>
          </p:cNvSpPr>
          <p:nvPr/>
        </p:nvSpPr>
        <p:spPr bwMode="auto">
          <a:xfrm>
            <a:off x="951636" y="2225401"/>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0.8</a:t>
            </a:r>
            <a:endParaRPr lang="en-US" altLang="en-US" sz="1600" dirty="0">
              <a:solidFill>
                <a:schemeClr val="bg1"/>
              </a:solidFill>
              <a:latin typeface="Calibri" panose="020F0502020204030204" pitchFamily="34" charset="0"/>
            </a:endParaRPr>
          </a:p>
        </p:txBody>
      </p:sp>
      <p:sp>
        <p:nvSpPr>
          <p:cNvPr id="228" name="Line 79">
            <a:extLst>
              <a:ext uri="{FF2B5EF4-FFF2-40B4-BE49-F238E27FC236}">
                <a16:creationId xmlns:a16="http://schemas.microsoft.com/office/drawing/2014/main" id="{890162F1-E583-AD79-D318-95833D540FAB}"/>
              </a:ext>
            </a:extLst>
          </p:cNvPr>
          <p:cNvSpPr>
            <a:spLocks noChangeShapeType="1"/>
          </p:cNvSpPr>
          <p:nvPr/>
        </p:nvSpPr>
        <p:spPr bwMode="auto">
          <a:xfrm flipH="1">
            <a:off x="1269116" y="2335480"/>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29" name="Line 81">
            <a:extLst>
              <a:ext uri="{FF2B5EF4-FFF2-40B4-BE49-F238E27FC236}">
                <a16:creationId xmlns:a16="http://schemas.microsoft.com/office/drawing/2014/main" id="{47539D1C-4BF7-E11A-A9F9-14515D58BCF6}"/>
              </a:ext>
            </a:extLst>
          </p:cNvPr>
          <p:cNvSpPr>
            <a:spLocks noChangeShapeType="1"/>
          </p:cNvSpPr>
          <p:nvPr/>
        </p:nvSpPr>
        <p:spPr bwMode="auto">
          <a:xfrm flipH="1">
            <a:off x="1269116" y="2889539"/>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0" name="Line 83">
            <a:extLst>
              <a:ext uri="{FF2B5EF4-FFF2-40B4-BE49-F238E27FC236}">
                <a16:creationId xmlns:a16="http://schemas.microsoft.com/office/drawing/2014/main" id="{1E9048A1-3335-D9CE-6E3C-C977A4CAFC4E}"/>
              </a:ext>
            </a:extLst>
          </p:cNvPr>
          <p:cNvSpPr>
            <a:spLocks noChangeShapeType="1"/>
          </p:cNvSpPr>
          <p:nvPr/>
        </p:nvSpPr>
        <p:spPr bwMode="auto">
          <a:xfrm flipH="1">
            <a:off x="1269116" y="3442433"/>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1" name="Line 85">
            <a:extLst>
              <a:ext uri="{FF2B5EF4-FFF2-40B4-BE49-F238E27FC236}">
                <a16:creationId xmlns:a16="http://schemas.microsoft.com/office/drawing/2014/main" id="{D178153C-BF0A-8A2D-388B-889197EBD0B0}"/>
              </a:ext>
            </a:extLst>
          </p:cNvPr>
          <p:cNvSpPr>
            <a:spLocks noChangeShapeType="1"/>
          </p:cNvSpPr>
          <p:nvPr/>
        </p:nvSpPr>
        <p:spPr bwMode="auto">
          <a:xfrm flipH="1">
            <a:off x="1269116" y="4001966"/>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2" name="Line 87">
            <a:extLst>
              <a:ext uri="{FF2B5EF4-FFF2-40B4-BE49-F238E27FC236}">
                <a16:creationId xmlns:a16="http://schemas.microsoft.com/office/drawing/2014/main" id="{3B59F903-7126-33E0-4A63-387ABC15D2A1}"/>
              </a:ext>
            </a:extLst>
          </p:cNvPr>
          <p:cNvSpPr>
            <a:spLocks noChangeShapeType="1"/>
          </p:cNvSpPr>
          <p:nvPr/>
        </p:nvSpPr>
        <p:spPr bwMode="auto">
          <a:xfrm flipH="1">
            <a:off x="1269116" y="4568336"/>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3" name="Line 88">
            <a:extLst>
              <a:ext uri="{FF2B5EF4-FFF2-40B4-BE49-F238E27FC236}">
                <a16:creationId xmlns:a16="http://schemas.microsoft.com/office/drawing/2014/main" id="{0D0404B7-29DE-B6B4-53FD-774D10AB8F9E}"/>
              </a:ext>
            </a:extLst>
          </p:cNvPr>
          <p:cNvSpPr>
            <a:spLocks noChangeShapeType="1"/>
          </p:cNvSpPr>
          <p:nvPr/>
        </p:nvSpPr>
        <p:spPr bwMode="auto">
          <a:xfrm flipH="1">
            <a:off x="1268064" y="4568137"/>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4" name="Line 89">
            <a:extLst>
              <a:ext uri="{FF2B5EF4-FFF2-40B4-BE49-F238E27FC236}">
                <a16:creationId xmlns:a16="http://schemas.microsoft.com/office/drawing/2014/main" id="{11A6763C-9FC8-2FA7-E788-799678DB4343}"/>
              </a:ext>
            </a:extLst>
          </p:cNvPr>
          <p:cNvSpPr>
            <a:spLocks noChangeShapeType="1"/>
          </p:cNvSpPr>
          <p:nvPr/>
        </p:nvSpPr>
        <p:spPr bwMode="auto">
          <a:xfrm>
            <a:off x="1318153" y="4569421"/>
            <a:ext cx="5526859"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5" name="Rectangle 48">
            <a:extLst>
              <a:ext uri="{FF2B5EF4-FFF2-40B4-BE49-F238E27FC236}">
                <a16:creationId xmlns:a16="http://schemas.microsoft.com/office/drawing/2014/main" id="{50C04ED1-B788-0D29-7AEA-71046D485D3D}"/>
              </a:ext>
            </a:extLst>
          </p:cNvPr>
          <p:cNvSpPr>
            <a:spLocks noChangeArrowheads="1"/>
          </p:cNvSpPr>
          <p:nvPr/>
        </p:nvSpPr>
        <p:spPr bwMode="auto">
          <a:xfrm>
            <a:off x="951635" y="1665867"/>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1.0</a:t>
            </a:r>
            <a:endParaRPr lang="en-US" altLang="en-US" sz="1600" dirty="0">
              <a:solidFill>
                <a:schemeClr val="bg1"/>
              </a:solidFill>
              <a:latin typeface="Calibri" panose="020F0502020204030204" pitchFamily="34" charset="0"/>
            </a:endParaRPr>
          </a:p>
        </p:txBody>
      </p:sp>
      <p:sp>
        <p:nvSpPr>
          <p:cNvPr id="236" name="Line 79">
            <a:extLst>
              <a:ext uri="{FF2B5EF4-FFF2-40B4-BE49-F238E27FC236}">
                <a16:creationId xmlns:a16="http://schemas.microsoft.com/office/drawing/2014/main" id="{BE932836-D30B-E1A1-E1AD-658351938DD6}"/>
              </a:ext>
            </a:extLst>
          </p:cNvPr>
          <p:cNvSpPr>
            <a:spLocks noChangeShapeType="1"/>
          </p:cNvSpPr>
          <p:nvPr/>
        </p:nvSpPr>
        <p:spPr bwMode="auto">
          <a:xfrm flipH="1">
            <a:off x="1269116" y="1760905"/>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nvGrpSpPr>
          <p:cNvPr id="237" name="Group 236">
            <a:extLst>
              <a:ext uri="{FF2B5EF4-FFF2-40B4-BE49-F238E27FC236}">
                <a16:creationId xmlns:a16="http://schemas.microsoft.com/office/drawing/2014/main" id="{F2BF2ABE-1212-4114-47F4-39EB8801C798}"/>
              </a:ext>
            </a:extLst>
          </p:cNvPr>
          <p:cNvGrpSpPr/>
          <p:nvPr/>
        </p:nvGrpSpPr>
        <p:grpSpPr>
          <a:xfrm>
            <a:off x="1329708" y="4565145"/>
            <a:ext cx="5515308" cy="80402"/>
            <a:chOff x="1379829" y="4423097"/>
            <a:chExt cx="2516204" cy="81099"/>
          </a:xfrm>
        </p:grpSpPr>
        <p:sp>
          <p:nvSpPr>
            <p:cNvPr id="238" name="Line 50">
              <a:extLst>
                <a:ext uri="{FF2B5EF4-FFF2-40B4-BE49-F238E27FC236}">
                  <a16:creationId xmlns:a16="http://schemas.microsoft.com/office/drawing/2014/main" id="{85B38D92-C934-75DD-CFD3-68C6401215E4}"/>
                </a:ext>
              </a:extLst>
            </p:cNvPr>
            <p:cNvSpPr>
              <a:spLocks noChangeShapeType="1"/>
            </p:cNvSpPr>
            <p:nvPr/>
          </p:nvSpPr>
          <p:spPr bwMode="auto">
            <a:xfrm>
              <a:off x="1379829" y="4438601"/>
              <a:ext cx="0" cy="51372"/>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9" name="Line 87">
              <a:extLst>
                <a:ext uri="{FF2B5EF4-FFF2-40B4-BE49-F238E27FC236}">
                  <a16:creationId xmlns:a16="http://schemas.microsoft.com/office/drawing/2014/main" id="{554EA3EC-3097-4C2B-63D9-B1FC7C4094E8}"/>
                </a:ext>
              </a:extLst>
            </p:cNvPr>
            <p:cNvSpPr>
              <a:spLocks noChangeShapeType="1"/>
            </p:cNvSpPr>
            <p:nvPr/>
          </p:nvSpPr>
          <p:spPr bwMode="auto">
            <a:xfrm flipH="1">
              <a:off x="188610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0" name="Line 87">
              <a:extLst>
                <a:ext uri="{FF2B5EF4-FFF2-40B4-BE49-F238E27FC236}">
                  <a16:creationId xmlns:a16="http://schemas.microsoft.com/office/drawing/2014/main" id="{1AA5D946-2E54-3815-81C8-B9E10BF4A4D4}"/>
                </a:ext>
              </a:extLst>
            </p:cNvPr>
            <p:cNvSpPr>
              <a:spLocks noChangeShapeType="1"/>
            </p:cNvSpPr>
            <p:nvPr/>
          </p:nvSpPr>
          <p:spPr bwMode="auto">
            <a:xfrm flipH="1">
              <a:off x="238543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1" name="Line 87">
              <a:extLst>
                <a:ext uri="{FF2B5EF4-FFF2-40B4-BE49-F238E27FC236}">
                  <a16:creationId xmlns:a16="http://schemas.microsoft.com/office/drawing/2014/main" id="{9B6C8FFC-7CAD-CDE2-533E-459714E22D52}"/>
                </a:ext>
              </a:extLst>
            </p:cNvPr>
            <p:cNvSpPr>
              <a:spLocks noChangeShapeType="1"/>
            </p:cNvSpPr>
            <p:nvPr/>
          </p:nvSpPr>
          <p:spPr bwMode="auto">
            <a:xfrm flipH="1">
              <a:off x="287732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2" name="Line 87">
              <a:extLst>
                <a:ext uri="{FF2B5EF4-FFF2-40B4-BE49-F238E27FC236}">
                  <a16:creationId xmlns:a16="http://schemas.microsoft.com/office/drawing/2014/main" id="{771602B1-99D2-83BC-7B94-9741BB254BDC}"/>
                </a:ext>
              </a:extLst>
            </p:cNvPr>
            <p:cNvSpPr>
              <a:spLocks noChangeShapeType="1"/>
            </p:cNvSpPr>
            <p:nvPr/>
          </p:nvSpPr>
          <p:spPr bwMode="auto">
            <a:xfrm flipH="1">
              <a:off x="3387452"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3" name="Line 87">
              <a:extLst>
                <a:ext uri="{FF2B5EF4-FFF2-40B4-BE49-F238E27FC236}">
                  <a16:creationId xmlns:a16="http://schemas.microsoft.com/office/drawing/2014/main" id="{D82FABC3-FFDD-3877-2876-FC5B202DACBB}"/>
                </a:ext>
              </a:extLst>
            </p:cNvPr>
            <p:cNvSpPr>
              <a:spLocks noChangeShapeType="1"/>
            </p:cNvSpPr>
            <p:nvPr/>
          </p:nvSpPr>
          <p:spPr bwMode="auto">
            <a:xfrm flipH="1">
              <a:off x="389603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244" name="Rectangle 243">
            <a:extLst>
              <a:ext uri="{FF2B5EF4-FFF2-40B4-BE49-F238E27FC236}">
                <a16:creationId xmlns:a16="http://schemas.microsoft.com/office/drawing/2014/main" id="{3ED10F25-C453-68BC-EA25-04C46D8A8585}"/>
              </a:ext>
            </a:extLst>
          </p:cNvPr>
          <p:cNvSpPr>
            <a:spLocks noChangeArrowheads="1"/>
          </p:cNvSpPr>
          <p:nvPr/>
        </p:nvSpPr>
        <p:spPr bwMode="auto">
          <a:xfrm>
            <a:off x="2343967" y="4670436"/>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12</a:t>
            </a:r>
            <a:endParaRPr lang="en-US" altLang="en-US" sz="1600" dirty="0">
              <a:solidFill>
                <a:schemeClr val="bg1"/>
              </a:solidFill>
              <a:latin typeface="Calibri" panose="020F0502020204030204" pitchFamily="34" charset="0"/>
            </a:endParaRPr>
          </a:p>
        </p:txBody>
      </p:sp>
      <p:sp>
        <p:nvSpPr>
          <p:cNvPr id="245" name="Rectangle 41">
            <a:extLst>
              <a:ext uri="{FF2B5EF4-FFF2-40B4-BE49-F238E27FC236}">
                <a16:creationId xmlns:a16="http://schemas.microsoft.com/office/drawing/2014/main" id="{F65CDE06-A5B9-5DA4-0D2C-133785616237}"/>
              </a:ext>
            </a:extLst>
          </p:cNvPr>
          <p:cNvSpPr>
            <a:spLocks noChangeArrowheads="1"/>
          </p:cNvSpPr>
          <p:nvPr/>
        </p:nvSpPr>
        <p:spPr bwMode="auto">
          <a:xfrm>
            <a:off x="3423275" y="4670436"/>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24</a:t>
            </a:r>
            <a:endParaRPr lang="en-US" altLang="en-US" sz="1600" dirty="0">
              <a:solidFill>
                <a:schemeClr val="bg1"/>
              </a:solidFill>
              <a:latin typeface="Calibri" panose="020F0502020204030204" pitchFamily="34" charset="0"/>
            </a:endParaRPr>
          </a:p>
        </p:txBody>
      </p:sp>
      <p:sp>
        <p:nvSpPr>
          <p:cNvPr id="246" name="Rectangle 41">
            <a:extLst>
              <a:ext uri="{FF2B5EF4-FFF2-40B4-BE49-F238E27FC236}">
                <a16:creationId xmlns:a16="http://schemas.microsoft.com/office/drawing/2014/main" id="{FE95437D-8009-5525-5A9D-4850BB022E0C}"/>
              </a:ext>
            </a:extLst>
          </p:cNvPr>
          <p:cNvSpPr>
            <a:spLocks noChangeArrowheads="1"/>
          </p:cNvSpPr>
          <p:nvPr/>
        </p:nvSpPr>
        <p:spPr bwMode="auto">
          <a:xfrm>
            <a:off x="4508512" y="4670436"/>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36</a:t>
            </a:r>
            <a:endParaRPr lang="en-US" altLang="en-US" sz="1600" dirty="0">
              <a:solidFill>
                <a:schemeClr val="bg1"/>
              </a:solidFill>
              <a:latin typeface="Calibri" panose="020F0502020204030204" pitchFamily="34" charset="0"/>
            </a:endParaRPr>
          </a:p>
        </p:txBody>
      </p:sp>
      <p:sp>
        <p:nvSpPr>
          <p:cNvPr id="247" name="Rectangle 246">
            <a:extLst>
              <a:ext uri="{FF2B5EF4-FFF2-40B4-BE49-F238E27FC236}">
                <a16:creationId xmlns:a16="http://schemas.microsoft.com/office/drawing/2014/main" id="{89282869-0A67-0C17-873F-C8050C5B3A9A}"/>
              </a:ext>
            </a:extLst>
          </p:cNvPr>
          <p:cNvSpPr>
            <a:spLocks noChangeArrowheads="1"/>
          </p:cNvSpPr>
          <p:nvPr/>
        </p:nvSpPr>
        <p:spPr bwMode="auto">
          <a:xfrm>
            <a:off x="5634143" y="4670436"/>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48</a:t>
            </a:r>
            <a:endParaRPr lang="en-US" altLang="en-US" sz="1600" dirty="0">
              <a:solidFill>
                <a:schemeClr val="bg1"/>
              </a:solidFill>
              <a:latin typeface="Calibri" panose="020F0502020204030204" pitchFamily="34" charset="0"/>
            </a:endParaRPr>
          </a:p>
        </p:txBody>
      </p:sp>
      <p:sp>
        <p:nvSpPr>
          <p:cNvPr id="248" name="Rectangle 41">
            <a:extLst>
              <a:ext uri="{FF2B5EF4-FFF2-40B4-BE49-F238E27FC236}">
                <a16:creationId xmlns:a16="http://schemas.microsoft.com/office/drawing/2014/main" id="{F14A2CEE-066F-5A7E-E97B-FFD932DE1062}"/>
              </a:ext>
            </a:extLst>
          </p:cNvPr>
          <p:cNvSpPr>
            <a:spLocks noChangeArrowheads="1"/>
          </p:cNvSpPr>
          <p:nvPr/>
        </p:nvSpPr>
        <p:spPr bwMode="auto">
          <a:xfrm>
            <a:off x="6736712" y="4670436"/>
            <a:ext cx="215760"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60</a:t>
            </a:r>
            <a:endParaRPr lang="en-US" altLang="en-US" sz="1600" dirty="0">
              <a:solidFill>
                <a:schemeClr val="bg1"/>
              </a:solidFill>
              <a:latin typeface="Calibri" panose="020F0502020204030204" pitchFamily="34" charset="0"/>
            </a:endParaRPr>
          </a:p>
        </p:txBody>
      </p:sp>
      <p:sp>
        <p:nvSpPr>
          <p:cNvPr id="249" name="Rectangle 39">
            <a:extLst>
              <a:ext uri="{FF2B5EF4-FFF2-40B4-BE49-F238E27FC236}">
                <a16:creationId xmlns:a16="http://schemas.microsoft.com/office/drawing/2014/main" id="{1E275A63-B38D-A884-413A-DF66FF5A2F7F}"/>
              </a:ext>
            </a:extLst>
          </p:cNvPr>
          <p:cNvSpPr>
            <a:spLocks noChangeArrowheads="1"/>
          </p:cNvSpPr>
          <p:nvPr/>
        </p:nvSpPr>
        <p:spPr bwMode="auto">
          <a:xfrm>
            <a:off x="1266473" y="4670436"/>
            <a:ext cx="107882"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grpSp>
        <p:nvGrpSpPr>
          <p:cNvPr id="251" name="Group 250">
            <a:extLst>
              <a:ext uri="{FF2B5EF4-FFF2-40B4-BE49-F238E27FC236}">
                <a16:creationId xmlns:a16="http://schemas.microsoft.com/office/drawing/2014/main" id="{63E9E541-47B9-0434-0754-99FEBDFCCF50}"/>
              </a:ext>
            </a:extLst>
          </p:cNvPr>
          <p:cNvGrpSpPr/>
          <p:nvPr/>
        </p:nvGrpSpPr>
        <p:grpSpPr>
          <a:xfrm>
            <a:off x="1728005" y="2568953"/>
            <a:ext cx="265453" cy="820610"/>
            <a:chOff x="7160362" y="2104812"/>
            <a:chExt cx="265453" cy="872719"/>
          </a:xfrm>
        </p:grpSpPr>
        <p:cxnSp>
          <p:nvCxnSpPr>
            <p:cNvPr id="252" name="Straight Connector 251">
              <a:extLst>
                <a:ext uri="{FF2B5EF4-FFF2-40B4-BE49-F238E27FC236}">
                  <a16:creationId xmlns:a16="http://schemas.microsoft.com/office/drawing/2014/main" id="{428947AA-D408-BBBA-215F-9CBB4B620849}"/>
                </a:ext>
              </a:extLst>
            </p:cNvPr>
            <p:cNvCxnSpPr/>
            <p:nvPr/>
          </p:nvCxnSpPr>
          <p:spPr bwMode="auto">
            <a:xfrm>
              <a:off x="7161993" y="2104812"/>
              <a:ext cx="263822" cy="0"/>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FC96A434-9ECD-5B4E-62E2-4C9A9C0A07E4}"/>
                </a:ext>
              </a:extLst>
            </p:cNvPr>
            <p:cNvCxnSpPr/>
            <p:nvPr/>
          </p:nvCxnSpPr>
          <p:spPr bwMode="auto">
            <a:xfrm>
              <a:off x="7161993" y="2385003"/>
              <a:ext cx="263822" cy="0"/>
            </a:xfrm>
            <a:prstGeom prst="line">
              <a:avLst/>
            </a:prstGeom>
            <a:noFill/>
            <a:ln w="28575" cap="flat" cmpd="sng" algn="ctr">
              <a:solidFill>
                <a:srgbClr val="E1471D"/>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38BC0C03-6F6F-9AEE-5F71-78A656CDDDC5}"/>
                </a:ext>
              </a:extLst>
            </p:cNvPr>
            <p:cNvCxnSpPr/>
            <p:nvPr/>
          </p:nvCxnSpPr>
          <p:spPr bwMode="auto">
            <a:xfrm>
              <a:off x="7160362" y="2694691"/>
              <a:ext cx="263822" cy="0"/>
            </a:xfrm>
            <a:prstGeom prst="line">
              <a:avLst/>
            </a:prstGeom>
            <a:noFill/>
            <a:ln w="28575" cap="flat" cmpd="sng" algn="ctr">
              <a:solidFill>
                <a:schemeClr val="accent4"/>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93A5DFF6-DF20-77FF-07F0-65039DC9438E}"/>
                </a:ext>
              </a:extLst>
            </p:cNvPr>
            <p:cNvCxnSpPr/>
            <p:nvPr/>
          </p:nvCxnSpPr>
          <p:spPr bwMode="auto">
            <a:xfrm>
              <a:off x="7160362" y="2977531"/>
              <a:ext cx="263822" cy="0"/>
            </a:xfrm>
            <a:prstGeom prst="line">
              <a:avLst/>
            </a:prstGeom>
            <a:noFill/>
            <a:ln w="28575" cap="flat" cmpd="sng" algn="ctr">
              <a:solidFill>
                <a:schemeClr val="accent6"/>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A9D25B05-3FFB-95A1-8128-693869BC7F52}"/>
              </a:ext>
            </a:extLst>
          </p:cNvPr>
          <p:cNvGrpSpPr/>
          <p:nvPr/>
        </p:nvGrpSpPr>
        <p:grpSpPr>
          <a:xfrm>
            <a:off x="2487022" y="1763008"/>
            <a:ext cx="4274368" cy="596941"/>
            <a:chOff x="2537142" y="1628334"/>
            <a:chExt cx="4274368" cy="596941"/>
          </a:xfrm>
        </p:grpSpPr>
        <p:cxnSp>
          <p:nvCxnSpPr>
            <p:cNvPr id="257" name="Straight Connector 256">
              <a:extLst>
                <a:ext uri="{FF2B5EF4-FFF2-40B4-BE49-F238E27FC236}">
                  <a16:creationId xmlns:a16="http://schemas.microsoft.com/office/drawing/2014/main" id="{9BB3534F-90CD-3D25-42FF-00AD9EB08487}"/>
                </a:ext>
              </a:extLst>
            </p:cNvPr>
            <p:cNvCxnSpPr/>
            <p:nvPr/>
          </p:nvCxnSpPr>
          <p:spPr bwMode="auto">
            <a:xfrm>
              <a:off x="2537142" y="162833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C2E6C58F-41F9-7A87-B701-A45EA840587F}"/>
                </a:ext>
              </a:extLst>
            </p:cNvPr>
            <p:cNvCxnSpPr/>
            <p:nvPr/>
          </p:nvCxnSpPr>
          <p:spPr bwMode="auto">
            <a:xfrm>
              <a:off x="3657229" y="169451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D4043774-DD62-8BA0-80C3-F4101F895B12}"/>
                </a:ext>
              </a:extLst>
            </p:cNvPr>
            <p:cNvCxnSpPr/>
            <p:nvPr/>
          </p:nvCxnSpPr>
          <p:spPr bwMode="auto">
            <a:xfrm>
              <a:off x="2856129" y="166984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4D3FE8EF-FA33-E33A-DE05-A78AF60805E3}"/>
                </a:ext>
              </a:extLst>
            </p:cNvPr>
            <p:cNvCxnSpPr/>
            <p:nvPr/>
          </p:nvCxnSpPr>
          <p:spPr bwMode="auto">
            <a:xfrm>
              <a:off x="3230761" y="166909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8E9ADF21-072B-D3A8-9288-446A8B8A77DD}"/>
                </a:ext>
              </a:extLst>
            </p:cNvPr>
            <p:cNvCxnSpPr/>
            <p:nvPr/>
          </p:nvCxnSpPr>
          <p:spPr bwMode="auto">
            <a:xfrm>
              <a:off x="3700638" y="169317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05B89653-4A6E-B6B1-61EA-8CFC97E07BBC}"/>
                </a:ext>
              </a:extLst>
            </p:cNvPr>
            <p:cNvCxnSpPr/>
            <p:nvPr/>
          </p:nvCxnSpPr>
          <p:spPr bwMode="auto">
            <a:xfrm>
              <a:off x="3426378" y="166404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B754245C-F2C3-ADFD-9C6F-58AEC7066DCD}"/>
                </a:ext>
              </a:extLst>
            </p:cNvPr>
            <p:cNvCxnSpPr/>
            <p:nvPr/>
          </p:nvCxnSpPr>
          <p:spPr bwMode="auto">
            <a:xfrm>
              <a:off x="3744890" y="169571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C87819B4-0AEC-85FF-EFC0-A44D693025F4}"/>
                </a:ext>
              </a:extLst>
            </p:cNvPr>
            <p:cNvCxnSpPr/>
            <p:nvPr/>
          </p:nvCxnSpPr>
          <p:spPr bwMode="auto">
            <a:xfrm>
              <a:off x="3793167" y="171752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4D0E4382-CA4B-5CF3-DA62-5F02D48D1B34}"/>
                </a:ext>
              </a:extLst>
            </p:cNvPr>
            <p:cNvCxnSpPr/>
            <p:nvPr/>
          </p:nvCxnSpPr>
          <p:spPr bwMode="auto">
            <a:xfrm>
              <a:off x="3872099" y="173202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A6CD3A4B-20BF-684F-F5E8-610AB42878C4}"/>
                </a:ext>
              </a:extLst>
            </p:cNvPr>
            <p:cNvCxnSpPr/>
            <p:nvPr/>
          </p:nvCxnSpPr>
          <p:spPr bwMode="auto">
            <a:xfrm>
              <a:off x="3833896" y="172038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B5F22E8B-760E-4F4D-6F52-02FDD6F3B99A}"/>
                </a:ext>
              </a:extLst>
            </p:cNvPr>
            <p:cNvCxnSpPr/>
            <p:nvPr/>
          </p:nvCxnSpPr>
          <p:spPr bwMode="auto">
            <a:xfrm>
              <a:off x="3958606" y="174324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4E63BE76-E0AB-75C6-5161-D5884CBFE62B}"/>
                </a:ext>
              </a:extLst>
            </p:cNvPr>
            <p:cNvCxnSpPr/>
            <p:nvPr/>
          </p:nvCxnSpPr>
          <p:spPr bwMode="auto">
            <a:xfrm>
              <a:off x="3921263" y="173912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3C648F20-738F-922E-F14F-3F6CA961B6ED}"/>
                </a:ext>
              </a:extLst>
            </p:cNvPr>
            <p:cNvCxnSpPr/>
            <p:nvPr/>
          </p:nvCxnSpPr>
          <p:spPr bwMode="auto">
            <a:xfrm>
              <a:off x="4075550" y="175661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174619D6-1FD1-4AB9-29D9-F717FFCE1D7D}"/>
                </a:ext>
              </a:extLst>
            </p:cNvPr>
            <p:cNvCxnSpPr/>
            <p:nvPr/>
          </p:nvCxnSpPr>
          <p:spPr bwMode="auto">
            <a:xfrm>
              <a:off x="4397766" y="1799856"/>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6416A08A-9925-56A5-EB85-494A427AD82E}"/>
                </a:ext>
              </a:extLst>
            </p:cNvPr>
            <p:cNvCxnSpPr/>
            <p:nvPr/>
          </p:nvCxnSpPr>
          <p:spPr bwMode="auto">
            <a:xfrm>
              <a:off x="4259501" y="179609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6C9CEBCE-53E8-7B52-7D07-BEFA55CD9198}"/>
                </a:ext>
              </a:extLst>
            </p:cNvPr>
            <p:cNvCxnSpPr/>
            <p:nvPr/>
          </p:nvCxnSpPr>
          <p:spPr bwMode="auto">
            <a:xfrm>
              <a:off x="4097003" y="175743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13A06345-9092-143E-1192-DD040024077E}"/>
                </a:ext>
              </a:extLst>
            </p:cNvPr>
            <p:cNvCxnSpPr/>
            <p:nvPr/>
          </p:nvCxnSpPr>
          <p:spPr bwMode="auto">
            <a:xfrm>
              <a:off x="4330411" y="179938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1D90455E-B531-9C3A-36B4-AB9E9AD5F5CC}"/>
                </a:ext>
              </a:extLst>
            </p:cNvPr>
            <p:cNvCxnSpPr/>
            <p:nvPr/>
          </p:nvCxnSpPr>
          <p:spPr bwMode="auto">
            <a:xfrm>
              <a:off x="4041864" y="1752449"/>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6D3B65EE-3FA8-0483-3013-CFE2CD9F94F7}"/>
                </a:ext>
              </a:extLst>
            </p:cNvPr>
            <p:cNvCxnSpPr/>
            <p:nvPr/>
          </p:nvCxnSpPr>
          <p:spPr bwMode="auto">
            <a:xfrm>
              <a:off x="3998580" y="174355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0384D680-9EB8-BD7C-D3A7-AA267F623372}"/>
                </a:ext>
              </a:extLst>
            </p:cNvPr>
            <p:cNvCxnSpPr/>
            <p:nvPr/>
          </p:nvCxnSpPr>
          <p:spPr bwMode="auto">
            <a:xfrm>
              <a:off x="4347825" y="179863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C549A0E3-AC72-316B-808F-850E2346AFDB}"/>
                </a:ext>
              </a:extLst>
            </p:cNvPr>
            <p:cNvCxnSpPr/>
            <p:nvPr/>
          </p:nvCxnSpPr>
          <p:spPr bwMode="auto">
            <a:xfrm>
              <a:off x="4483113" y="180446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5F4D3916-93A4-326A-E9D2-5C7B6C5DE421}"/>
                </a:ext>
              </a:extLst>
            </p:cNvPr>
            <p:cNvCxnSpPr/>
            <p:nvPr/>
          </p:nvCxnSpPr>
          <p:spPr bwMode="auto">
            <a:xfrm>
              <a:off x="4512772" y="180371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BDF0382D-AE01-CDDB-9E26-A946511AD464}"/>
                </a:ext>
              </a:extLst>
            </p:cNvPr>
            <p:cNvCxnSpPr/>
            <p:nvPr/>
          </p:nvCxnSpPr>
          <p:spPr bwMode="auto">
            <a:xfrm>
              <a:off x="4530722" y="180446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1A619669-2E67-8B10-DAF9-8BC0FD272DBE}"/>
                </a:ext>
              </a:extLst>
            </p:cNvPr>
            <p:cNvCxnSpPr/>
            <p:nvPr/>
          </p:nvCxnSpPr>
          <p:spPr bwMode="auto">
            <a:xfrm>
              <a:off x="4860797" y="184273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8D35CBC5-839C-6F81-5E60-D88049845944}"/>
                </a:ext>
              </a:extLst>
            </p:cNvPr>
            <p:cNvCxnSpPr/>
            <p:nvPr/>
          </p:nvCxnSpPr>
          <p:spPr bwMode="auto">
            <a:xfrm>
              <a:off x="5007403" y="186389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ABB37D2A-398A-EE37-B971-1B135802EAC9}"/>
                </a:ext>
              </a:extLst>
            </p:cNvPr>
            <p:cNvCxnSpPr/>
            <p:nvPr/>
          </p:nvCxnSpPr>
          <p:spPr bwMode="auto">
            <a:xfrm>
              <a:off x="4957374" y="186422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D5D5F36C-A909-BC61-5C6F-0296023146AC}"/>
                </a:ext>
              </a:extLst>
            </p:cNvPr>
            <p:cNvCxnSpPr/>
            <p:nvPr/>
          </p:nvCxnSpPr>
          <p:spPr bwMode="auto">
            <a:xfrm>
              <a:off x="5041542" y="186374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49617447-E2EC-DDBD-1460-2BA27CD6FDAA}"/>
                </a:ext>
              </a:extLst>
            </p:cNvPr>
            <p:cNvCxnSpPr/>
            <p:nvPr/>
          </p:nvCxnSpPr>
          <p:spPr bwMode="auto">
            <a:xfrm>
              <a:off x="5302340" y="188963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38A0EB1A-F0DA-3D2E-4DC5-69E34EF0AE07}"/>
                </a:ext>
              </a:extLst>
            </p:cNvPr>
            <p:cNvCxnSpPr/>
            <p:nvPr/>
          </p:nvCxnSpPr>
          <p:spPr bwMode="auto">
            <a:xfrm>
              <a:off x="4819889" y="1840793"/>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DF6F00D7-792B-015C-5D44-A1F999458A28}"/>
                </a:ext>
              </a:extLst>
            </p:cNvPr>
            <p:cNvCxnSpPr/>
            <p:nvPr/>
          </p:nvCxnSpPr>
          <p:spPr bwMode="auto">
            <a:xfrm>
              <a:off x="4300561" y="179706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0C6D7306-BEF5-44B8-D95E-040AE8D68F41}"/>
                </a:ext>
              </a:extLst>
            </p:cNvPr>
            <p:cNvCxnSpPr/>
            <p:nvPr/>
          </p:nvCxnSpPr>
          <p:spPr bwMode="auto">
            <a:xfrm>
              <a:off x="4448274" y="1801920"/>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D9616A18-0284-5062-1E34-A302041BB72B}"/>
                </a:ext>
              </a:extLst>
            </p:cNvPr>
            <p:cNvCxnSpPr/>
            <p:nvPr/>
          </p:nvCxnSpPr>
          <p:spPr bwMode="auto">
            <a:xfrm>
              <a:off x="5073633" y="186321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25089260-F504-4196-2D07-D66C34C0783A}"/>
                </a:ext>
              </a:extLst>
            </p:cNvPr>
            <p:cNvCxnSpPr/>
            <p:nvPr/>
          </p:nvCxnSpPr>
          <p:spPr bwMode="auto">
            <a:xfrm>
              <a:off x="5354230" y="189173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64548B21-DF69-227C-8F7C-6D81977209B1}"/>
                </a:ext>
              </a:extLst>
            </p:cNvPr>
            <p:cNvCxnSpPr/>
            <p:nvPr/>
          </p:nvCxnSpPr>
          <p:spPr bwMode="auto">
            <a:xfrm>
              <a:off x="5385114" y="189167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91850C5B-78C5-E3A0-2750-3BC6101E957D}"/>
                </a:ext>
              </a:extLst>
            </p:cNvPr>
            <p:cNvCxnSpPr/>
            <p:nvPr/>
          </p:nvCxnSpPr>
          <p:spPr bwMode="auto">
            <a:xfrm>
              <a:off x="5318573" y="189100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E76862C5-9100-7604-39D3-5B556792C9D8}"/>
                </a:ext>
              </a:extLst>
            </p:cNvPr>
            <p:cNvCxnSpPr/>
            <p:nvPr/>
          </p:nvCxnSpPr>
          <p:spPr bwMode="auto">
            <a:xfrm>
              <a:off x="5169887" y="186374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D5A8C3AB-7F31-6FF6-41B6-BC4CE4A85D7E}"/>
                </a:ext>
              </a:extLst>
            </p:cNvPr>
            <p:cNvCxnSpPr/>
            <p:nvPr/>
          </p:nvCxnSpPr>
          <p:spPr bwMode="auto">
            <a:xfrm>
              <a:off x="5438066" y="189354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99327DCB-7422-2C2A-2373-B23304950929}"/>
                </a:ext>
              </a:extLst>
            </p:cNvPr>
            <p:cNvCxnSpPr/>
            <p:nvPr/>
          </p:nvCxnSpPr>
          <p:spPr bwMode="auto">
            <a:xfrm>
              <a:off x="5417115" y="189354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BBC5F238-FA8D-3229-9243-12514121CB07}"/>
                </a:ext>
              </a:extLst>
            </p:cNvPr>
            <p:cNvCxnSpPr/>
            <p:nvPr/>
          </p:nvCxnSpPr>
          <p:spPr bwMode="auto">
            <a:xfrm>
              <a:off x="5664906" y="189847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027C406C-CA6B-EACA-9B11-B91824316F82}"/>
                </a:ext>
              </a:extLst>
            </p:cNvPr>
            <p:cNvCxnSpPr/>
            <p:nvPr/>
          </p:nvCxnSpPr>
          <p:spPr bwMode="auto">
            <a:xfrm>
              <a:off x="5484440" y="189166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647E6809-F0A4-115A-0BA1-4BDA0FCDBB01}"/>
                </a:ext>
              </a:extLst>
            </p:cNvPr>
            <p:cNvCxnSpPr/>
            <p:nvPr/>
          </p:nvCxnSpPr>
          <p:spPr bwMode="auto">
            <a:xfrm>
              <a:off x="4134795" y="175743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D48FCD51-3EBC-82DA-2649-4C3317AB9CCC}"/>
                </a:ext>
              </a:extLst>
            </p:cNvPr>
            <p:cNvCxnSpPr/>
            <p:nvPr/>
          </p:nvCxnSpPr>
          <p:spPr bwMode="auto">
            <a:xfrm>
              <a:off x="6468579" y="2114480"/>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AF72253B-C200-D1E8-F88B-02322CD99918}"/>
                </a:ext>
              </a:extLst>
            </p:cNvPr>
            <p:cNvCxnSpPr/>
            <p:nvPr/>
          </p:nvCxnSpPr>
          <p:spPr bwMode="auto">
            <a:xfrm>
              <a:off x="4175411" y="1774844"/>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A36CBCE3-ADF5-0D59-0086-CFCEC3B83B94}"/>
                </a:ext>
              </a:extLst>
            </p:cNvPr>
            <p:cNvCxnSpPr/>
            <p:nvPr/>
          </p:nvCxnSpPr>
          <p:spPr bwMode="auto">
            <a:xfrm>
              <a:off x="4594620" y="1805811"/>
              <a:ext cx="0" cy="110795"/>
            </a:xfrm>
            <a:prstGeom prst="line">
              <a:avLst/>
            </a:prstGeom>
            <a:noFill/>
            <a:ln w="7620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4E48B007-D02F-D0C8-1924-66BFF4BFCE7B}"/>
                </a:ext>
              </a:extLst>
            </p:cNvPr>
            <p:cNvCxnSpPr/>
            <p:nvPr/>
          </p:nvCxnSpPr>
          <p:spPr bwMode="auto">
            <a:xfrm>
              <a:off x="5572507" y="189370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C9AB0991-88DB-7112-8926-638A77AE13C8}"/>
                </a:ext>
              </a:extLst>
            </p:cNvPr>
            <p:cNvCxnSpPr/>
            <p:nvPr/>
          </p:nvCxnSpPr>
          <p:spPr bwMode="auto">
            <a:xfrm>
              <a:off x="4776600" y="183654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09B0C69D-3658-971C-53A2-8B4583B28FA2}"/>
                </a:ext>
              </a:extLst>
            </p:cNvPr>
            <p:cNvCxnSpPr/>
            <p:nvPr/>
          </p:nvCxnSpPr>
          <p:spPr bwMode="auto">
            <a:xfrm>
              <a:off x="4909141" y="1841721"/>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51B958A-0A84-58D7-0855-4F9510F7C848}"/>
                </a:ext>
              </a:extLst>
            </p:cNvPr>
            <p:cNvCxnSpPr/>
            <p:nvPr/>
          </p:nvCxnSpPr>
          <p:spPr bwMode="auto">
            <a:xfrm>
              <a:off x="5700218" y="194452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110EC9AD-19C3-390C-E7A0-1DCC22675E75}"/>
                </a:ext>
              </a:extLst>
            </p:cNvPr>
            <p:cNvCxnSpPr/>
            <p:nvPr/>
          </p:nvCxnSpPr>
          <p:spPr bwMode="auto">
            <a:xfrm>
              <a:off x="4653588" y="181282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0E9F7B15-BEE3-8144-08FB-B2E5D3447428}"/>
                </a:ext>
              </a:extLst>
            </p:cNvPr>
            <p:cNvCxnSpPr/>
            <p:nvPr/>
          </p:nvCxnSpPr>
          <p:spPr bwMode="auto">
            <a:xfrm>
              <a:off x="5740889" y="195133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3ABBE9CE-CD5F-AECC-F0A3-EC4029749CAB}"/>
                </a:ext>
              </a:extLst>
            </p:cNvPr>
            <p:cNvCxnSpPr/>
            <p:nvPr/>
          </p:nvCxnSpPr>
          <p:spPr bwMode="auto">
            <a:xfrm>
              <a:off x="5780369" y="20527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DB1347F-C94B-C0F7-44E5-648381B7E7C3}"/>
                </a:ext>
              </a:extLst>
            </p:cNvPr>
            <p:cNvCxnSpPr/>
            <p:nvPr/>
          </p:nvCxnSpPr>
          <p:spPr bwMode="auto">
            <a:xfrm>
              <a:off x="5806800" y="205279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B45586AC-3A2F-73F3-E95C-06A35C81E0AA}"/>
                </a:ext>
              </a:extLst>
            </p:cNvPr>
            <p:cNvCxnSpPr/>
            <p:nvPr/>
          </p:nvCxnSpPr>
          <p:spPr bwMode="auto">
            <a:xfrm>
              <a:off x="5207326" y="1889128"/>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13340F86-B4D3-DB6C-9B65-818555E53DBD}"/>
                </a:ext>
              </a:extLst>
            </p:cNvPr>
            <p:cNvCxnSpPr/>
            <p:nvPr/>
          </p:nvCxnSpPr>
          <p:spPr bwMode="auto">
            <a:xfrm>
              <a:off x="4219744" y="1795045"/>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CE1434BE-6741-8AEB-C34D-F3DB67C2D744}"/>
                </a:ext>
              </a:extLst>
            </p:cNvPr>
            <p:cNvCxnSpPr/>
            <p:nvPr/>
          </p:nvCxnSpPr>
          <p:spPr bwMode="auto">
            <a:xfrm>
              <a:off x="5880086" y="2104810"/>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8791FC5B-B7B8-984E-0AAA-5D71D0E6DE69}"/>
                </a:ext>
              </a:extLst>
            </p:cNvPr>
            <p:cNvCxnSpPr/>
            <p:nvPr/>
          </p:nvCxnSpPr>
          <p:spPr bwMode="auto">
            <a:xfrm>
              <a:off x="4719539" y="1835205"/>
              <a:ext cx="0" cy="110795"/>
            </a:xfrm>
            <a:prstGeom prst="line">
              <a:avLst/>
            </a:prstGeom>
            <a:noFill/>
            <a:ln w="7620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918E4547-50D5-AE5A-507B-51C5B0DDF4C2}"/>
                </a:ext>
              </a:extLst>
            </p:cNvPr>
            <p:cNvCxnSpPr/>
            <p:nvPr/>
          </p:nvCxnSpPr>
          <p:spPr bwMode="auto">
            <a:xfrm>
              <a:off x="5257985" y="1889128"/>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A3BEDD5D-2826-2227-9508-4518DA6D8CAF}"/>
                </a:ext>
              </a:extLst>
            </p:cNvPr>
            <p:cNvCxnSpPr/>
            <p:nvPr/>
          </p:nvCxnSpPr>
          <p:spPr bwMode="auto">
            <a:xfrm>
              <a:off x="5121295" y="1863748"/>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E520F37D-A8B9-2373-B48B-D8118F4FC35C}"/>
                </a:ext>
              </a:extLst>
            </p:cNvPr>
            <p:cNvCxnSpPr/>
            <p:nvPr/>
          </p:nvCxnSpPr>
          <p:spPr bwMode="auto">
            <a:xfrm>
              <a:off x="5621067" y="1895922"/>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F10B4925-9769-7416-DB5C-DB41135C3D8A}"/>
                </a:ext>
              </a:extLst>
            </p:cNvPr>
            <p:cNvCxnSpPr/>
            <p:nvPr/>
          </p:nvCxnSpPr>
          <p:spPr bwMode="auto">
            <a:xfrm>
              <a:off x="6683800" y="2110728"/>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DE09D844-CC42-B545-0485-690735A8FC8A}"/>
                </a:ext>
              </a:extLst>
            </p:cNvPr>
            <p:cNvCxnSpPr/>
            <p:nvPr/>
          </p:nvCxnSpPr>
          <p:spPr bwMode="auto">
            <a:xfrm>
              <a:off x="5528641" y="1891266"/>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C5AF0EEC-F1F0-3157-0549-D2C10F71E6E6}"/>
                </a:ext>
              </a:extLst>
            </p:cNvPr>
            <p:cNvCxnSpPr/>
            <p:nvPr/>
          </p:nvCxnSpPr>
          <p:spPr bwMode="auto">
            <a:xfrm>
              <a:off x="5852672" y="205533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029A37AD-0E1F-905F-C67C-F49FD21D5F5C}"/>
                </a:ext>
              </a:extLst>
            </p:cNvPr>
            <p:cNvCxnSpPr/>
            <p:nvPr/>
          </p:nvCxnSpPr>
          <p:spPr bwMode="auto">
            <a:xfrm>
              <a:off x="5929200" y="210522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81745B6D-6954-C4E8-4844-3C0740D4DAC1}"/>
                </a:ext>
              </a:extLst>
            </p:cNvPr>
            <p:cNvCxnSpPr/>
            <p:nvPr/>
          </p:nvCxnSpPr>
          <p:spPr bwMode="auto">
            <a:xfrm>
              <a:off x="5977933" y="210809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371D7022-3DF6-AC0C-D958-0450ABC31D75}"/>
                </a:ext>
              </a:extLst>
            </p:cNvPr>
            <p:cNvCxnSpPr/>
            <p:nvPr/>
          </p:nvCxnSpPr>
          <p:spPr bwMode="auto">
            <a:xfrm>
              <a:off x="6009788" y="210810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2FC8F1C3-3DBC-9182-A4BA-8335DB45D3E9}"/>
                </a:ext>
              </a:extLst>
            </p:cNvPr>
            <p:cNvCxnSpPr/>
            <p:nvPr/>
          </p:nvCxnSpPr>
          <p:spPr bwMode="auto">
            <a:xfrm>
              <a:off x="6043801" y="211137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9E3CDE14-367D-ABDC-CBFD-51926DE5FFA2}"/>
                </a:ext>
              </a:extLst>
            </p:cNvPr>
            <p:cNvCxnSpPr/>
            <p:nvPr/>
          </p:nvCxnSpPr>
          <p:spPr bwMode="auto">
            <a:xfrm>
              <a:off x="6130400" y="210809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0EEBFA95-63A4-62FC-C91F-410E9B2CF094}"/>
                </a:ext>
              </a:extLst>
            </p:cNvPr>
            <p:cNvCxnSpPr/>
            <p:nvPr/>
          </p:nvCxnSpPr>
          <p:spPr bwMode="auto">
            <a:xfrm>
              <a:off x="6169762" y="211072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4C4611AA-8C1E-82B9-5D0F-B363F78E2C4A}"/>
                </a:ext>
              </a:extLst>
            </p:cNvPr>
            <p:cNvCxnSpPr/>
            <p:nvPr/>
          </p:nvCxnSpPr>
          <p:spPr bwMode="auto">
            <a:xfrm>
              <a:off x="6200500" y="211032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2A6C7D8F-0DB2-ECE6-2A82-162AD8FC3E31}"/>
                </a:ext>
              </a:extLst>
            </p:cNvPr>
            <p:cNvCxnSpPr/>
            <p:nvPr/>
          </p:nvCxnSpPr>
          <p:spPr bwMode="auto">
            <a:xfrm>
              <a:off x="6229464" y="211063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3A0B469A-97E5-A7FD-654A-5AD0FD11D3E9}"/>
                </a:ext>
              </a:extLst>
            </p:cNvPr>
            <p:cNvCxnSpPr/>
            <p:nvPr/>
          </p:nvCxnSpPr>
          <p:spPr bwMode="auto">
            <a:xfrm>
              <a:off x="6260331" y="211141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7BCFB8C7-62A6-B57A-123B-24D437F2E72D}"/>
                </a:ext>
              </a:extLst>
            </p:cNvPr>
            <p:cNvCxnSpPr/>
            <p:nvPr/>
          </p:nvCxnSpPr>
          <p:spPr bwMode="auto">
            <a:xfrm>
              <a:off x="6290421" y="211194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87E2FFAD-B07D-D289-E20C-63CCA952B5E4}"/>
                </a:ext>
              </a:extLst>
            </p:cNvPr>
            <p:cNvCxnSpPr/>
            <p:nvPr/>
          </p:nvCxnSpPr>
          <p:spPr bwMode="auto">
            <a:xfrm>
              <a:off x="6336807" y="211032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636C8D3C-B97B-8E48-DC0D-FD60F37F6FDF}"/>
                </a:ext>
              </a:extLst>
            </p:cNvPr>
            <p:cNvCxnSpPr/>
            <p:nvPr/>
          </p:nvCxnSpPr>
          <p:spPr bwMode="auto">
            <a:xfrm>
              <a:off x="6381246" y="211137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3B904B91-CB3F-AF13-39E7-5E6EA6E7F28D}"/>
                </a:ext>
              </a:extLst>
            </p:cNvPr>
            <p:cNvCxnSpPr/>
            <p:nvPr/>
          </p:nvCxnSpPr>
          <p:spPr bwMode="auto">
            <a:xfrm>
              <a:off x="6430787" y="211286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7D2B538D-7A93-33D9-8734-7641A6072AE5}"/>
                </a:ext>
              </a:extLst>
            </p:cNvPr>
            <p:cNvCxnSpPr/>
            <p:nvPr/>
          </p:nvCxnSpPr>
          <p:spPr bwMode="auto">
            <a:xfrm>
              <a:off x="6606047" y="211063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579C2E3E-9092-5CA0-057D-5B794B48096E}"/>
                </a:ext>
              </a:extLst>
            </p:cNvPr>
            <p:cNvCxnSpPr/>
            <p:nvPr/>
          </p:nvCxnSpPr>
          <p:spPr bwMode="auto">
            <a:xfrm>
              <a:off x="6811510" y="2113178"/>
              <a:ext cx="0" cy="110795"/>
            </a:xfrm>
            <a:prstGeom prst="line">
              <a:avLst/>
            </a:prstGeom>
            <a:noFill/>
            <a:ln w="28575" cap="flat" cmpd="sng" algn="ctr">
              <a:solidFill>
                <a:schemeClr val="accent1"/>
              </a:solidFill>
              <a:prstDash val="solid"/>
              <a:round/>
              <a:headEnd type="none" w="med" len="med"/>
              <a:tailEnd type="none" w="med" len="med"/>
            </a:ln>
            <a:effectLst/>
          </p:spPr>
        </p:cxnSp>
      </p:grpSp>
      <p:sp>
        <p:nvSpPr>
          <p:cNvPr id="334" name="Textfeld 2">
            <a:extLst>
              <a:ext uri="{FF2B5EF4-FFF2-40B4-BE49-F238E27FC236}">
                <a16:creationId xmlns:a16="http://schemas.microsoft.com/office/drawing/2014/main" id="{86D8BA67-7246-BEED-22E9-0436BEAF0AB0}"/>
              </a:ext>
            </a:extLst>
          </p:cNvPr>
          <p:cNvSpPr txBox="1"/>
          <p:nvPr/>
        </p:nvSpPr>
        <p:spPr>
          <a:xfrm>
            <a:off x="1996886" y="2572804"/>
            <a:ext cx="1690009" cy="802711"/>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800" b="0" dirty="0">
                <a:solidFill>
                  <a:schemeClr val="bg1"/>
                </a:solidFill>
                <a:latin typeface="+mn-lt"/>
                <a:ea typeface="Calibri" panose="020F0502020204030204" pitchFamily="34" charset="0"/>
                <a:cs typeface="Calibri" panose="020F0502020204030204" pitchFamily="34" charset="0"/>
              </a:rPr>
              <a:t>Ibr + Ven + O</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O</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R</a:t>
            </a:r>
            <a:endParaRPr lang="en-US" sz="1800" b="0" kern="1200" dirty="0">
              <a:solidFill>
                <a:schemeClr val="bg1"/>
              </a:solidFill>
              <a:latin typeface="+mn-lt"/>
              <a:ea typeface="Calibri" panose="020F0502020204030204" pitchFamily="34" charset="0"/>
            </a:endParaRPr>
          </a:p>
          <a:p>
            <a:r>
              <a:rPr lang="en-US" sz="1800" b="0" kern="1200" dirty="0">
                <a:solidFill>
                  <a:schemeClr val="bg1"/>
                </a:solidFill>
                <a:latin typeface="+mn-lt"/>
                <a:ea typeface="Calibri" panose="020F0502020204030204" pitchFamily="34" charset="0"/>
                <a:sym typeface="Wingdings" panose="05000000000000000000" pitchFamily="2" charset="2"/>
              </a:rPr>
              <a:t>CIT</a:t>
            </a:r>
            <a:endParaRPr lang="de-DE" sz="1800" b="0" dirty="0">
              <a:solidFill>
                <a:schemeClr val="bg1"/>
              </a:solidFill>
              <a:latin typeface="+mn-lt"/>
            </a:endParaRPr>
          </a:p>
        </p:txBody>
      </p:sp>
    </p:spTree>
    <p:extLst>
      <p:ext uri="{BB962C8B-B14F-4D97-AF65-F5344CB8AC3E}">
        <p14:creationId xmlns:p14="http://schemas.microsoft.com/office/powerpoint/2010/main" val="170585833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F452293B-B8F4-ED61-8AFB-3CC468041845}"/>
              </a:ext>
            </a:extLst>
          </p:cNvPr>
          <p:cNvGrpSpPr/>
          <p:nvPr/>
        </p:nvGrpSpPr>
        <p:grpSpPr>
          <a:xfrm>
            <a:off x="7851893" y="2049740"/>
            <a:ext cx="3488198" cy="1068275"/>
            <a:chOff x="7672780" y="2049740"/>
            <a:chExt cx="3488198" cy="1068275"/>
          </a:xfrm>
        </p:grpSpPr>
        <p:cxnSp>
          <p:nvCxnSpPr>
            <p:cNvPr id="708" name="Straight Connector 707">
              <a:extLst>
                <a:ext uri="{FF2B5EF4-FFF2-40B4-BE49-F238E27FC236}">
                  <a16:creationId xmlns:a16="http://schemas.microsoft.com/office/drawing/2014/main" id="{1CC4AC40-525A-6FE5-A459-30528586A72A}"/>
                </a:ext>
              </a:extLst>
            </p:cNvPr>
            <p:cNvCxnSpPr/>
            <p:nvPr/>
          </p:nvCxnSpPr>
          <p:spPr bwMode="auto">
            <a:xfrm>
              <a:off x="8018915" y="208139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803C0E6B-A83F-EFE3-0794-D18CA11CD3B7}"/>
                </a:ext>
              </a:extLst>
            </p:cNvPr>
            <p:cNvCxnSpPr/>
            <p:nvPr/>
          </p:nvCxnSpPr>
          <p:spPr bwMode="auto">
            <a:xfrm>
              <a:off x="8264188" y="20825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46A3B472-0460-B84A-F46F-950ACE36CF42}"/>
                </a:ext>
              </a:extLst>
            </p:cNvPr>
            <p:cNvCxnSpPr/>
            <p:nvPr/>
          </p:nvCxnSpPr>
          <p:spPr bwMode="auto">
            <a:xfrm>
              <a:off x="9000996" y="219126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1" name="Straight Connector 710">
              <a:extLst>
                <a:ext uri="{FF2B5EF4-FFF2-40B4-BE49-F238E27FC236}">
                  <a16:creationId xmlns:a16="http://schemas.microsoft.com/office/drawing/2014/main" id="{F7CD3A82-D3A2-5D80-2333-9F6A3C073261}"/>
                </a:ext>
              </a:extLst>
            </p:cNvPr>
            <p:cNvCxnSpPr/>
            <p:nvPr/>
          </p:nvCxnSpPr>
          <p:spPr bwMode="auto">
            <a:xfrm>
              <a:off x="9084461" y="219446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CBC43C5B-B7AB-08DC-A114-9FE2E4419E8A}"/>
                </a:ext>
              </a:extLst>
            </p:cNvPr>
            <p:cNvCxnSpPr/>
            <p:nvPr/>
          </p:nvCxnSpPr>
          <p:spPr bwMode="auto">
            <a:xfrm>
              <a:off x="9067302" y="219349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E0DFB0FA-5523-7187-5F22-26301CEF9D6D}"/>
                </a:ext>
              </a:extLst>
            </p:cNvPr>
            <p:cNvCxnSpPr/>
            <p:nvPr/>
          </p:nvCxnSpPr>
          <p:spPr bwMode="auto">
            <a:xfrm>
              <a:off x="9150351" y="225928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4" name="Straight Connector 713">
              <a:extLst>
                <a:ext uri="{FF2B5EF4-FFF2-40B4-BE49-F238E27FC236}">
                  <a16:creationId xmlns:a16="http://schemas.microsoft.com/office/drawing/2014/main" id="{497CE082-9CB6-5AD5-5914-36229D4C07BB}"/>
                </a:ext>
              </a:extLst>
            </p:cNvPr>
            <p:cNvCxnSpPr/>
            <p:nvPr/>
          </p:nvCxnSpPr>
          <p:spPr bwMode="auto">
            <a:xfrm>
              <a:off x="9189863" y="225929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4731B11D-DF2E-1764-AFE2-524E9462CC1A}"/>
                </a:ext>
              </a:extLst>
            </p:cNvPr>
            <p:cNvCxnSpPr/>
            <p:nvPr/>
          </p:nvCxnSpPr>
          <p:spPr bwMode="auto">
            <a:xfrm>
              <a:off x="9270291" y="225931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7F80258B-3D98-0392-1FF0-EC5DCE63E00F}"/>
                </a:ext>
              </a:extLst>
            </p:cNvPr>
            <p:cNvCxnSpPr/>
            <p:nvPr/>
          </p:nvCxnSpPr>
          <p:spPr bwMode="auto">
            <a:xfrm>
              <a:off x="9231100" y="226054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7" name="Straight Connector 716">
              <a:extLst>
                <a:ext uri="{FF2B5EF4-FFF2-40B4-BE49-F238E27FC236}">
                  <a16:creationId xmlns:a16="http://schemas.microsoft.com/office/drawing/2014/main" id="{DB09F866-A92A-015B-D76F-16B18C8B064A}"/>
                </a:ext>
              </a:extLst>
            </p:cNvPr>
            <p:cNvCxnSpPr/>
            <p:nvPr/>
          </p:nvCxnSpPr>
          <p:spPr bwMode="auto">
            <a:xfrm>
              <a:off x="9346075" y="229405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F381C1CE-0A14-1679-1CF0-E99DEE14DC0C}"/>
                </a:ext>
              </a:extLst>
            </p:cNvPr>
            <p:cNvCxnSpPr/>
            <p:nvPr/>
          </p:nvCxnSpPr>
          <p:spPr bwMode="auto">
            <a:xfrm>
              <a:off x="9309713" y="229405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54833074-7809-8A30-7897-A6C9E12F2222}"/>
                </a:ext>
              </a:extLst>
            </p:cNvPr>
            <p:cNvCxnSpPr/>
            <p:nvPr/>
          </p:nvCxnSpPr>
          <p:spPr bwMode="auto">
            <a:xfrm>
              <a:off x="9400508" y="229205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0" name="Straight Connector 719">
              <a:extLst>
                <a:ext uri="{FF2B5EF4-FFF2-40B4-BE49-F238E27FC236}">
                  <a16:creationId xmlns:a16="http://schemas.microsoft.com/office/drawing/2014/main" id="{E7739F5D-2BFB-29C1-1C7B-4330428447A7}"/>
                </a:ext>
              </a:extLst>
            </p:cNvPr>
            <p:cNvCxnSpPr/>
            <p:nvPr/>
          </p:nvCxnSpPr>
          <p:spPr bwMode="auto">
            <a:xfrm>
              <a:off x="9481158" y="229167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1F85D0AF-A27D-8888-CFEB-4F8D8AE0810E}"/>
                </a:ext>
              </a:extLst>
            </p:cNvPr>
            <p:cNvCxnSpPr/>
            <p:nvPr/>
          </p:nvCxnSpPr>
          <p:spPr bwMode="auto">
            <a:xfrm>
              <a:off x="9446217" y="229304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A6B7191C-61FA-8E21-5761-3AFBF9C33B68}"/>
                </a:ext>
              </a:extLst>
            </p:cNvPr>
            <p:cNvCxnSpPr/>
            <p:nvPr/>
          </p:nvCxnSpPr>
          <p:spPr bwMode="auto">
            <a:xfrm>
              <a:off x="9744833" y="233453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3" name="Straight Connector 722">
              <a:extLst>
                <a:ext uri="{FF2B5EF4-FFF2-40B4-BE49-F238E27FC236}">
                  <a16:creationId xmlns:a16="http://schemas.microsoft.com/office/drawing/2014/main" id="{603F00A6-3DA6-7A86-55BB-927563D19B25}"/>
                </a:ext>
              </a:extLst>
            </p:cNvPr>
            <p:cNvCxnSpPr/>
            <p:nvPr/>
          </p:nvCxnSpPr>
          <p:spPr bwMode="auto">
            <a:xfrm>
              <a:off x="10606666" y="2628220"/>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82979FD5-1B5A-ADB7-C863-F632533ACFED}"/>
                </a:ext>
              </a:extLst>
            </p:cNvPr>
            <p:cNvCxnSpPr/>
            <p:nvPr/>
          </p:nvCxnSpPr>
          <p:spPr bwMode="auto">
            <a:xfrm>
              <a:off x="9411454" y="229405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724E9D8E-8987-61D2-6C7F-5B3E8B544A89}"/>
                </a:ext>
              </a:extLst>
            </p:cNvPr>
            <p:cNvCxnSpPr/>
            <p:nvPr/>
          </p:nvCxnSpPr>
          <p:spPr bwMode="auto">
            <a:xfrm>
              <a:off x="9942422" y="239295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6" name="Straight Connector 725">
              <a:extLst>
                <a:ext uri="{FF2B5EF4-FFF2-40B4-BE49-F238E27FC236}">
                  <a16:creationId xmlns:a16="http://schemas.microsoft.com/office/drawing/2014/main" id="{49486D61-813C-B0F7-FA03-0003CBEB3525}"/>
                </a:ext>
              </a:extLst>
            </p:cNvPr>
            <p:cNvCxnSpPr/>
            <p:nvPr/>
          </p:nvCxnSpPr>
          <p:spPr bwMode="auto">
            <a:xfrm>
              <a:off x="10041054" y="239172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7A63B616-E861-082B-7FC8-2B40644237B0}"/>
                </a:ext>
              </a:extLst>
            </p:cNvPr>
            <p:cNvCxnSpPr/>
            <p:nvPr/>
          </p:nvCxnSpPr>
          <p:spPr bwMode="auto">
            <a:xfrm>
              <a:off x="9899442" y="239262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6E29C281-DDAD-3079-D698-1E76954D840F}"/>
                </a:ext>
              </a:extLst>
            </p:cNvPr>
            <p:cNvCxnSpPr/>
            <p:nvPr/>
          </p:nvCxnSpPr>
          <p:spPr bwMode="auto">
            <a:xfrm>
              <a:off x="10186146" y="244418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29" name="Straight Connector 728">
              <a:extLst>
                <a:ext uri="{FF2B5EF4-FFF2-40B4-BE49-F238E27FC236}">
                  <a16:creationId xmlns:a16="http://schemas.microsoft.com/office/drawing/2014/main" id="{870B2F51-29A2-FE2C-9EF9-D7B845EEE881}"/>
                </a:ext>
              </a:extLst>
            </p:cNvPr>
            <p:cNvCxnSpPr/>
            <p:nvPr/>
          </p:nvCxnSpPr>
          <p:spPr bwMode="auto">
            <a:xfrm>
              <a:off x="10074766" y="239352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40E9E88F-D845-4E68-F2A4-F52CD92963EB}"/>
                </a:ext>
              </a:extLst>
            </p:cNvPr>
            <p:cNvCxnSpPr/>
            <p:nvPr/>
          </p:nvCxnSpPr>
          <p:spPr bwMode="auto">
            <a:xfrm>
              <a:off x="10211025" y="251742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7035DC7C-A506-67C5-A4F4-01391F375D81}"/>
                </a:ext>
              </a:extLst>
            </p:cNvPr>
            <p:cNvCxnSpPr/>
            <p:nvPr/>
          </p:nvCxnSpPr>
          <p:spPr bwMode="auto">
            <a:xfrm>
              <a:off x="10250964" y="2517423"/>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732" name="Straight Connector 731">
              <a:extLst>
                <a:ext uri="{FF2B5EF4-FFF2-40B4-BE49-F238E27FC236}">
                  <a16:creationId xmlns:a16="http://schemas.microsoft.com/office/drawing/2014/main" id="{58002EF9-4E9D-C8D2-1C08-6039EF9F6AD6}"/>
                </a:ext>
              </a:extLst>
            </p:cNvPr>
            <p:cNvCxnSpPr/>
            <p:nvPr/>
          </p:nvCxnSpPr>
          <p:spPr bwMode="auto">
            <a:xfrm>
              <a:off x="9806075" y="233514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DA6550B0-D3C7-37B3-6B97-8E8BC4EA621F}"/>
                </a:ext>
              </a:extLst>
            </p:cNvPr>
            <p:cNvCxnSpPr/>
            <p:nvPr/>
          </p:nvCxnSpPr>
          <p:spPr bwMode="auto">
            <a:xfrm>
              <a:off x="9775044" y="233462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FA5E9938-58DB-E15A-1BB5-725AB65A1669}"/>
                </a:ext>
              </a:extLst>
            </p:cNvPr>
            <p:cNvCxnSpPr/>
            <p:nvPr/>
          </p:nvCxnSpPr>
          <p:spPr bwMode="auto">
            <a:xfrm>
              <a:off x="9528034" y="2294053"/>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5" name="Straight Connector 734">
              <a:extLst>
                <a:ext uri="{FF2B5EF4-FFF2-40B4-BE49-F238E27FC236}">
                  <a16:creationId xmlns:a16="http://schemas.microsoft.com/office/drawing/2014/main" id="{5DA5FE8A-DEFE-C0FA-7F9A-50BD30ECDCA2}"/>
                </a:ext>
              </a:extLst>
            </p:cNvPr>
            <p:cNvCxnSpPr/>
            <p:nvPr/>
          </p:nvCxnSpPr>
          <p:spPr bwMode="auto">
            <a:xfrm>
              <a:off x="9875507" y="2337561"/>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162F037B-873A-2F1C-E9DC-7C2CAE690206}"/>
                </a:ext>
              </a:extLst>
            </p:cNvPr>
            <p:cNvCxnSpPr/>
            <p:nvPr/>
          </p:nvCxnSpPr>
          <p:spPr bwMode="auto">
            <a:xfrm>
              <a:off x="9647910" y="229103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28731968-5285-E35C-F965-38A22EC455FD}"/>
                </a:ext>
              </a:extLst>
            </p:cNvPr>
            <p:cNvCxnSpPr/>
            <p:nvPr/>
          </p:nvCxnSpPr>
          <p:spPr bwMode="auto">
            <a:xfrm>
              <a:off x="10351343" y="251742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8" name="Straight Connector 737">
              <a:extLst>
                <a:ext uri="{FF2B5EF4-FFF2-40B4-BE49-F238E27FC236}">
                  <a16:creationId xmlns:a16="http://schemas.microsoft.com/office/drawing/2014/main" id="{77B661D6-DDB5-1E3C-28A1-E18DCBA2D612}"/>
                </a:ext>
              </a:extLst>
            </p:cNvPr>
            <p:cNvCxnSpPr/>
            <p:nvPr/>
          </p:nvCxnSpPr>
          <p:spPr bwMode="auto">
            <a:xfrm>
              <a:off x="10383905" y="251742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D4781D91-CAF1-4C1F-F9D3-296D5CAD531A}"/>
                </a:ext>
              </a:extLst>
            </p:cNvPr>
            <p:cNvCxnSpPr/>
            <p:nvPr/>
          </p:nvCxnSpPr>
          <p:spPr bwMode="auto">
            <a:xfrm>
              <a:off x="10307164" y="251742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160C365E-24C2-E4E5-7642-EC6DDBBEFB68}"/>
                </a:ext>
              </a:extLst>
            </p:cNvPr>
            <p:cNvCxnSpPr/>
            <p:nvPr/>
          </p:nvCxnSpPr>
          <p:spPr bwMode="auto">
            <a:xfrm>
              <a:off x="10413931" y="25174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1" name="Straight Connector 740">
              <a:extLst>
                <a:ext uri="{FF2B5EF4-FFF2-40B4-BE49-F238E27FC236}">
                  <a16:creationId xmlns:a16="http://schemas.microsoft.com/office/drawing/2014/main" id="{6D7705FB-066F-D3EF-7CF4-89C0D578A539}"/>
                </a:ext>
              </a:extLst>
            </p:cNvPr>
            <p:cNvCxnSpPr/>
            <p:nvPr/>
          </p:nvCxnSpPr>
          <p:spPr bwMode="auto">
            <a:xfrm>
              <a:off x="10530673" y="252009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BAF032C3-0DCA-F6CE-8F34-F2314FBB11B0}"/>
                </a:ext>
              </a:extLst>
            </p:cNvPr>
            <p:cNvCxnSpPr/>
            <p:nvPr/>
          </p:nvCxnSpPr>
          <p:spPr bwMode="auto">
            <a:xfrm>
              <a:off x="10702014" y="262902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F433211F-544A-84D7-5A80-E364F49F3D29}"/>
                </a:ext>
              </a:extLst>
            </p:cNvPr>
            <p:cNvCxnSpPr/>
            <p:nvPr/>
          </p:nvCxnSpPr>
          <p:spPr bwMode="auto">
            <a:xfrm>
              <a:off x="10559463" y="262905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4" name="Straight Connector 743">
              <a:extLst>
                <a:ext uri="{FF2B5EF4-FFF2-40B4-BE49-F238E27FC236}">
                  <a16:creationId xmlns:a16="http://schemas.microsoft.com/office/drawing/2014/main" id="{82A2E05B-5412-A98C-9EB2-6E2B9FF48EFE}"/>
                </a:ext>
              </a:extLst>
            </p:cNvPr>
            <p:cNvCxnSpPr/>
            <p:nvPr/>
          </p:nvCxnSpPr>
          <p:spPr bwMode="auto">
            <a:xfrm>
              <a:off x="10787636" y="280238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97794E68-3DDF-BCCF-0B77-30679671FE97}"/>
                </a:ext>
              </a:extLst>
            </p:cNvPr>
            <p:cNvCxnSpPr/>
            <p:nvPr/>
          </p:nvCxnSpPr>
          <p:spPr bwMode="auto">
            <a:xfrm>
              <a:off x="9993070" y="2388787"/>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60044EE2-6E6F-2DFD-3668-16C9ABFD0AC0}"/>
                </a:ext>
              </a:extLst>
            </p:cNvPr>
            <p:cNvCxnSpPr/>
            <p:nvPr/>
          </p:nvCxnSpPr>
          <p:spPr bwMode="auto">
            <a:xfrm>
              <a:off x="11160978" y="300114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BE0F295C-A8E3-D64B-C006-4DE283843266}"/>
                </a:ext>
              </a:extLst>
            </p:cNvPr>
            <p:cNvCxnSpPr/>
            <p:nvPr/>
          </p:nvCxnSpPr>
          <p:spPr bwMode="auto">
            <a:xfrm>
              <a:off x="11043923" y="300343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3831ED0A-7483-957D-0820-49E48608E2C3}"/>
                </a:ext>
              </a:extLst>
            </p:cNvPr>
            <p:cNvCxnSpPr/>
            <p:nvPr/>
          </p:nvCxnSpPr>
          <p:spPr bwMode="auto">
            <a:xfrm>
              <a:off x="10993248" y="30072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011B8BEF-C5E9-3BFD-F011-03F3F6EC459A}"/>
                </a:ext>
              </a:extLst>
            </p:cNvPr>
            <p:cNvCxnSpPr/>
            <p:nvPr/>
          </p:nvCxnSpPr>
          <p:spPr bwMode="auto">
            <a:xfrm>
              <a:off x="10897641" y="300487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86C8C050-24F4-D6C2-38A4-6C640592E73F}"/>
                </a:ext>
              </a:extLst>
            </p:cNvPr>
            <p:cNvCxnSpPr/>
            <p:nvPr/>
          </p:nvCxnSpPr>
          <p:spPr bwMode="auto">
            <a:xfrm>
              <a:off x="10787636" y="300546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6" name="Straight Connector 755">
              <a:extLst>
                <a:ext uri="{FF2B5EF4-FFF2-40B4-BE49-F238E27FC236}">
                  <a16:creationId xmlns:a16="http://schemas.microsoft.com/office/drawing/2014/main" id="{A48407BB-1D99-F1AE-FC72-F3C4AAFA3551}"/>
                </a:ext>
              </a:extLst>
            </p:cNvPr>
            <p:cNvCxnSpPr/>
            <p:nvPr/>
          </p:nvCxnSpPr>
          <p:spPr bwMode="auto">
            <a:xfrm>
              <a:off x="10864923" y="300546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D8C3C415-64C3-0FFC-913F-44311B3FFFC7}"/>
                </a:ext>
              </a:extLst>
            </p:cNvPr>
            <p:cNvCxnSpPr/>
            <p:nvPr/>
          </p:nvCxnSpPr>
          <p:spPr bwMode="auto">
            <a:xfrm>
              <a:off x="9591082" y="2289987"/>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869" name="Straight Connector 868">
              <a:extLst>
                <a:ext uri="{FF2B5EF4-FFF2-40B4-BE49-F238E27FC236}">
                  <a16:creationId xmlns:a16="http://schemas.microsoft.com/office/drawing/2014/main" id="{F887E14A-8D11-DCAF-A845-91B1D19BEC2C}"/>
                </a:ext>
              </a:extLst>
            </p:cNvPr>
            <p:cNvCxnSpPr/>
            <p:nvPr/>
          </p:nvCxnSpPr>
          <p:spPr bwMode="auto">
            <a:xfrm>
              <a:off x="7672780" y="2049740"/>
              <a:ext cx="0" cy="110795"/>
            </a:xfrm>
            <a:prstGeom prst="line">
              <a:avLst/>
            </a:prstGeom>
            <a:noFill/>
            <a:ln w="28575" cap="flat" cmpd="sng" algn="ctr">
              <a:solidFill>
                <a:schemeClr val="accent4"/>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5A4A5B7F-BCF0-15B4-F2A0-4ACE63F968E8}"/>
              </a:ext>
            </a:extLst>
          </p:cNvPr>
          <p:cNvGrpSpPr/>
          <p:nvPr/>
        </p:nvGrpSpPr>
        <p:grpSpPr>
          <a:xfrm>
            <a:off x="7995350" y="2051588"/>
            <a:ext cx="3778693" cy="384200"/>
            <a:chOff x="7816237" y="2051588"/>
            <a:chExt cx="3778693" cy="384200"/>
          </a:xfrm>
        </p:grpSpPr>
        <p:cxnSp>
          <p:nvCxnSpPr>
            <p:cNvPr id="814" name="Straight Connector 813">
              <a:extLst>
                <a:ext uri="{FF2B5EF4-FFF2-40B4-BE49-F238E27FC236}">
                  <a16:creationId xmlns:a16="http://schemas.microsoft.com/office/drawing/2014/main" id="{0F982D63-CA4E-A2C6-DA4E-3F976E551D48}"/>
                </a:ext>
              </a:extLst>
            </p:cNvPr>
            <p:cNvCxnSpPr/>
            <p:nvPr/>
          </p:nvCxnSpPr>
          <p:spPr bwMode="auto">
            <a:xfrm>
              <a:off x="7816237" y="205158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15" name="Straight Connector 814">
              <a:extLst>
                <a:ext uri="{FF2B5EF4-FFF2-40B4-BE49-F238E27FC236}">
                  <a16:creationId xmlns:a16="http://schemas.microsoft.com/office/drawing/2014/main" id="{1057252F-503E-4E08-19D8-5BD4F0A4CCAB}"/>
                </a:ext>
              </a:extLst>
            </p:cNvPr>
            <p:cNvCxnSpPr/>
            <p:nvPr/>
          </p:nvCxnSpPr>
          <p:spPr bwMode="auto">
            <a:xfrm>
              <a:off x="8816228" y="207472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16" name="Straight Connector 815">
              <a:extLst>
                <a:ext uri="{FF2B5EF4-FFF2-40B4-BE49-F238E27FC236}">
                  <a16:creationId xmlns:a16="http://schemas.microsoft.com/office/drawing/2014/main" id="{556C7277-029E-BAA9-98E9-A9C211DB7C51}"/>
                </a:ext>
              </a:extLst>
            </p:cNvPr>
            <p:cNvCxnSpPr/>
            <p:nvPr/>
          </p:nvCxnSpPr>
          <p:spPr bwMode="auto">
            <a:xfrm>
              <a:off x="8109477" y="208001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17" name="Straight Connector 816">
              <a:extLst>
                <a:ext uri="{FF2B5EF4-FFF2-40B4-BE49-F238E27FC236}">
                  <a16:creationId xmlns:a16="http://schemas.microsoft.com/office/drawing/2014/main" id="{5131ABE7-FF7D-AF5A-FC13-894C16EBE6B9}"/>
                </a:ext>
              </a:extLst>
            </p:cNvPr>
            <p:cNvCxnSpPr/>
            <p:nvPr/>
          </p:nvCxnSpPr>
          <p:spPr bwMode="auto">
            <a:xfrm>
              <a:off x="8433293" y="207601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18" name="Straight Connector 817">
              <a:extLst>
                <a:ext uri="{FF2B5EF4-FFF2-40B4-BE49-F238E27FC236}">
                  <a16:creationId xmlns:a16="http://schemas.microsoft.com/office/drawing/2014/main" id="{B673A372-CE0F-B3C1-301C-31A23E54300B}"/>
                </a:ext>
              </a:extLst>
            </p:cNvPr>
            <p:cNvCxnSpPr/>
            <p:nvPr/>
          </p:nvCxnSpPr>
          <p:spPr bwMode="auto">
            <a:xfrm>
              <a:off x="8956323" y="209979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D39BC46B-C403-6B0C-9629-C67AC67AF79A}"/>
                </a:ext>
              </a:extLst>
            </p:cNvPr>
            <p:cNvCxnSpPr/>
            <p:nvPr/>
          </p:nvCxnSpPr>
          <p:spPr bwMode="auto">
            <a:xfrm>
              <a:off x="8596506" y="206963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0" name="Straight Connector 819">
              <a:extLst>
                <a:ext uri="{FF2B5EF4-FFF2-40B4-BE49-F238E27FC236}">
                  <a16:creationId xmlns:a16="http://schemas.microsoft.com/office/drawing/2014/main" id="{634DBB1D-B2E3-08CD-C79C-819D8C5B6203}"/>
                </a:ext>
              </a:extLst>
            </p:cNvPr>
            <p:cNvCxnSpPr/>
            <p:nvPr/>
          </p:nvCxnSpPr>
          <p:spPr bwMode="auto">
            <a:xfrm>
              <a:off x="8882575" y="207251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1" name="Straight Connector 820">
              <a:extLst>
                <a:ext uri="{FF2B5EF4-FFF2-40B4-BE49-F238E27FC236}">
                  <a16:creationId xmlns:a16="http://schemas.microsoft.com/office/drawing/2014/main" id="{4B7B1FCD-1ED5-B994-FA3D-67FE90180B4B}"/>
                </a:ext>
              </a:extLst>
            </p:cNvPr>
            <p:cNvCxnSpPr/>
            <p:nvPr/>
          </p:nvCxnSpPr>
          <p:spPr bwMode="auto">
            <a:xfrm>
              <a:off x="9044791" y="209978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C3B0E57F-BCCE-82FA-4BD7-479739D96D72}"/>
                </a:ext>
              </a:extLst>
            </p:cNvPr>
            <p:cNvCxnSpPr/>
            <p:nvPr/>
          </p:nvCxnSpPr>
          <p:spPr bwMode="auto">
            <a:xfrm>
              <a:off x="9006519" y="209979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3" name="Straight Connector 822">
              <a:extLst>
                <a:ext uri="{FF2B5EF4-FFF2-40B4-BE49-F238E27FC236}">
                  <a16:creationId xmlns:a16="http://schemas.microsoft.com/office/drawing/2014/main" id="{CDCF65C4-663A-3449-7C47-92E2D9CA5FCF}"/>
                </a:ext>
              </a:extLst>
            </p:cNvPr>
            <p:cNvCxnSpPr/>
            <p:nvPr/>
          </p:nvCxnSpPr>
          <p:spPr bwMode="auto">
            <a:xfrm>
              <a:off x="8969605" y="209979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4" name="Straight Connector 823">
              <a:extLst>
                <a:ext uri="{FF2B5EF4-FFF2-40B4-BE49-F238E27FC236}">
                  <a16:creationId xmlns:a16="http://schemas.microsoft.com/office/drawing/2014/main" id="{20B3431D-392C-023E-08B2-391E4EC3661D}"/>
                </a:ext>
              </a:extLst>
            </p:cNvPr>
            <p:cNvCxnSpPr/>
            <p:nvPr/>
          </p:nvCxnSpPr>
          <p:spPr bwMode="auto">
            <a:xfrm>
              <a:off x="9073338" y="209792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945B042A-EE63-A29C-3EB9-259730AF70D0}"/>
                </a:ext>
              </a:extLst>
            </p:cNvPr>
            <p:cNvCxnSpPr/>
            <p:nvPr/>
          </p:nvCxnSpPr>
          <p:spPr bwMode="auto">
            <a:xfrm>
              <a:off x="9193167" y="209943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6" name="Straight Connector 825">
              <a:extLst>
                <a:ext uri="{FF2B5EF4-FFF2-40B4-BE49-F238E27FC236}">
                  <a16:creationId xmlns:a16="http://schemas.microsoft.com/office/drawing/2014/main" id="{BBE0C4FD-419E-602C-88C6-05599780075F}"/>
                </a:ext>
              </a:extLst>
            </p:cNvPr>
            <p:cNvCxnSpPr/>
            <p:nvPr/>
          </p:nvCxnSpPr>
          <p:spPr bwMode="auto">
            <a:xfrm>
              <a:off x="9301109" y="209978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7" name="Straight Connector 826">
              <a:extLst>
                <a:ext uri="{FF2B5EF4-FFF2-40B4-BE49-F238E27FC236}">
                  <a16:creationId xmlns:a16="http://schemas.microsoft.com/office/drawing/2014/main" id="{A99AA3B1-BB59-C27E-FFB3-006093BF08B9}"/>
                </a:ext>
              </a:extLst>
            </p:cNvPr>
            <p:cNvCxnSpPr/>
            <p:nvPr/>
          </p:nvCxnSpPr>
          <p:spPr bwMode="auto">
            <a:xfrm>
              <a:off x="9376839" y="209846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DB4AD59C-26E0-82C8-F230-23EFA82C283A}"/>
                </a:ext>
              </a:extLst>
            </p:cNvPr>
            <p:cNvCxnSpPr/>
            <p:nvPr/>
          </p:nvCxnSpPr>
          <p:spPr bwMode="auto">
            <a:xfrm>
              <a:off x="9335947" y="209840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29" name="Straight Connector 828">
              <a:extLst>
                <a:ext uri="{FF2B5EF4-FFF2-40B4-BE49-F238E27FC236}">
                  <a16:creationId xmlns:a16="http://schemas.microsoft.com/office/drawing/2014/main" id="{40F7F26B-2D6E-BB63-7692-25FD06EADF06}"/>
                </a:ext>
              </a:extLst>
            </p:cNvPr>
            <p:cNvCxnSpPr/>
            <p:nvPr/>
          </p:nvCxnSpPr>
          <p:spPr bwMode="auto">
            <a:xfrm>
              <a:off x="9497018" y="209448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0" name="Straight Connector 829">
              <a:extLst>
                <a:ext uri="{FF2B5EF4-FFF2-40B4-BE49-F238E27FC236}">
                  <a16:creationId xmlns:a16="http://schemas.microsoft.com/office/drawing/2014/main" id="{8BE62F07-5DB0-5A65-8ED6-6D90E628B7B7}"/>
                </a:ext>
              </a:extLst>
            </p:cNvPr>
            <p:cNvCxnSpPr/>
            <p:nvPr/>
          </p:nvCxnSpPr>
          <p:spPr bwMode="auto">
            <a:xfrm>
              <a:off x="9736872" y="210380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F3543269-3A20-E995-78CE-62F2B1B49BA5}"/>
                </a:ext>
              </a:extLst>
            </p:cNvPr>
            <p:cNvCxnSpPr/>
            <p:nvPr/>
          </p:nvCxnSpPr>
          <p:spPr bwMode="auto">
            <a:xfrm>
              <a:off x="10033695" y="2104199"/>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832" name="Straight Connector 831">
              <a:extLst>
                <a:ext uri="{FF2B5EF4-FFF2-40B4-BE49-F238E27FC236}">
                  <a16:creationId xmlns:a16="http://schemas.microsoft.com/office/drawing/2014/main" id="{8B5A89A8-DEE0-A2AF-2448-F94F5B529C2C}"/>
                </a:ext>
              </a:extLst>
            </p:cNvPr>
            <p:cNvCxnSpPr/>
            <p:nvPr/>
          </p:nvCxnSpPr>
          <p:spPr bwMode="auto">
            <a:xfrm>
              <a:off x="9636298" y="2104693"/>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833" name="Straight Connector 832">
              <a:extLst>
                <a:ext uri="{FF2B5EF4-FFF2-40B4-BE49-F238E27FC236}">
                  <a16:creationId xmlns:a16="http://schemas.microsoft.com/office/drawing/2014/main" id="{E23B9DAF-2CCA-D427-CA06-D9AA8664ED40}"/>
                </a:ext>
              </a:extLst>
            </p:cNvPr>
            <p:cNvCxnSpPr/>
            <p:nvPr/>
          </p:nvCxnSpPr>
          <p:spPr bwMode="auto">
            <a:xfrm>
              <a:off x="9465993" y="209641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4" name="Straight Connector 833">
              <a:extLst>
                <a:ext uri="{FF2B5EF4-FFF2-40B4-BE49-F238E27FC236}">
                  <a16:creationId xmlns:a16="http://schemas.microsoft.com/office/drawing/2014/main" id="{CA9B3911-AF21-DFF4-24A0-10934A767527}"/>
                </a:ext>
              </a:extLst>
            </p:cNvPr>
            <p:cNvCxnSpPr/>
            <p:nvPr/>
          </p:nvCxnSpPr>
          <p:spPr bwMode="auto">
            <a:xfrm>
              <a:off x="9843187" y="210636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5" name="Straight Connector 834">
              <a:extLst>
                <a:ext uri="{FF2B5EF4-FFF2-40B4-BE49-F238E27FC236}">
                  <a16:creationId xmlns:a16="http://schemas.microsoft.com/office/drawing/2014/main" id="{F117187B-0BDC-BB24-7A88-59EA04200400}"/>
                </a:ext>
              </a:extLst>
            </p:cNvPr>
            <p:cNvCxnSpPr/>
            <p:nvPr/>
          </p:nvCxnSpPr>
          <p:spPr bwMode="auto">
            <a:xfrm>
              <a:off x="9728513" y="210421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6" name="Straight Connector 835">
              <a:extLst>
                <a:ext uri="{FF2B5EF4-FFF2-40B4-BE49-F238E27FC236}">
                  <a16:creationId xmlns:a16="http://schemas.microsoft.com/office/drawing/2014/main" id="{C6419A58-292B-7BB5-5A2F-C552D9BCAD54}"/>
                </a:ext>
              </a:extLst>
            </p:cNvPr>
            <p:cNvCxnSpPr/>
            <p:nvPr/>
          </p:nvCxnSpPr>
          <p:spPr bwMode="auto">
            <a:xfrm>
              <a:off x="9688075" y="210106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7D274F52-4E14-7111-7ACF-18D772089F9B}"/>
                </a:ext>
              </a:extLst>
            </p:cNvPr>
            <p:cNvCxnSpPr/>
            <p:nvPr/>
          </p:nvCxnSpPr>
          <p:spPr bwMode="auto">
            <a:xfrm>
              <a:off x="9878525" y="21046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8" name="Straight Connector 837">
              <a:extLst>
                <a:ext uri="{FF2B5EF4-FFF2-40B4-BE49-F238E27FC236}">
                  <a16:creationId xmlns:a16="http://schemas.microsoft.com/office/drawing/2014/main" id="{60B5DAB2-CFAA-C0B0-C302-C3241660585D}"/>
                </a:ext>
              </a:extLst>
            </p:cNvPr>
            <p:cNvCxnSpPr/>
            <p:nvPr/>
          </p:nvCxnSpPr>
          <p:spPr bwMode="auto">
            <a:xfrm>
              <a:off x="9821613" y="21046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39" name="Straight Connector 838">
              <a:extLst>
                <a:ext uri="{FF2B5EF4-FFF2-40B4-BE49-F238E27FC236}">
                  <a16:creationId xmlns:a16="http://schemas.microsoft.com/office/drawing/2014/main" id="{01989E56-73A4-3F4B-B98D-91B083469EC6}"/>
                </a:ext>
              </a:extLst>
            </p:cNvPr>
            <p:cNvCxnSpPr/>
            <p:nvPr/>
          </p:nvCxnSpPr>
          <p:spPr bwMode="auto">
            <a:xfrm>
              <a:off x="10217766" y="210526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AA49CAB1-F7D2-29EB-8EA9-DC4774CC9000}"/>
                </a:ext>
              </a:extLst>
            </p:cNvPr>
            <p:cNvCxnSpPr/>
            <p:nvPr/>
          </p:nvCxnSpPr>
          <p:spPr bwMode="auto">
            <a:xfrm>
              <a:off x="10054840" y="210421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1" name="Straight Connector 840">
              <a:extLst>
                <a:ext uri="{FF2B5EF4-FFF2-40B4-BE49-F238E27FC236}">
                  <a16:creationId xmlns:a16="http://schemas.microsoft.com/office/drawing/2014/main" id="{C1FAC11A-2C1A-E25F-9CDD-45A29149A27F}"/>
                </a:ext>
              </a:extLst>
            </p:cNvPr>
            <p:cNvCxnSpPr/>
            <p:nvPr/>
          </p:nvCxnSpPr>
          <p:spPr bwMode="auto">
            <a:xfrm>
              <a:off x="10091883" y="21046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2" name="Straight Connector 841">
              <a:extLst>
                <a:ext uri="{FF2B5EF4-FFF2-40B4-BE49-F238E27FC236}">
                  <a16:creationId xmlns:a16="http://schemas.microsoft.com/office/drawing/2014/main" id="{D822A43F-8D6C-3681-7D47-113941AF1FA2}"/>
                </a:ext>
              </a:extLst>
            </p:cNvPr>
            <p:cNvCxnSpPr/>
            <p:nvPr/>
          </p:nvCxnSpPr>
          <p:spPr bwMode="auto">
            <a:xfrm>
              <a:off x="9270291" y="209921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3" name="Straight Connector 842">
              <a:extLst>
                <a:ext uri="{FF2B5EF4-FFF2-40B4-BE49-F238E27FC236}">
                  <a16:creationId xmlns:a16="http://schemas.microsoft.com/office/drawing/2014/main" id="{3057F919-EB06-DE2A-E74E-317806CDB840}"/>
                </a:ext>
              </a:extLst>
            </p:cNvPr>
            <p:cNvCxnSpPr/>
            <p:nvPr/>
          </p:nvCxnSpPr>
          <p:spPr bwMode="auto">
            <a:xfrm>
              <a:off x="9411272" y="2099347"/>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844" name="Straight Connector 843">
              <a:extLst>
                <a:ext uri="{FF2B5EF4-FFF2-40B4-BE49-F238E27FC236}">
                  <a16:creationId xmlns:a16="http://schemas.microsoft.com/office/drawing/2014/main" id="{25B76382-478E-3E4B-9C8D-D3E528D4975A}"/>
                </a:ext>
              </a:extLst>
            </p:cNvPr>
            <p:cNvCxnSpPr/>
            <p:nvPr/>
          </p:nvCxnSpPr>
          <p:spPr bwMode="auto">
            <a:xfrm>
              <a:off x="10186146" y="210666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5" name="Straight Connector 844">
              <a:extLst>
                <a:ext uri="{FF2B5EF4-FFF2-40B4-BE49-F238E27FC236}">
                  <a16:creationId xmlns:a16="http://schemas.microsoft.com/office/drawing/2014/main" id="{837FB448-32D4-BC0F-77D2-28558D068F7D}"/>
                </a:ext>
              </a:extLst>
            </p:cNvPr>
            <p:cNvCxnSpPr/>
            <p:nvPr/>
          </p:nvCxnSpPr>
          <p:spPr bwMode="auto">
            <a:xfrm>
              <a:off x="9232317" y="209994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6" name="Straight Connector 845">
              <a:extLst>
                <a:ext uri="{FF2B5EF4-FFF2-40B4-BE49-F238E27FC236}">
                  <a16:creationId xmlns:a16="http://schemas.microsoft.com/office/drawing/2014/main" id="{674918F1-FFEB-656E-481F-BA503B6850F8}"/>
                </a:ext>
              </a:extLst>
            </p:cNvPr>
            <p:cNvCxnSpPr/>
            <p:nvPr/>
          </p:nvCxnSpPr>
          <p:spPr bwMode="auto">
            <a:xfrm>
              <a:off x="10262761" y="210469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7" name="Straight Connector 846">
              <a:extLst>
                <a:ext uri="{FF2B5EF4-FFF2-40B4-BE49-F238E27FC236}">
                  <a16:creationId xmlns:a16="http://schemas.microsoft.com/office/drawing/2014/main" id="{80022749-0D6A-C3D0-E7B2-AB536A0AF2E1}"/>
                </a:ext>
              </a:extLst>
            </p:cNvPr>
            <p:cNvCxnSpPr/>
            <p:nvPr/>
          </p:nvCxnSpPr>
          <p:spPr bwMode="auto">
            <a:xfrm>
              <a:off x="10354424" y="210837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8" name="Straight Connector 847">
              <a:extLst>
                <a:ext uri="{FF2B5EF4-FFF2-40B4-BE49-F238E27FC236}">
                  <a16:creationId xmlns:a16="http://schemas.microsoft.com/office/drawing/2014/main" id="{FFD55D5E-E467-942E-E9A2-A65907386515}"/>
                </a:ext>
              </a:extLst>
            </p:cNvPr>
            <p:cNvCxnSpPr/>
            <p:nvPr/>
          </p:nvCxnSpPr>
          <p:spPr bwMode="auto">
            <a:xfrm>
              <a:off x="10294996" y="210636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49" name="Straight Connector 848">
              <a:extLst>
                <a:ext uri="{FF2B5EF4-FFF2-40B4-BE49-F238E27FC236}">
                  <a16:creationId xmlns:a16="http://schemas.microsoft.com/office/drawing/2014/main" id="{6876DE82-DFB7-71EC-5BC8-C9CC79A8178F}"/>
                </a:ext>
              </a:extLst>
            </p:cNvPr>
            <p:cNvCxnSpPr/>
            <p:nvPr/>
          </p:nvCxnSpPr>
          <p:spPr bwMode="auto">
            <a:xfrm>
              <a:off x="9918732" y="2104692"/>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850" name="Straight Connector 849">
              <a:extLst>
                <a:ext uri="{FF2B5EF4-FFF2-40B4-BE49-F238E27FC236}">
                  <a16:creationId xmlns:a16="http://schemas.microsoft.com/office/drawing/2014/main" id="{222D0A95-048F-8906-E9AD-F444DD2D2479}"/>
                </a:ext>
              </a:extLst>
            </p:cNvPr>
            <p:cNvCxnSpPr/>
            <p:nvPr/>
          </p:nvCxnSpPr>
          <p:spPr bwMode="auto">
            <a:xfrm>
              <a:off x="10757344" y="2324613"/>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851" name="Straight Connector 850">
              <a:extLst>
                <a:ext uri="{FF2B5EF4-FFF2-40B4-BE49-F238E27FC236}">
                  <a16:creationId xmlns:a16="http://schemas.microsoft.com/office/drawing/2014/main" id="{9E85DD0D-66C9-6A7F-DE45-FF5F0D33CBAC}"/>
                </a:ext>
              </a:extLst>
            </p:cNvPr>
            <p:cNvCxnSpPr/>
            <p:nvPr/>
          </p:nvCxnSpPr>
          <p:spPr bwMode="auto">
            <a:xfrm>
              <a:off x="10464999" y="2104211"/>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511FD64C-E01B-E58C-0264-BC440733D688}"/>
                </a:ext>
              </a:extLst>
            </p:cNvPr>
            <p:cNvCxnSpPr/>
            <p:nvPr/>
          </p:nvCxnSpPr>
          <p:spPr bwMode="auto">
            <a:xfrm>
              <a:off x="10389365" y="210469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3" name="Straight Connector 852">
              <a:extLst>
                <a:ext uri="{FF2B5EF4-FFF2-40B4-BE49-F238E27FC236}">
                  <a16:creationId xmlns:a16="http://schemas.microsoft.com/office/drawing/2014/main" id="{3A3614ED-5EA8-3557-1EEF-F3465C22D131}"/>
                </a:ext>
              </a:extLst>
            </p:cNvPr>
            <p:cNvCxnSpPr/>
            <p:nvPr/>
          </p:nvCxnSpPr>
          <p:spPr bwMode="auto">
            <a:xfrm>
              <a:off x="10422988" y="210676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4" name="Straight Connector 853">
              <a:extLst>
                <a:ext uri="{FF2B5EF4-FFF2-40B4-BE49-F238E27FC236}">
                  <a16:creationId xmlns:a16="http://schemas.microsoft.com/office/drawing/2014/main" id="{0198FD46-E073-9DE6-01C5-29315C5690B3}"/>
                </a:ext>
              </a:extLst>
            </p:cNvPr>
            <p:cNvCxnSpPr/>
            <p:nvPr/>
          </p:nvCxnSpPr>
          <p:spPr bwMode="auto">
            <a:xfrm>
              <a:off x="10525765" y="210469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A3DC0793-D0A0-5ADC-DB2E-6038C216F57C}"/>
                </a:ext>
              </a:extLst>
            </p:cNvPr>
            <p:cNvCxnSpPr/>
            <p:nvPr/>
          </p:nvCxnSpPr>
          <p:spPr bwMode="auto">
            <a:xfrm>
              <a:off x="10583829" y="210783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6" name="Straight Connector 855">
              <a:extLst>
                <a:ext uri="{FF2B5EF4-FFF2-40B4-BE49-F238E27FC236}">
                  <a16:creationId xmlns:a16="http://schemas.microsoft.com/office/drawing/2014/main" id="{22AF3635-A03A-B62C-11A8-A2DC8C8ACDD8}"/>
                </a:ext>
              </a:extLst>
            </p:cNvPr>
            <p:cNvCxnSpPr/>
            <p:nvPr/>
          </p:nvCxnSpPr>
          <p:spPr bwMode="auto">
            <a:xfrm>
              <a:off x="10544433" y="210470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7" name="Straight Connector 856">
              <a:extLst>
                <a:ext uri="{FF2B5EF4-FFF2-40B4-BE49-F238E27FC236}">
                  <a16:creationId xmlns:a16="http://schemas.microsoft.com/office/drawing/2014/main" id="{9D8FFE1D-DEC4-21EE-FC33-053B68D7DE8D}"/>
                </a:ext>
              </a:extLst>
            </p:cNvPr>
            <p:cNvCxnSpPr/>
            <p:nvPr/>
          </p:nvCxnSpPr>
          <p:spPr bwMode="auto">
            <a:xfrm>
              <a:off x="10616169" y="210469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24C56B65-763F-3F93-8470-C456B596FE03}"/>
                </a:ext>
              </a:extLst>
            </p:cNvPr>
            <p:cNvCxnSpPr/>
            <p:nvPr/>
          </p:nvCxnSpPr>
          <p:spPr bwMode="auto">
            <a:xfrm>
              <a:off x="10852009" y="232305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59" name="Straight Connector 858">
              <a:extLst>
                <a:ext uri="{FF2B5EF4-FFF2-40B4-BE49-F238E27FC236}">
                  <a16:creationId xmlns:a16="http://schemas.microsoft.com/office/drawing/2014/main" id="{DA1D2753-0759-14B6-9A1D-D0793C9AF051}"/>
                </a:ext>
              </a:extLst>
            </p:cNvPr>
            <p:cNvCxnSpPr/>
            <p:nvPr/>
          </p:nvCxnSpPr>
          <p:spPr bwMode="auto">
            <a:xfrm>
              <a:off x="10891611" y="232329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60" name="Straight Connector 859">
              <a:extLst>
                <a:ext uri="{FF2B5EF4-FFF2-40B4-BE49-F238E27FC236}">
                  <a16:creationId xmlns:a16="http://schemas.microsoft.com/office/drawing/2014/main" id="{EAB97625-FA26-5112-2234-88665618063A}"/>
                </a:ext>
              </a:extLst>
            </p:cNvPr>
            <p:cNvCxnSpPr/>
            <p:nvPr/>
          </p:nvCxnSpPr>
          <p:spPr bwMode="auto">
            <a:xfrm>
              <a:off x="10799429" y="232305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D07E533B-7439-710B-8B68-E1C942B9CDB1}"/>
                </a:ext>
              </a:extLst>
            </p:cNvPr>
            <p:cNvCxnSpPr/>
            <p:nvPr/>
          </p:nvCxnSpPr>
          <p:spPr bwMode="auto">
            <a:xfrm>
              <a:off x="10990230" y="232305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62" name="Straight Connector 861">
              <a:extLst>
                <a:ext uri="{FF2B5EF4-FFF2-40B4-BE49-F238E27FC236}">
                  <a16:creationId xmlns:a16="http://schemas.microsoft.com/office/drawing/2014/main" id="{B3615EF2-BCF4-AFAC-E032-84F8997DBE5A}"/>
                </a:ext>
              </a:extLst>
            </p:cNvPr>
            <p:cNvCxnSpPr/>
            <p:nvPr/>
          </p:nvCxnSpPr>
          <p:spPr bwMode="auto">
            <a:xfrm>
              <a:off x="11030871" y="232073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63" name="Straight Connector 862">
              <a:extLst>
                <a:ext uri="{FF2B5EF4-FFF2-40B4-BE49-F238E27FC236}">
                  <a16:creationId xmlns:a16="http://schemas.microsoft.com/office/drawing/2014/main" id="{958C41B7-0298-1729-AEE1-AEAA5DE144F8}"/>
                </a:ext>
              </a:extLst>
            </p:cNvPr>
            <p:cNvCxnSpPr/>
            <p:nvPr/>
          </p:nvCxnSpPr>
          <p:spPr bwMode="auto">
            <a:xfrm>
              <a:off x="11060740" y="232210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D64699BF-4218-A337-9943-E20A46F27AC3}"/>
                </a:ext>
              </a:extLst>
            </p:cNvPr>
            <p:cNvCxnSpPr/>
            <p:nvPr/>
          </p:nvCxnSpPr>
          <p:spPr bwMode="auto">
            <a:xfrm>
              <a:off x="11101594" y="232327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1B6CA7A1-9D3C-1FCE-CF67-BC0A9E40C3B8}"/>
                </a:ext>
              </a:extLst>
            </p:cNvPr>
            <p:cNvCxnSpPr/>
            <p:nvPr/>
          </p:nvCxnSpPr>
          <p:spPr bwMode="auto">
            <a:xfrm>
              <a:off x="11130062" y="232261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BA731A44-C9BB-25E0-5B09-E38D497890D9}"/>
                </a:ext>
              </a:extLst>
            </p:cNvPr>
            <p:cNvCxnSpPr/>
            <p:nvPr/>
          </p:nvCxnSpPr>
          <p:spPr bwMode="auto">
            <a:xfrm>
              <a:off x="11208432" y="232073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467D5417-1AAF-4B90-F67D-2724D35AA324}"/>
                </a:ext>
              </a:extLst>
            </p:cNvPr>
            <p:cNvCxnSpPr/>
            <p:nvPr/>
          </p:nvCxnSpPr>
          <p:spPr bwMode="auto">
            <a:xfrm>
              <a:off x="11257130" y="232270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C47E6DAF-2FD2-37B5-1BB4-F1D0383637E9}"/>
                </a:ext>
              </a:extLst>
            </p:cNvPr>
            <p:cNvCxnSpPr/>
            <p:nvPr/>
          </p:nvCxnSpPr>
          <p:spPr bwMode="auto">
            <a:xfrm>
              <a:off x="11293272" y="23234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A6FF6ED7-DD25-132F-20E9-AEB3BD49749D}"/>
                </a:ext>
              </a:extLst>
            </p:cNvPr>
            <p:cNvCxnSpPr/>
            <p:nvPr/>
          </p:nvCxnSpPr>
          <p:spPr bwMode="auto">
            <a:xfrm>
              <a:off x="11482203" y="2324993"/>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1A52D4A5-93B2-99E4-1F35-5EFEFF3FD7C3}"/>
                </a:ext>
              </a:extLst>
            </p:cNvPr>
            <p:cNvCxnSpPr/>
            <p:nvPr/>
          </p:nvCxnSpPr>
          <p:spPr bwMode="auto">
            <a:xfrm>
              <a:off x="11594930" y="2323874"/>
              <a:ext cx="0" cy="110795"/>
            </a:xfrm>
            <a:prstGeom prst="line">
              <a:avLst/>
            </a:prstGeom>
            <a:noFill/>
            <a:ln w="28575" cap="flat" cmpd="sng" algn="ctr">
              <a:solidFill>
                <a:schemeClr val="accent1"/>
              </a:solidFill>
              <a:prstDash val="solid"/>
              <a:round/>
              <a:headEnd type="none" w="med" len="med"/>
              <a:tailEnd type="none" w="med" len="med"/>
            </a:ln>
            <a:effectLst/>
          </p:spPr>
        </p:cxnSp>
      </p:grpSp>
      <p:sp>
        <p:nvSpPr>
          <p:cNvPr id="17" name="Freeform: Shape 16">
            <a:extLst>
              <a:ext uri="{FF2B5EF4-FFF2-40B4-BE49-F238E27FC236}">
                <a16:creationId xmlns:a16="http://schemas.microsoft.com/office/drawing/2014/main" id="{B8B8B799-076E-14CD-1E9F-29301A8A8F34}"/>
              </a:ext>
            </a:extLst>
          </p:cNvPr>
          <p:cNvSpPr/>
          <p:nvPr/>
        </p:nvSpPr>
        <p:spPr bwMode="auto">
          <a:xfrm>
            <a:off x="6969554" y="2048759"/>
            <a:ext cx="4813955" cy="323653"/>
          </a:xfrm>
          <a:custGeom>
            <a:avLst/>
            <a:gdLst>
              <a:gd name="connsiteX0" fmla="*/ 0 w 4813955"/>
              <a:gd name="connsiteY0" fmla="*/ 0 h 323653"/>
              <a:gd name="connsiteX1" fmla="*/ 729006 w 4813955"/>
              <a:gd name="connsiteY1" fmla="*/ 0 h 323653"/>
              <a:gd name="connsiteX2" fmla="*/ 729006 w 4813955"/>
              <a:gd name="connsiteY2" fmla="*/ 62845 h 323653"/>
              <a:gd name="connsiteX3" fmla="*/ 1260050 w 4813955"/>
              <a:gd name="connsiteY3" fmla="*/ 62845 h 323653"/>
              <a:gd name="connsiteX4" fmla="*/ 1260050 w 4813955"/>
              <a:gd name="connsiteY4" fmla="*/ 81699 h 323653"/>
              <a:gd name="connsiteX5" fmla="*/ 2108462 w 4813955"/>
              <a:gd name="connsiteY5" fmla="*/ 81699 h 323653"/>
              <a:gd name="connsiteX6" fmla="*/ 2108462 w 4813955"/>
              <a:gd name="connsiteY6" fmla="*/ 106837 h 323653"/>
              <a:gd name="connsiteX7" fmla="*/ 3880701 w 4813955"/>
              <a:gd name="connsiteY7" fmla="*/ 106837 h 323653"/>
              <a:gd name="connsiteX8" fmla="*/ 3880701 w 4813955"/>
              <a:gd name="connsiteY8" fmla="*/ 219959 h 323653"/>
              <a:gd name="connsiteX9" fmla="*/ 3965543 w 4813955"/>
              <a:gd name="connsiteY9" fmla="*/ 219959 h 323653"/>
              <a:gd name="connsiteX10" fmla="*/ 3965543 w 4813955"/>
              <a:gd name="connsiteY10" fmla="*/ 323653 h 323653"/>
              <a:gd name="connsiteX11" fmla="*/ 4813955 w 4813955"/>
              <a:gd name="connsiteY11" fmla="*/ 323653 h 32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3955" h="323653">
                <a:moveTo>
                  <a:pt x="0" y="0"/>
                </a:moveTo>
                <a:lnTo>
                  <a:pt x="729006" y="0"/>
                </a:lnTo>
                <a:lnTo>
                  <a:pt x="729006" y="62845"/>
                </a:lnTo>
                <a:lnTo>
                  <a:pt x="1260050" y="62845"/>
                </a:lnTo>
                <a:lnTo>
                  <a:pt x="1260050" y="81699"/>
                </a:lnTo>
                <a:lnTo>
                  <a:pt x="2108462" y="81699"/>
                </a:lnTo>
                <a:lnTo>
                  <a:pt x="2108462" y="106837"/>
                </a:lnTo>
                <a:lnTo>
                  <a:pt x="3880701" y="106837"/>
                </a:lnTo>
                <a:lnTo>
                  <a:pt x="3880701" y="219959"/>
                </a:lnTo>
                <a:lnTo>
                  <a:pt x="3965543" y="219959"/>
                </a:lnTo>
                <a:lnTo>
                  <a:pt x="3965543" y="323653"/>
                </a:lnTo>
                <a:lnTo>
                  <a:pt x="4813955" y="323653"/>
                </a:lnTo>
              </a:path>
            </a:pathLst>
          </a:custGeom>
          <a:noFill/>
          <a:ln w="28575">
            <a:solidFill>
              <a:schemeClr val="accent1"/>
            </a:solidFill>
            <a:miter lim="800000"/>
            <a:headEnd/>
            <a:tailEnd/>
          </a:ln>
        </p:spPr>
        <p:txBody>
          <a:bodyPr rtlCol="0" anchor="ctr"/>
          <a:lstStyle/>
          <a:p>
            <a:pPr algn="ctr"/>
            <a:endParaRPr lang="en-US" dirty="0"/>
          </a:p>
        </p:txBody>
      </p:sp>
      <p:sp>
        <p:nvSpPr>
          <p:cNvPr id="16" name="Freeform: Shape 15">
            <a:extLst>
              <a:ext uri="{FF2B5EF4-FFF2-40B4-BE49-F238E27FC236}">
                <a16:creationId xmlns:a16="http://schemas.microsoft.com/office/drawing/2014/main" id="{C26E3E0C-39E3-B7E7-0828-525CB1866B8E}"/>
              </a:ext>
            </a:extLst>
          </p:cNvPr>
          <p:cNvSpPr/>
          <p:nvPr/>
        </p:nvSpPr>
        <p:spPr bwMode="auto">
          <a:xfrm>
            <a:off x="6972697" y="2051901"/>
            <a:ext cx="4719686" cy="502763"/>
          </a:xfrm>
          <a:custGeom>
            <a:avLst/>
            <a:gdLst>
              <a:gd name="connsiteX0" fmla="*/ 0 w 4719686"/>
              <a:gd name="connsiteY0" fmla="*/ 0 h 502763"/>
              <a:gd name="connsiteX1" fmla="*/ 694441 w 4719686"/>
              <a:gd name="connsiteY1" fmla="*/ 0 h 502763"/>
              <a:gd name="connsiteX2" fmla="*/ 694441 w 4719686"/>
              <a:gd name="connsiteY2" fmla="*/ 34565 h 502763"/>
              <a:gd name="connsiteX3" fmla="*/ 1247480 w 4719686"/>
              <a:gd name="connsiteY3" fmla="*/ 34565 h 502763"/>
              <a:gd name="connsiteX4" fmla="*/ 1247480 w 4719686"/>
              <a:gd name="connsiteY4" fmla="*/ 59703 h 502763"/>
              <a:gd name="connsiteX5" fmla="*/ 1762812 w 4719686"/>
              <a:gd name="connsiteY5" fmla="*/ 59703 h 502763"/>
              <a:gd name="connsiteX6" fmla="*/ 1762812 w 4719686"/>
              <a:gd name="connsiteY6" fmla="*/ 94268 h 502763"/>
              <a:gd name="connsiteX7" fmla="*/ 2611224 w 4719686"/>
              <a:gd name="connsiteY7" fmla="*/ 94268 h 502763"/>
              <a:gd name="connsiteX8" fmla="*/ 2611224 w 4719686"/>
              <a:gd name="connsiteY8" fmla="*/ 128833 h 502763"/>
              <a:gd name="connsiteX9" fmla="*/ 2648931 w 4719686"/>
              <a:gd name="connsiteY9" fmla="*/ 128833 h 502763"/>
              <a:gd name="connsiteX10" fmla="*/ 2648931 w 4719686"/>
              <a:gd name="connsiteY10" fmla="*/ 166540 h 502763"/>
              <a:gd name="connsiteX11" fmla="*/ 3311950 w 4719686"/>
              <a:gd name="connsiteY11" fmla="*/ 166540 h 502763"/>
              <a:gd name="connsiteX12" fmla="*/ 3311950 w 4719686"/>
              <a:gd name="connsiteY12" fmla="*/ 245097 h 502763"/>
              <a:gd name="connsiteX13" fmla="*/ 4088090 w 4719686"/>
              <a:gd name="connsiteY13" fmla="*/ 245097 h 502763"/>
              <a:gd name="connsiteX14" fmla="*/ 4088090 w 4719686"/>
              <a:gd name="connsiteY14" fmla="*/ 502763 h 502763"/>
              <a:gd name="connsiteX15" fmla="*/ 4719686 w 4719686"/>
              <a:gd name="connsiteY15" fmla="*/ 502763 h 50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9686" h="502763">
                <a:moveTo>
                  <a:pt x="0" y="0"/>
                </a:moveTo>
                <a:lnTo>
                  <a:pt x="694441" y="0"/>
                </a:lnTo>
                <a:lnTo>
                  <a:pt x="694441" y="34565"/>
                </a:lnTo>
                <a:lnTo>
                  <a:pt x="1247480" y="34565"/>
                </a:lnTo>
                <a:lnTo>
                  <a:pt x="1247480" y="59703"/>
                </a:lnTo>
                <a:lnTo>
                  <a:pt x="1762812" y="59703"/>
                </a:lnTo>
                <a:lnTo>
                  <a:pt x="1762812" y="94268"/>
                </a:lnTo>
                <a:lnTo>
                  <a:pt x="2611224" y="94268"/>
                </a:lnTo>
                <a:lnTo>
                  <a:pt x="2611224" y="128833"/>
                </a:lnTo>
                <a:lnTo>
                  <a:pt x="2648931" y="128833"/>
                </a:lnTo>
                <a:lnTo>
                  <a:pt x="2648931" y="166540"/>
                </a:lnTo>
                <a:lnTo>
                  <a:pt x="3311950" y="166540"/>
                </a:lnTo>
                <a:lnTo>
                  <a:pt x="3311950" y="245097"/>
                </a:lnTo>
                <a:lnTo>
                  <a:pt x="4088090" y="245097"/>
                </a:lnTo>
                <a:lnTo>
                  <a:pt x="4088090" y="502763"/>
                </a:lnTo>
                <a:lnTo>
                  <a:pt x="4719686" y="502763"/>
                </a:lnTo>
              </a:path>
            </a:pathLst>
          </a:custGeom>
          <a:noFill/>
          <a:ln w="28575">
            <a:solidFill>
              <a:schemeClr val="accent3"/>
            </a:solidFill>
            <a:miter lim="800000"/>
            <a:headEnd/>
            <a:tailEnd/>
          </a:ln>
        </p:spPr>
        <p:txBody>
          <a:bodyPr rtlCol="0" anchor="ctr"/>
          <a:lstStyle/>
          <a:p>
            <a:pPr algn="ctr"/>
            <a:endParaRPr lang="en-US" dirty="0"/>
          </a:p>
        </p:txBody>
      </p:sp>
      <p:sp>
        <p:nvSpPr>
          <p:cNvPr id="14" name="Freeform: Shape 13">
            <a:extLst>
              <a:ext uri="{FF2B5EF4-FFF2-40B4-BE49-F238E27FC236}">
                <a16:creationId xmlns:a16="http://schemas.microsoft.com/office/drawing/2014/main" id="{6A1F8045-048D-DDE4-6E5C-8BCC8C0E1F29}"/>
              </a:ext>
            </a:extLst>
          </p:cNvPr>
          <p:cNvSpPr/>
          <p:nvPr/>
        </p:nvSpPr>
        <p:spPr bwMode="auto">
          <a:xfrm>
            <a:off x="6972697" y="2048759"/>
            <a:ext cx="4370894" cy="1005526"/>
          </a:xfrm>
          <a:custGeom>
            <a:avLst/>
            <a:gdLst>
              <a:gd name="connsiteX0" fmla="*/ 0 w 4370894"/>
              <a:gd name="connsiteY0" fmla="*/ 0 h 1005526"/>
              <a:gd name="connsiteX1" fmla="*/ 62845 w 4370894"/>
              <a:gd name="connsiteY1" fmla="*/ 0 h 1005526"/>
              <a:gd name="connsiteX2" fmla="*/ 62845 w 4370894"/>
              <a:gd name="connsiteY2" fmla="*/ 37707 h 1005526"/>
              <a:gd name="connsiteX3" fmla="*/ 342507 w 4370894"/>
              <a:gd name="connsiteY3" fmla="*/ 37707 h 1005526"/>
              <a:gd name="connsiteX4" fmla="*/ 342507 w 4370894"/>
              <a:gd name="connsiteY4" fmla="*/ 62845 h 1005526"/>
              <a:gd name="connsiteX5" fmla="*/ 1074655 w 4370894"/>
              <a:gd name="connsiteY5" fmla="*/ 62845 h 1005526"/>
              <a:gd name="connsiteX6" fmla="*/ 1074655 w 4370894"/>
              <a:gd name="connsiteY6" fmla="*/ 91126 h 1005526"/>
              <a:gd name="connsiteX7" fmla="*/ 1502004 w 4370894"/>
              <a:gd name="connsiteY7" fmla="*/ 91126 h 1005526"/>
              <a:gd name="connsiteX8" fmla="*/ 1502004 w 4370894"/>
              <a:gd name="connsiteY8" fmla="*/ 116264 h 1005526"/>
              <a:gd name="connsiteX9" fmla="*/ 1586845 w 4370894"/>
              <a:gd name="connsiteY9" fmla="*/ 116264 h 1005526"/>
              <a:gd name="connsiteX10" fmla="*/ 1586845 w 4370894"/>
              <a:gd name="connsiteY10" fmla="*/ 144544 h 1005526"/>
              <a:gd name="connsiteX11" fmla="*/ 2014193 w 4370894"/>
              <a:gd name="connsiteY11" fmla="*/ 144544 h 1005526"/>
              <a:gd name="connsiteX12" fmla="*/ 2014193 w 4370894"/>
              <a:gd name="connsiteY12" fmla="*/ 169682 h 1005526"/>
              <a:gd name="connsiteX13" fmla="*/ 2099035 w 4370894"/>
              <a:gd name="connsiteY13" fmla="*/ 169682 h 1005526"/>
              <a:gd name="connsiteX14" fmla="*/ 2099035 w 4370894"/>
              <a:gd name="connsiteY14" fmla="*/ 201105 h 1005526"/>
              <a:gd name="connsiteX15" fmla="*/ 2306424 w 4370894"/>
              <a:gd name="connsiteY15" fmla="*/ 201105 h 1005526"/>
              <a:gd name="connsiteX16" fmla="*/ 2306424 w 4370894"/>
              <a:gd name="connsiteY16" fmla="*/ 241954 h 1005526"/>
              <a:gd name="connsiteX17" fmla="*/ 2353558 w 4370894"/>
              <a:gd name="connsiteY17" fmla="*/ 241954 h 1005526"/>
              <a:gd name="connsiteX18" fmla="*/ 2353558 w 4370894"/>
              <a:gd name="connsiteY18" fmla="*/ 263950 h 1005526"/>
              <a:gd name="connsiteX19" fmla="*/ 2469822 w 4370894"/>
              <a:gd name="connsiteY19" fmla="*/ 263950 h 1005526"/>
              <a:gd name="connsiteX20" fmla="*/ 2469822 w 4370894"/>
              <a:gd name="connsiteY20" fmla="*/ 298515 h 1005526"/>
              <a:gd name="connsiteX21" fmla="*/ 2906597 w 4370894"/>
              <a:gd name="connsiteY21" fmla="*/ 298515 h 1005526"/>
              <a:gd name="connsiteX22" fmla="*/ 2906597 w 4370894"/>
              <a:gd name="connsiteY22" fmla="*/ 348792 h 1005526"/>
              <a:gd name="connsiteX23" fmla="*/ 3098276 w 4370894"/>
              <a:gd name="connsiteY23" fmla="*/ 348792 h 1005526"/>
              <a:gd name="connsiteX24" fmla="*/ 3098276 w 4370894"/>
              <a:gd name="connsiteY24" fmla="*/ 392783 h 1005526"/>
              <a:gd name="connsiteX25" fmla="*/ 3387364 w 4370894"/>
              <a:gd name="connsiteY25" fmla="*/ 392783 h 1005526"/>
              <a:gd name="connsiteX26" fmla="*/ 3387364 w 4370894"/>
              <a:gd name="connsiteY26" fmla="*/ 455629 h 1005526"/>
              <a:gd name="connsiteX27" fmla="*/ 3415645 w 4370894"/>
              <a:gd name="connsiteY27" fmla="*/ 455629 h 1005526"/>
              <a:gd name="connsiteX28" fmla="*/ 3415645 w 4370894"/>
              <a:gd name="connsiteY28" fmla="*/ 527901 h 1005526"/>
              <a:gd name="connsiteX29" fmla="*/ 3739298 w 4370894"/>
              <a:gd name="connsiteY29" fmla="*/ 527901 h 1005526"/>
              <a:gd name="connsiteX30" fmla="*/ 3739298 w 4370894"/>
              <a:gd name="connsiteY30" fmla="*/ 622169 h 1005526"/>
              <a:gd name="connsiteX31" fmla="*/ 3761294 w 4370894"/>
              <a:gd name="connsiteY31" fmla="*/ 637880 h 1005526"/>
              <a:gd name="connsiteX32" fmla="*/ 3978111 w 4370894"/>
              <a:gd name="connsiteY32" fmla="*/ 637880 h 1005526"/>
              <a:gd name="connsiteX33" fmla="*/ 3978111 w 4370894"/>
              <a:gd name="connsiteY33" fmla="*/ 816989 h 1005526"/>
              <a:gd name="connsiteX34" fmla="*/ 3993822 w 4370894"/>
              <a:gd name="connsiteY34" fmla="*/ 816989 h 1005526"/>
              <a:gd name="connsiteX35" fmla="*/ 3993822 w 4370894"/>
              <a:gd name="connsiteY35" fmla="*/ 1005526 h 1005526"/>
              <a:gd name="connsiteX36" fmla="*/ 4370894 w 4370894"/>
              <a:gd name="connsiteY36" fmla="*/ 1005526 h 100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70894" h="1005526">
                <a:moveTo>
                  <a:pt x="0" y="0"/>
                </a:moveTo>
                <a:lnTo>
                  <a:pt x="62845" y="0"/>
                </a:lnTo>
                <a:lnTo>
                  <a:pt x="62845" y="37707"/>
                </a:lnTo>
                <a:lnTo>
                  <a:pt x="342507" y="37707"/>
                </a:lnTo>
                <a:lnTo>
                  <a:pt x="342507" y="62845"/>
                </a:lnTo>
                <a:lnTo>
                  <a:pt x="1074655" y="62845"/>
                </a:lnTo>
                <a:lnTo>
                  <a:pt x="1074655" y="91126"/>
                </a:lnTo>
                <a:lnTo>
                  <a:pt x="1502004" y="91126"/>
                </a:lnTo>
                <a:lnTo>
                  <a:pt x="1502004" y="116264"/>
                </a:lnTo>
                <a:lnTo>
                  <a:pt x="1586845" y="116264"/>
                </a:lnTo>
                <a:lnTo>
                  <a:pt x="1586845" y="144544"/>
                </a:lnTo>
                <a:lnTo>
                  <a:pt x="2014193" y="144544"/>
                </a:lnTo>
                <a:lnTo>
                  <a:pt x="2014193" y="169682"/>
                </a:lnTo>
                <a:lnTo>
                  <a:pt x="2099035" y="169682"/>
                </a:lnTo>
                <a:lnTo>
                  <a:pt x="2099035" y="201105"/>
                </a:lnTo>
                <a:lnTo>
                  <a:pt x="2306424" y="201105"/>
                </a:lnTo>
                <a:lnTo>
                  <a:pt x="2306424" y="241954"/>
                </a:lnTo>
                <a:lnTo>
                  <a:pt x="2353558" y="241954"/>
                </a:lnTo>
                <a:lnTo>
                  <a:pt x="2353558" y="263950"/>
                </a:lnTo>
                <a:lnTo>
                  <a:pt x="2469822" y="263950"/>
                </a:lnTo>
                <a:lnTo>
                  <a:pt x="2469822" y="298515"/>
                </a:lnTo>
                <a:lnTo>
                  <a:pt x="2906597" y="298515"/>
                </a:lnTo>
                <a:lnTo>
                  <a:pt x="2906597" y="348792"/>
                </a:lnTo>
                <a:lnTo>
                  <a:pt x="3098276" y="348792"/>
                </a:lnTo>
                <a:lnTo>
                  <a:pt x="3098276" y="392783"/>
                </a:lnTo>
                <a:lnTo>
                  <a:pt x="3387364" y="392783"/>
                </a:lnTo>
                <a:lnTo>
                  <a:pt x="3387364" y="455629"/>
                </a:lnTo>
                <a:lnTo>
                  <a:pt x="3415645" y="455629"/>
                </a:lnTo>
                <a:lnTo>
                  <a:pt x="3415645" y="527901"/>
                </a:lnTo>
                <a:lnTo>
                  <a:pt x="3739298" y="527901"/>
                </a:lnTo>
                <a:lnTo>
                  <a:pt x="3739298" y="622169"/>
                </a:lnTo>
                <a:lnTo>
                  <a:pt x="3761294" y="637880"/>
                </a:lnTo>
                <a:lnTo>
                  <a:pt x="3978111" y="637880"/>
                </a:lnTo>
                <a:lnTo>
                  <a:pt x="3978111" y="816989"/>
                </a:lnTo>
                <a:lnTo>
                  <a:pt x="3993822" y="816989"/>
                </a:lnTo>
                <a:lnTo>
                  <a:pt x="3993822" y="1005526"/>
                </a:lnTo>
                <a:lnTo>
                  <a:pt x="4370894" y="1005526"/>
                </a:lnTo>
              </a:path>
            </a:pathLst>
          </a:custGeom>
          <a:noFill/>
          <a:ln w="28575">
            <a:solidFill>
              <a:schemeClr val="accent4"/>
            </a:solidFill>
            <a:miter lim="800000"/>
            <a:headEnd/>
            <a:tailEnd/>
          </a:ln>
        </p:spPr>
        <p:txBody>
          <a:bodyPr rtlCol="0" anchor="ctr"/>
          <a:lstStyle/>
          <a:p>
            <a:pPr algn="ctr"/>
            <a:endParaRPr lang="en-US" dirty="0"/>
          </a:p>
        </p:txBody>
      </p:sp>
      <p:sp>
        <p:nvSpPr>
          <p:cNvPr id="13" name="Freeform: Shape 12">
            <a:extLst>
              <a:ext uri="{FF2B5EF4-FFF2-40B4-BE49-F238E27FC236}">
                <a16:creationId xmlns:a16="http://schemas.microsoft.com/office/drawing/2014/main" id="{C2EDD223-9579-88F3-146E-A0F806C060DD}"/>
              </a:ext>
            </a:extLst>
          </p:cNvPr>
          <p:cNvSpPr/>
          <p:nvPr/>
        </p:nvSpPr>
        <p:spPr bwMode="auto">
          <a:xfrm>
            <a:off x="6988408" y="2051901"/>
            <a:ext cx="4581427" cy="531043"/>
          </a:xfrm>
          <a:custGeom>
            <a:avLst/>
            <a:gdLst>
              <a:gd name="connsiteX0" fmla="*/ 0 w 4581427"/>
              <a:gd name="connsiteY0" fmla="*/ 0 h 531043"/>
              <a:gd name="connsiteX1" fmla="*/ 172825 w 4581427"/>
              <a:gd name="connsiteY1" fmla="*/ 0 h 531043"/>
              <a:gd name="connsiteX2" fmla="*/ 172825 w 4581427"/>
              <a:gd name="connsiteY2" fmla="*/ 28280 h 531043"/>
              <a:gd name="connsiteX3" fmla="*/ 443060 w 4581427"/>
              <a:gd name="connsiteY3" fmla="*/ 28280 h 531043"/>
              <a:gd name="connsiteX4" fmla="*/ 443060 w 4581427"/>
              <a:gd name="connsiteY4" fmla="*/ 59703 h 531043"/>
              <a:gd name="connsiteX5" fmla="*/ 565608 w 4581427"/>
              <a:gd name="connsiteY5" fmla="*/ 59703 h 531043"/>
              <a:gd name="connsiteX6" fmla="*/ 565608 w 4581427"/>
              <a:gd name="connsiteY6" fmla="*/ 87984 h 531043"/>
              <a:gd name="connsiteX7" fmla="*/ 914400 w 4581427"/>
              <a:gd name="connsiteY7" fmla="*/ 87984 h 531043"/>
              <a:gd name="connsiteX8" fmla="*/ 914400 w 4581427"/>
              <a:gd name="connsiteY8" fmla="*/ 113122 h 531043"/>
              <a:gd name="connsiteX9" fmla="*/ 1910499 w 4581427"/>
              <a:gd name="connsiteY9" fmla="*/ 113122 h 531043"/>
              <a:gd name="connsiteX10" fmla="*/ 1910499 w 4581427"/>
              <a:gd name="connsiteY10" fmla="*/ 147687 h 531043"/>
              <a:gd name="connsiteX11" fmla="*/ 1929352 w 4581427"/>
              <a:gd name="connsiteY11" fmla="*/ 147687 h 531043"/>
              <a:gd name="connsiteX12" fmla="*/ 1929352 w 4581427"/>
              <a:gd name="connsiteY12" fmla="*/ 175967 h 531043"/>
              <a:gd name="connsiteX13" fmla="*/ 2102177 w 4581427"/>
              <a:gd name="connsiteY13" fmla="*/ 175967 h 531043"/>
              <a:gd name="connsiteX14" fmla="*/ 2102177 w 4581427"/>
              <a:gd name="connsiteY14" fmla="*/ 207390 h 531043"/>
              <a:gd name="connsiteX15" fmla="*/ 2114746 w 4581427"/>
              <a:gd name="connsiteY15" fmla="*/ 207390 h 531043"/>
              <a:gd name="connsiteX16" fmla="*/ 2114746 w 4581427"/>
              <a:gd name="connsiteY16" fmla="*/ 232528 h 531043"/>
              <a:gd name="connsiteX17" fmla="*/ 2183876 w 4581427"/>
              <a:gd name="connsiteY17" fmla="*/ 232528 h 531043"/>
              <a:gd name="connsiteX18" fmla="*/ 2183876 w 4581427"/>
              <a:gd name="connsiteY18" fmla="*/ 263951 h 531043"/>
              <a:gd name="connsiteX19" fmla="*/ 3085707 w 4581427"/>
              <a:gd name="connsiteY19" fmla="*/ 263951 h 531043"/>
              <a:gd name="connsiteX20" fmla="*/ 3085707 w 4581427"/>
              <a:gd name="connsiteY20" fmla="*/ 326796 h 531043"/>
              <a:gd name="connsiteX21" fmla="*/ 3978111 w 4581427"/>
              <a:gd name="connsiteY21" fmla="*/ 326796 h 531043"/>
              <a:gd name="connsiteX22" fmla="*/ 3978111 w 4581427"/>
              <a:gd name="connsiteY22" fmla="*/ 531043 h 531043"/>
              <a:gd name="connsiteX23" fmla="*/ 4581427 w 4581427"/>
              <a:gd name="connsiteY23" fmla="*/ 531043 h 5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81427" h="531043">
                <a:moveTo>
                  <a:pt x="0" y="0"/>
                </a:moveTo>
                <a:lnTo>
                  <a:pt x="172825" y="0"/>
                </a:lnTo>
                <a:lnTo>
                  <a:pt x="172825" y="28280"/>
                </a:lnTo>
                <a:lnTo>
                  <a:pt x="443060" y="28280"/>
                </a:lnTo>
                <a:lnTo>
                  <a:pt x="443060" y="59703"/>
                </a:lnTo>
                <a:lnTo>
                  <a:pt x="565608" y="59703"/>
                </a:lnTo>
                <a:lnTo>
                  <a:pt x="565608" y="87984"/>
                </a:lnTo>
                <a:lnTo>
                  <a:pt x="914400" y="87984"/>
                </a:lnTo>
                <a:lnTo>
                  <a:pt x="914400" y="113122"/>
                </a:lnTo>
                <a:lnTo>
                  <a:pt x="1910499" y="113122"/>
                </a:lnTo>
                <a:lnTo>
                  <a:pt x="1910499" y="147687"/>
                </a:lnTo>
                <a:lnTo>
                  <a:pt x="1929352" y="147687"/>
                </a:lnTo>
                <a:lnTo>
                  <a:pt x="1929352" y="175967"/>
                </a:lnTo>
                <a:lnTo>
                  <a:pt x="2102177" y="175967"/>
                </a:lnTo>
                <a:lnTo>
                  <a:pt x="2102177" y="207390"/>
                </a:lnTo>
                <a:lnTo>
                  <a:pt x="2114746" y="207390"/>
                </a:lnTo>
                <a:lnTo>
                  <a:pt x="2114746" y="232528"/>
                </a:lnTo>
                <a:lnTo>
                  <a:pt x="2183876" y="232528"/>
                </a:lnTo>
                <a:lnTo>
                  <a:pt x="2183876" y="263951"/>
                </a:lnTo>
                <a:lnTo>
                  <a:pt x="3085707" y="263951"/>
                </a:lnTo>
                <a:lnTo>
                  <a:pt x="3085707" y="326796"/>
                </a:lnTo>
                <a:lnTo>
                  <a:pt x="3978111" y="326796"/>
                </a:lnTo>
                <a:lnTo>
                  <a:pt x="3978111" y="531043"/>
                </a:lnTo>
                <a:lnTo>
                  <a:pt x="4581427" y="531043"/>
                </a:lnTo>
              </a:path>
            </a:pathLst>
          </a:custGeom>
          <a:noFill/>
          <a:ln w="28575">
            <a:solidFill>
              <a:schemeClr val="accent6"/>
            </a:solidFill>
            <a:miter lim="800000"/>
            <a:headEnd/>
            <a:tailEnd/>
          </a:ln>
        </p:spPr>
        <p:txBody>
          <a:bodyPr rtlCol="0" anchor="ctr"/>
          <a:lstStyle/>
          <a:p>
            <a:pPr algn="ctr"/>
            <a:endParaRPr lang="en-US" dirty="0"/>
          </a:p>
        </p:txBody>
      </p:sp>
      <p:grpSp>
        <p:nvGrpSpPr>
          <p:cNvPr id="11" name="Group 10">
            <a:extLst>
              <a:ext uri="{FF2B5EF4-FFF2-40B4-BE49-F238E27FC236}">
                <a16:creationId xmlns:a16="http://schemas.microsoft.com/office/drawing/2014/main" id="{835355D3-800E-E1C9-DFE9-A7C651BA2B10}"/>
              </a:ext>
            </a:extLst>
          </p:cNvPr>
          <p:cNvGrpSpPr/>
          <p:nvPr/>
        </p:nvGrpSpPr>
        <p:grpSpPr>
          <a:xfrm>
            <a:off x="2598551" y="2125029"/>
            <a:ext cx="3253242" cy="2058424"/>
            <a:chOff x="2494854" y="2125029"/>
            <a:chExt cx="3253242" cy="2058424"/>
          </a:xfrm>
        </p:grpSpPr>
        <p:cxnSp>
          <p:nvCxnSpPr>
            <p:cNvPr id="97" name="Straight Connector 96">
              <a:extLst>
                <a:ext uri="{FF2B5EF4-FFF2-40B4-BE49-F238E27FC236}">
                  <a16:creationId xmlns:a16="http://schemas.microsoft.com/office/drawing/2014/main" id="{124909AF-0ED6-1515-57A9-3FCE561FF3CE}"/>
                </a:ext>
              </a:extLst>
            </p:cNvPr>
            <p:cNvCxnSpPr/>
            <p:nvPr/>
          </p:nvCxnSpPr>
          <p:spPr bwMode="auto">
            <a:xfrm>
              <a:off x="2494854" y="212502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793A4508-0F05-71F0-55B3-EB5E1D9C5BE7}"/>
                </a:ext>
              </a:extLst>
            </p:cNvPr>
            <p:cNvCxnSpPr/>
            <p:nvPr/>
          </p:nvCxnSpPr>
          <p:spPr bwMode="auto">
            <a:xfrm>
              <a:off x="2954392" y="224216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BE8F5B1C-CECB-A0BD-AF44-A15235F7F75D}"/>
                </a:ext>
              </a:extLst>
            </p:cNvPr>
            <p:cNvCxnSpPr/>
            <p:nvPr/>
          </p:nvCxnSpPr>
          <p:spPr bwMode="auto">
            <a:xfrm>
              <a:off x="3050084" y="227986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2B7C03BB-EEA1-93E8-4051-B8B27CFFD8A8}"/>
                </a:ext>
              </a:extLst>
            </p:cNvPr>
            <p:cNvCxnSpPr/>
            <p:nvPr/>
          </p:nvCxnSpPr>
          <p:spPr bwMode="auto">
            <a:xfrm>
              <a:off x="3188937" y="228326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F886DC2-0208-0E1F-35DF-ABEBDB06EB41}"/>
                </a:ext>
              </a:extLst>
            </p:cNvPr>
            <p:cNvCxnSpPr/>
            <p:nvPr/>
          </p:nvCxnSpPr>
          <p:spPr bwMode="auto">
            <a:xfrm>
              <a:off x="3098739" y="228326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86443C74-DDDC-D0A0-B8F8-03DF740435A9}"/>
                </a:ext>
              </a:extLst>
            </p:cNvPr>
            <p:cNvCxnSpPr/>
            <p:nvPr/>
          </p:nvCxnSpPr>
          <p:spPr bwMode="auto">
            <a:xfrm>
              <a:off x="3262685" y="232461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6FACE7A4-0B8E-EEBD-AC21-79E57DE3AA80}"/>
                </a:ext>
              </a:extLst>
            </p:cNvPr>
            <p:cNvCxnSpPr/>
            <p:nvPr/>
          </p:nvCxnSpPr>
          <p:spPr bwMode="auto">
            <a:xfrm>
              <a:off x="3302114" y="23268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0883EB2-05A7-05A6-0970-EACEC61E96C9}"/>
                </a:ext>
              </a:extLst>
            </p:cNvPr>
            <p:cNvCxnSpPr/>
            <p:nvPr/>
          </p:nvCxnSpPr>
          <p:spPr bwMode="auto">
            <a:xfrm>
              <a:off x="3454776" y="2394055"/>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CE2239F-B960-99D7-8206-38B874CC327E}"/>
                </a:ext>
              </a:extLst>
            </p:cNvPr>
            <p:cNvCxnSpPr/>
            <p:nvPr/>
          </p:nvCxnSpPr>
          <p:spPr bwMode="auto">
            <a:xfrm>
              <a:off x="3419179" y="238066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D63DD3C5-DCAA-4C94-278E-B82A0DD86582}"/>
                </a:ext>
              </a:extLst>
            </p:cNvPr>
            <p:cNvCxnSpPr/>
            <p:nvPr/>
          </p:nvCxnSpPr>
          <p:spPr bwMode="auto">
            <a:xfrm>
              <a:off x="3533970" y="239776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CD035D8A-589E-EBF4-D341-34E762A1CA11}"/>
                </a:ext>
              </a:extLst>
            </p:cNvPr>
            <p:cNvCxnSpPr/>
            <p:nvPr/>
          </p:nvCxnSpPr>
          <p:spPr bwMode="auto">
            <a:xfrm>
              <a:off x="3493911" y="239420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F6150137-9F73-4202-F7E6-0A101D8A882B}"/>
                </a:ext>
              </a:extLst>
            </p:cNvPr>
            <p:cNvCxnSpPr/>
            <p:nvPr/>
          </p:nvCxnSpPr>
          <p:spPr bwMode="auto">
            <a:xfrm>
              <a:off x="3594130" y="24476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FAF34135-707F-4786-DF66-6EB86F12C9D6}"/>
                </a:ext>
              </a:extLst>
            </p:cNvPr>
            <p:cNvCxnSpPr/>
            <p:nvPr/>
          </p:nvCxnSpPr>
          <p:spPr bwMode="auto">
            <a:xfrm>
              <a:off x="3727594" y="24680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57E6C6D8-C319-463F-692D-8423DDA5CC16}"/>
                </a:ext>
              </a:extLst>
            </p:cNvPr>
            <p:cNvCxnSpPr/>
            <p:nvPr/>
          </p:nvCxnSpPr>
          <p:spPr bwMode="auto">
            <a:xfrm>
              <a:off x="3664398" y="246910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006ABA28-43FE-26CC-E6FE-235B22E7A8B6}"/>
                </a:ext>
              </a:extLst>
            </p:cNvPr>
            <p:cNvCxnSpPr/>
            <p:nvPr/>
          </p:nvCxnSpPr>
          <p:spPr bwMode="auto">
            <a:xfrm>
              <a:off x="3817340" y="260418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33965D3-1B34-287C-8CC7-8C2E5345764B}"/>
                </a:ext>
              </a:extLst>
            </p:cNvPr>
            <p:cNvCxnSpPr/>
            <p:nvPr/>
          </p:nvCxnSpPr>
          <p:spPr bwMode="auto">
            <a:xfrm>
              <a:off x="4166723" y="2634492"/>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860C895-4D9D-CC14-1819-783B83B42795}"/>
                </a:ext>
              </a:extLst>
            </p:cNvPr>
            <p:cNvCxnSpPr/>
            <p:nvPr/>
          </p:nvCxnSpPr>
          <p:spPr bwMode="auto">
            <a:xfrm>
              <a:off x="3630885" y="246807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D5978533-80F0-228B-399A-0BC062061B20}"/>
                </a:ext>
              </a:extLst>
            </p:cNvPr>
            <p:cNvCxnSpPr/>
            <p:nvPr/>
          </p:nvCxnSpPr>
          <p:spPr bwMode="auto">
            <a:xfrm>
              <a:off x="4100495" y="263505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68087601-7193-CB48-ECC5-E62C7646E167}"/>
                </a:ext>
              </a:extLst>
            </p:cNvPr>
            <p:cNvCxnSpPr/>
            <p:nvPr/>
          </p:nvCxnSpPr>
          <p:spPr bwMode="auto">
            <a:xfrm>
              <a:off x="4198188" y="263505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C1451AA5-E99B-EDB1-A053-AF7DAD404DBA}"/>
                </a:ext>
              </a:extLst>
            </p:cNvPr>
            <p:cNvCxnSpPr/>
            <p:nvPr/>
          </p:nvCxnSpPr>
          <p:spPr bwMode="auto">
            <a:xfrm>
              <a:off x="4118166" y="263532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5F013762-47BE-AB99-A465-FFC7A167A7E8}"/>
                </a:ext>
              </a:extLst>
            </p:cNvPr>
            <p:cNvCxnSpPr/>
            <p:nvPr/>
          </p:nvCxnSpPr>
          <p:spPr bwMode="auto">
            <a:xfrm>
              <a:off x="4198769" y="268053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8B81631B-173E-3DD1-7CC4-3E31AC50A795}"/>
                </a:ext>
              </a:extLst>
            </p:cNvPr>
            <p:cNvCxnSpPr/>
            <p:nvPr/>
          </p:nvCxnSpPr>
          <p:spPr bwMode="auto">
            <a:xfrm>
              <a:off x="4231378" y="268148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D7A2FC7D-2C8A-F959-0FC6-D08572F7B15B}"/>
                </a:ext>
              </a:extLst>
            </p:cNvPr>
            <p:cNvCxnSpPr/>
            <p:nvPr/>
          </p:nvCxnSpPr>
          <p:spPr bwMode="auto">
            <a:xfrm>
              <a:off x="4275230" y="268053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0526796C-F031-8287-33A3-7B2C9A515422}"/>
                </a:ext>
              </a:extLst>
            </p:cNvPr>
            <p:cNvCxnSpPr/>
            <p:nvPr/>
          </p:nvCxnSpPr>
          <p:spPr bwMode="auto">
            <a:xfrm>
              <a:off x="4312737" y="268049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94B90F4-32C6-FA4D-69F2-F418165BB47B}"/>
                </a:ext>
              </a:extLst>
            </p:cNvPr>
            <p:cNvCxnSpPr/>
            <p:nvPr/>
          </p:nvCxnSpPr>
          <p:spPr bwMode="auto">
            <a:xfrm>
              <a:off x="4061393" y="261073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398D2458-2E78-8546-E860-62A1ECD5C8BE}"/>
                </a:ext>
              </a:extLst>
            </p:cNvPr>
            <p:cNvCxnSpPr/>
            <p:nvPr/>
          </p:nvCxnSpPr>
          <p:spPr bwMode="auto">
            <a:xfrm>
              <a:off x="3949433" y="2608854"/>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2471693-239E-AEE4-34A9-A7C4034C5F8F}"/>
                </a:ext>
              </a:extLst>
            </p:cNvPr>
            <p:cNvCxnSpPr/>
            <p:nvPr/>
          </p:nvCxnSpPr>
          <p:spPr bwMode="auto">
            <a:xfrm>
              <a:off x="3803380" y="257590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B48BA0B4-FB35-0785-59F8-B81B5AC27359}"/>
                </a:ext>
              </a:extLst>
            </p:cNvPr>
            <p:cNvCxnSpPr/>
            <p:nvPr/>
          </p:nvCxnSpPr>
          <p:spPr bwMode="auto">
            <a:xfrm>
              <a:off x="4009409" y="2608853"/>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C7D4631B-9682-90DB-7131-CA0A7AC81462}"/>
                </a:ext>
              </a:extLst>
            </p:cNvPr>
            <p:cNvCxnSpPr/>
            <p:nvPr/>
          </p:nvCxnSpPr>
          <p:spPr bwMode="auto">
            <a:xfrm>
              <a:off x="3855477" y="260418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DA5DA40-9814-F2D8-1AF4-4D94889F01C3}"/>
                </a:ext>
              </a:extLst>
            </p:cNvPr>
            <p:cNvCxnSpPr/>
            <p:nvPr/>
          </p:nvCxnSpPr>
          <p:spPr bwMode="auto">
            <a:xfrm>
              <a:off x="4492508" y="275811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6E096DD7-967E-1998-9603-D597796DB0C0}"/>
                </a:ext>
              </a:extLst>
            </p:cNvPr>
            <p:cNvCxnSpPr/>
            <p:nvPr/>
          </p:nvCxnSpPr>
          <p:spPr bwMode="auto">
            <a:xfrm>
              <a:off x="4521724" y="275811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5052A292-FD67-350F-5143-67313F24F8E8}"/>
                </a:ext>
              </a:extLst>
            </p:cNvPr>
            <p:cNvCxnSpPr/>
            <p:nvPr/>
          </p:nvCxnSpPr>
          <p:spPr bwMode="auto">
            <a:xfrm>
              <a:off x="4450135" y="275811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67E8C220-2C06-538F-FD03-340FBA312879}"/>
                </a:ext>
              </a:extLst>
            </p:cNvPr>
            <p:cNvCxnSpPr/>
            <p:nvPr/>
          </p:nvCxnSpPr>
          <p:spPr bwMode="auto">
            <a:xfrm>
              <a:off x="4535272" y="280684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0F7F975E-77DC-6CC0-FAAE-0C5E21CAF99D}"/>
                </a:ext>
              </a:extLst>
            </p:cNvPr>
            <p:cNvCxnSpPr/>
            <p:nvPr/>
          </p:nvCxnSpPr>
          <p:spPr bwMode="auto">
            <a:xfrm>
              <a:off x="4578322" y="290887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B2A547E6-B203-FCDE-A354-91A65B3A2094}"/>
                </a:ext>
              </a:extLst>
            </p:cNvPr>
            <p:cNvCxnSpPr/>
            <p:nvPr/>
          </p:nvCxnSpPr>
          <p:spPr bwMode="auto">
            <a:xfrm>
              <a:off x="4706150" y="295785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2253A848-AB9E-7235-57E0-96AA54FC032C}"/>
                </a:ext>
              </a:extLst>
            </p:cNvPr>
            <p:cNvCxnSpPr/>
            <p:nvPr/>
          </p:nvCxnSpPr>
          <p:spPr bwMode="auto">
            <a:xfrm>
              <a:off x="4671443" y="295907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29C24A31-8D44-21B0-D91E-6BE99419B769}"/>
                </a:ext>
              </a:extLst>
            </p:cNvPr>
            <p:cNvCxnSpPr/>
            <p:nvPr/>
          </p:nvCxnSpPr>
          <p:spPr bwMode="auto">
            <a:xfrm>
              <a:off x="4751202" y="3074641"/>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5DBEFED2-9D89-CECC-DB2E-4F7F4ED93F51}"/>
                </a:ext>
              </a:extLst>
            </p:cNvPr>
            <p:cNvCxnSpPr/>
            <p:nvPr/>
          </p:nvCxnSpPr>
          <p:spPr bwMode="auto">
            <a:xfrm>
              <a:off x="3902406" y="2607263"/>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8B5982EC-1A15-89EE-0DFC-674316D03607}"/>
                </a:ext>
              </a:extLst>
            </p:cNvPr>
            <p:cNvCxnSpPr/>
            <p:nvPr/>
          </p:nvCxnSpPr>
          <p:spPr bwMode="auto">
            <a:xfrm>
              <a:off x="5255779" y="361942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C659161E-6A30-786F-EF39-1C67F84A8C4D}"/>
                </a:ext>
              </a:extLst>
            </p:cNvPr>
            <p:cNvCxnSpPr/>
            <p:nvPr/>
          </p:nvCxnSpPr>
          <p:spPr bwMode="auto">
            <a:xfrm>
              <a:off x="5209567" y="315320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EE240CA2-B6EF-93BB-E48E-A98BCAA94471}"/>
                </a:ext>
              </a:extLst>
            </p:cNvPr>
            <p:cNvCxnSpPr/>
            <p:nvPr/>
          </p:nvCxnSpPr>
          <p:spPr bwMode="auto">
            <a:xfrm>
              <a:off x="5158371"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35FACB1A-039E-67DA-48D2-14F878CAAD8C}"/>
                </a:ext>
              </a:extLst>
            </p:cNvPr>
            <p:cNvCxnSpPr/>
            <p:nvPr/>
          </p:nvCxnSpPr>
          <p:spPr bwMode="auto">
            <a:xfrm>
              <a:off x="5060462"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B7AD561-DD95-1B90-CDED-A47D1EC2320C}"/>
                </a:ext>
              </a:extLst>
            </p:cNvPr>
            <p:cNvCxnSpPr/>
            <p:nvPr/>
          </p:nvCxnSpPr>
          <p:spPr bwMode="auto">
            <a:xfrm>
              <a:off x="5000857"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CDCCBB88-94EE-E57A-B45E-7A38D0244F9E}"/>
                </a:ext>
              </a:extLst>
            </p:cNvPr>
            <p:cNvCxnSpPr/>
            <p:nvPr/>
          </p:nvCxnSpPr>
          <p:spPr bwMode="auto">
            <a:xfrm>
              <a:off x="5030709"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99EFD811-95CB-109A-5811-98AA3EE9F742}"/>
                </a:ext>
              </a:extLst>
            </p:cNvPr>
            <p:cNvCxnSpPr/>
            <p:nvPr/>
          </p:nvCxnSpPr>
          <p:spPr bwMode="auto">
            <a:xfrm>
              <a:off x="4970508"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89757D85-3971-9650-1833-8AE6F45D81ED}"/>
                </a:ext>
              </a:extLst>
            </p:cNvPr>
            <p:cNvCxnSpPr/>
            <p:nvPr/>
          </p:nvCxnSpPr>
          <p:spPr bwMode="auto">
            <a:xfrm>
              <a:off x="5126932" y="3153209"/>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5B1B16F-297D-D194-C074-DA9009B1C69B}"/>
                </a:ext>
              </a:extLst>
            </p:cNvPr>
            <p:cNvCxnSpPr/>
            <p:nvPr/>
          </p:nvCxnSpPr>
          <p:spPr bwMode="auto">
            <a:xfrm>
              <a:off x="4938832" y="3153210"/>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5A5CE266-75EC-F139-2611-AC6141C9926E}"/>
                </a:ext>
              </a:extLst>
            </p:cNvPr>
            <p:cNvCxnSpPr/>
            <p:nvPr/>
          </p:nvCxnSpPr>
          <p:spPr bwMode="auto">
            <a:xfrm>
              <a:off x="4800805" y="3071562"/>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5DC970B2-F585-0259-3E75-91AA0643AB0F}"/>
                </a:ext>
              </a:extLst>
            </p:cNvPr>
            <p:cNvCxnSpPr/>
            <p:nvPr/>
          </p:nvCxnSpPr>
          <p:spPr bwMode="auto">
            <a:xfrm>
              <a:off x="4867142" y="3145297"/>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16FA4A7F-9DE6-901A-02B8-4ACA000E3BCE}"/>
                </a:ext>
              </a:extLst>
            </p:cNvPr>
            <p:cNvCxnSpPr/>
            <p:nvPr/>
          </p:nvCxnSpPr>
          <p:spPr bwMode="auto">
            <a:xfrm>
              <a:off x="3767805" y="2576580"/>
              <a:ext cx="0" cy="110795"/>
            </a:xfrm>
            <a:prstGeom prst="line">
              <a:avLst/>
            </a:prstGeom>
            <a:noFill/>
            <a:ln w="38100" cap="flat" cmpd="sng" algn="ctr">
              <a:solidFill>
                <a:schemeClr val="accent4"/>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DE87F418-26E0-0107-D79A-DA774CD57CF0}"/>
                </a:ext>
              </a:extLst>
            </p:cNvPr>
            <p:cNvCxnSpPr/>
            <p:nvPr/>
          </p:nvCxnSpPr>
          <p:spPr bwMode="auto">
            <a:xfrm>
              <a:off x="5333546" y="3822316"/>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A1783CEC-7197-2E17-AD65-A402BDBB4842}"/>
                </a:ext>
              </a:extLst>
            </p:cNvPr>
            <p:cNvCxnSpPr/>
            <p:nvPr/>
          </p:nvCxnSpPr>
          <p:spPr bwMode="auto">
            <a:xfrm>
              <a:off x="5663944" y="4072658"/>
              <a:ext cx="0" cy="110795"/>
            </a:xfrm>
            <a:prstGeom prst="line">
              <a:avLst/>
            </a:prstGeom>
            <a:noFill/>
            <a:ln w="28575" cap="flat" cmpd="sng" algn="ctr">
              <a:solidFill>
                <a:schemeClr val="accent4"/>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D2AB458-6CA0-5526-F36D-94A083AD7861}"/>
                </a:ext>
              </a:extLst>
            </p:cNvPr>
            <p:cNvCxnSpPr/>
            <p:nvPr/>
          </p:nvCxnSpPr>
          <p:spPr bwMode="auto">
            <a:xfrm>
              <a:off x="5748096" y="4072097"/>
              <a:ext cx="0" cy="110795"/>
            </a:xfrm>
            <a:prstGeom prst="line">
              <a:avLst/>
            </a:prstGeom>
            <a:noFill/>
            <a:ln w="28575" cap="flat" cmpd="sng" algn="ctr">
              <a:solidFill>
                <a:schemeClr val="accent4"/>
              </a:solidFill>
              <a:prstDash val="solid"/>
              <a:round/>
              <a:headEnd type="none" w="med" len="med"/>
              <a:tailEnd type="none" w="med" len="med"/>
            </a:ln>
            <a:effectLst/>
          </p:spPr>
        </p:cxnSp>
      </p:grpSp>
      <p:grpSp>
        <p:nvGrpSpPr>
          <p:cNvPr id="10" name="Group 9">
            <a:extLst>
              <a:ext uri="{FF2B5EF4-FFF2-40B4-BE49-F238E27FC236}">
                <a16:creationId xmlns:a16="http://schemas.microsoft.com/office/drawing/2014/main" id="{8D173DE2-2366-7E3D-D0AB-37CF3205404A}"/>
              </a:ext>
            </a:extLst>
          </p:cNvPr>
          <p:cNvGrpSpPr/>
          <p:nvPr/>
        </p:nvGrpSpPr>
        <p:grpSpPr>
          <a:xfrm>
            <a:off x="3102840" y="2287721"/>
            <a:ext cx="2416445" cy="613423"/>
            <a:chOff x="2999143" y="2287721"/>
            <a:chExt cx="2416445" cy="613423"/>
          </a:xfrm>
        </p:grpSpPr>
        <p:cxnSp>
          <p:nvCxnSpPr>
            <p:cNvPr id="354" name="Straight Connector 353">
              <a:extLst>
                <a:ext uri="{FF2B5EF4-FFF2-40B4-BE49-F238E27FC236}">
                  <a16:creationId xmlns:a16="http://schemas.microsoft.com/office/drawing/2014/main" id="{C9AABB15-6CB6-4C61-3DFF-F9DE2893709C}"/>
                </a:ext>
              </a:extLst>
            </p:cNvPr>
            <p:cNvCxnSpPr/>
            <p:nvPr/>
          </p:nvCxnSpPr>
          <p:spPr bwMode="auto">
            <a:xfrm>
              <a:off x="2999143" y="228832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4B987356-808A-C662-96F7-5559AA7294E5}"/>
                </a:ext>
              </a:extLst>
            </p:cNvPr>
            <p:cNvCxnSpPr/>
            <p:nvPr/>
          </p:nvCxnSpPr>
          <p:spPr bwMode="auto">
            <a:xfrm>
              <a:off x="3321655" y="233190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61135C45-ECF0-E902-06A1-829B818DBB65}"/>
                </a:ext>
              </a:extLst>
            </p:cNvPr>
            <p:cNvCxnSpPr/>
            <p:nvPr/>
          </p:nvCxnSpPr>
          <p:spPr bwMode="auto">
            <a:xfrm>
              <a:off x="3038078" y="228772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E47ED220-F590-6E91-CA2F-97C7818AF703}"/>
                </a:ext>
              </a:extLst>
            </p:cNvPr>
            <p:cNvCxnSpPr/>
            <p:nvPr/>
          </p:nvCxnSpPr>
          <p:spPr bwMode="auto">
            <a:xfrm>
              <a:off x="3163371" y="231328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5F5B60C8-917E-0963-E9F9-E18305FDDBD6}"/>
                </a:ext>
              </a:extLst>
            </p:cNvPr>
            <p:cNvCxnSpPr/>
            <p:nvPr/>
          </p:nvCxnSpPr>
          <p:spPr bwMode="auto">
            <a:xfrm>
              <a:off x="3387769" y="235420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5BB49B42-C096-5DBB-7A31-244FE197136F}"/>
                </a:ext>
              </a:extLst>
            </p:cNvPr>
            <p:cNvCxnSpPr/>
            <p:nvPr/>
          </p:nvCxnSpPr>
          <p:spPr bwMode="auto">
            <a:xfrm>
              <a:off x="3274616" y="233144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CC473147-7C34-A529-5EC1-AD161944EE07}"/>
                </a:ext>
              </a:extLst>
            </p:cNvPr>
            <p:cNvCxnSpPr/>
            <p:nvPr/>
          </p:nvCxnSpPr>
          <p:spPr bwMode="auto">
            <a:xfrm>
              <a:off x="3354692" y="233016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4D6FF6F5-359C-BF8B-4109-9F82F6C106D0}"/>
                </a:ext>
              </a:extLst>
            </p:cNvPr>
            <p:cNvCxnSpPr/>
            <p:nvPr/>
          </p:nvCxnSpPr>
          <p:spPr bwMode="auto">
            <a:xfrm>
              <a:off x="3664060" y="238097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58FBE35D-B0DA-9190-D892-452DFE386F06}"/>
                </a:ext>
              </a:extLst>
            </p:cNvPr>
            <p:cNvCxnSpPr/>
            <p:nvPr/>
          </p:nvCxnSpPr>
          <p:spPr bwMode="auto">
            <a:xfrm>
              <a:off x="3481206" y="235725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374A3EF5-D589-B9D4-BD68-84F5C102FA0F}"/>
                </a:ext>
              </a:extLst>
            </p:cNvPr>
            <p:cNvCxnSpPr/>
            <p:nvPr/>
          </p:nvCxnSpPr>
          <p:spPr bwMode="auto">
            <a:xfrm>
              <a:off x="3409457" y="235435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4D8A2CED-0609-2FCC-4195-A43938E5FDD7}"/>
                </a:ext>
              </a:extLst>
            </p:cNvPr>
            <p:cNvCxnSpPr/>
            <p:nvPr/>
          </p:nvCxnSpPr>
          <p:spPr bwMode="auto">
            <a:xfrm>
              <a:off x="3447116" y="235420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0189BBE4-CBA6-69BC-C58C-68504A36B385}"/>
                </a:ext>
              </a:extLst>
            </p:cNvPr>
            <p:cNvCxnSpPr/>
            <p:nvPr/>
          </p:nvCxnSpPr>
          <p:spPr bwMode="auto">
            <a:xfrm>
              <a:off x="3561648" y="238130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12ADB61E-865E-F7B3-628E-DC709AD7489F}"/>
                </a:ext>
              </a:extLst>
            </p:cNvPr>
            <p:cNvCxnSpPr/>
            <p:nvPr/>
          </p:nvCxnSpPr>
          <p:spPr bwMode="auto">
            <a:xfrm>
              <a:off x="3877579" y="243787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6015672E-6407-D5E9-C6E0-8A0B0E83FE40}"/>
                </a:ext>
              </a:extLst>
            </p:cNvPr>
            <p:cNvCxnSpPr/>
            <p:nvPr/>
          </p:nvCxnSpPr>
          <p:spPr bwMode="auto">
            <a:xfrm>
              <a:off x="3977096" y="246918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98915307-95E4-FE6C-C817-A601BEB6E3D2}"/>
                </a:ext>
              </a:extLst>
            </p:cNvPr>
            <p:cNvCxnSpPr/>
            <p:nvPr/>
          </p:nvCxnSpPr>
          <p:spPr bwMode="auto">
            <a:xfrm>
              <a:off x="3914720" y="243787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AB4D7AFC-8EED-BCC7-26F2-F0A043BB056F}"/>
                </a:ext>
              </a:extLst>
            </p:cNvPr>
            <p:cNvCxnSpPr/>
            <p:nvPr/>
          </p:nvCxnSpPr>
          <p:spPr bwMode="auto">
            <a:xfrm>
              <a:off x="3995336" y="246914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A652D08C-5980-7BA3-1743-51AAF5285BD0}"/>
                </a:ext>
              </a:extLst>
            </p:cNvPr>
            <p:cNvCxnSpPr/>
            <p:nvPr/>
          </p:nvCxnSpPr>
          <p:spPr bwMode="auto">
            <a:xfrm>
              <a:off x="4367399" y="257993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98A4BC2C-BBCB-D04E-CD51-48596C521B72}"/>
                </a:ext>
              </a:extLst>
            </p:cNvPr>
            <p:cNvCxnSpPr/>
            <p:nvPr/>
          </p:nvCxnSpPr>
          <p:spPr bwMode="auto">
            <a:xfrm>
              <a:off x="4468343" y="2581162"/>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E1D8DFCC-43F2-2B53-6C6B-13D7160AD1BD}"/>
                </a:ext>
              </a:extLst>
            </p:cNvPr>
            <p:cNvCxnSpPr/>
            <p:nvPr/>
          </p:nvCxnSpPr>
          <p:spPr bwMode="auto">
            <a:xfrm>
              <a:off x="3744592" y="2382478"/>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D6FA3DBC-0A23-EF6E-35D7-3356EBBD4B69}"/>
                </a:ext>
              </a:extLst>
            </p:cNvPr>
            <p:cNvCxnSpPr/>
            <p:nvPr/>
          </p:nvCxnSpPr>
          <p:spPr bwMode="auto">
            <a:xfrm>
              <a:off x="3937466" y="246668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6A480932-7945-9EA3-E904-B9FFEE2511E7}"/>
                </a:ext>
              </a:extLst>
            </p:cNvPr>
            <p:cNvCxnSpPr/>
            <p:nvPr/>
          </p:nvCxnSpPr>
          <p:spPr bwMode="auto">
            <a:xfrm>
              <a:off x="4407596" y="257966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B55111F1-06C5-3894-D438-F2F1275B51F8}"/>
                </a:ext>
              </a:extLst>
            </p:cNvPr>
            <p:cNvCxnSpPr/>
            <p:nvPr/>
          </p:nvCxnSpPr>
          <p:spPr bwMode="auto">
            <a:xfrm>
              <a:off x="4142206" y="253518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E5263E1C-16D7-39D5-CB80-A78B0C8B1DE9}"/>
                </a:ext>
              </a:extLst>
            </p:cNvPr>
            <p:cNvCxnSpPr/>
            <p:nvPr/>
          </p:nvCxnSpPr>
          <p:spPr bwMode="auto">
            <a:xfrm>
              <a:off x="4056054" y="249379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BCF0D029-40E7-6A9D-E72E-6689C908DD4A}"/>
                </a:ext>
              </a:extLst>
            </p:cNvPr>
            <p:cNvCxnSpPr/>
            <p:nvPr/>
          </p:nvCxnSpPr>
          <p:spPr bwMode="auto">
            <a:xfrm>
              <a:off x="4523120" y="257966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EA14CB77-E3D6-0900-E022-0D980D01985F}"/>
                </a:ext>
              </a:extLst>
            </p:cNvPr>
            <p:cNvCxnSpPr/>
            <p:nvPr/>
          </p:nvCxnSpPr>
          <p:spPr bwMode="auto">
            <a:xfrm>
              <a:off x="4450135" y="257966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E6EEFEA3-3343-A413-4C2E-CB93CC00C6FF}"/>
                </a:ext>
              </a:extLst>
            </p:cNvPr>
            <p:cNvCxnSpPr/>
            <p:nvPr/>
          </p:nvCxnSpPr>
          <p:spPr bwMode="auto">
            <a:xfrm>
              <a:off x="4789346" y="257684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8F80BCA1-C007-D50E-68FB-BE84B4B6D866}"/>
                </a:ext>
              </a:extLst>
            </p:cNvPr>
            <p:cNvCxnSpPr/>
            <p:nvPr/>
          </p:nvCxnSpPr>
          <p:spPr bwMode="auto">
            <a:xfrm>
              <a:off x="4560657" y="25789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8A568EEB-E8E0-8650-02D4-D6DFC93FDC71}"/>
                </a:ext>
              </a:extLst>
            </p:cNvPr>
            <p:cNvCxnSpPr/>
            <p:nvPr/>
          </p:nvCxnSpPr>
          <p:spPr bwMode="auto">
            <a:xfrm>
              <a:off x="4596517" y="257966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C30E1A9D-C413-E54D-FEC2-E5EC265A5334}"/>
                </a:ext>
              </a:extLst>
            </p:cNvPr>
            <p:cNvCxnSpPr/>
            <p:nvPr/>
          </p:nvCxnSpPr>
          <p:spPr bwMode="auto">
            <a:xfrm>
              <a:off x="3847791" y="240084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0A8242E6-1AA3-EAF1-0967-5F5518208697}"/>
                </a:ext>
              </a:extLst>
            </p:cNvPr>
            <p:cNvCxnSpPr/>
            <p:nvPr/>
          </p:nvCxnSpPr>
          <p:spPr bwMode="auto">
            <a:xfrm>
              <a:off x="3789918" y="2385615"/>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C3075735-3E84-23F3-D34E-B725BB93E78E}"/>
                </a:ext>
              </a:extLst>
            </p:cNvPr>
            <p:cNvCxnSpPr/>
            <p:nvPr/>
          </p:nvCxnSpPr>
          <p:spPr bwMode="auto">
            <a:xfrm>
              <a:off x="4855044" y="257590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7AC0AD13-1F39-142A-B8F2-EA0CFFF92614}"/>
                </a:ext>
              </a:extLst>
            </p:cNvPr>
            <p:cNvCxnSpPr/>
            <p:nvPr/>
          </p:nvCxnSpPr>
          <p:spPr bwMode="auto">
            <a:xfrm>
              <a:off x="3705055" y="23806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9698FC8E-E306-5C88-728F-AF713735C51B}"/>
                </a:ext>
              </a:extLst>
            </p:cNvPr>
            <p:cNvCxnSpPr/>
            <p:nvPr/>
          </p:nvCxnSpPr>
          <p:spPr bwMode="auto">
            <a:xfrm>
              <a:off x="5020789" y="258154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117F8FFF-B594-A4FA-A147-24E9B5E08CE0}"/>
                </a:ext>
              </a:extLst>
            </p:cNvPr>
            <p:cNvCxnSpPr/>
            <p:nvPr/>
          </p:nvCxnSpPr>
          <p:spPr bwMode="auto">
            <a:xfrm>
              <a:off x="4972302" y="25789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A5A73895-EB94-DF8E-A178-887189B3E0F8}"/>
                </a:ext>
              </a:extLst>
            </p:cNvPr>
            <p:cNvCxnSpPr/>
            <p:nvPr/>
          </p:nvCxnSpPr>
          <p:spPr bwMode="auto">
            <a:xfrm>
              <a:off x="4933903" y="257966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8495B253-D513-8763-6ABF-D1340FC16434}"/>
                </a:ext>
              </a:extLst>
            </p:cNvPr>
            <p:cNvCxnSpPr/>
            <p:nvPr/>
          </p:nvCxnSpPr>
          <p:spPr bwMode="auto">
            <a:xfrm>
              <a:off x="3618571" y="2380969"/>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4A083DDA-2FD8-593B-B81F-3DBB3B413A63}"/>
                </a:ext>
              </a:extLst>
            </p:cNvPr>
            <p:cNvCxnSpPr/>
            <p:nvPr/>
          </p:nvCxnSpPr>
          <p:spPr bwMode="auto">
            <a:xfrm>
              <a:off x="4262733" y="2533435"/>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492B5960-D6E5-D52E-AF8C-0E913315B1DE}"/>
                </a:ext>
              </a:extLst>
            </p:cNvPr>
            <p:cNvCxnSpPr/>
            <p:nvPr/>
          </p:nvCxnSpPr>
          <p:spPr bwMode="auto">
            <a:xfrm>
              <a:off x="4639854" y="2579661"/>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7DE8F6AA-09D3-BE4F-793A-51F59DBCBB8D}"/>
                </a:ext>
              </a:extLst>
            </p:cNvPr>
            <p:cNvCxnSpPr/>
            <p:nvPr/>
          </p:nvCxnSpPr>
          <p:spPr bwMode="auto">
            <a:xfrm>
              <a:off x="4981656" y="258134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AD87C88F-7613-E4B5-5246-EB0124C66BF2}"/>
                </a:ext>
              </a:extLst>
            </p:cNvPr>
            <p:cNvCxnSpPr/>
            <p:nvPr/>
          </p:nvCxnSpPr>
          <p:spPr bwMode="auto">
            <a:xfrm>
              <a:off x="4506761" y="258095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E6C1167D-DC1D-D117-61FC-1C8763F446DA}"/>
                </a:ext>
              </a:extLst>
            </p:cNvPr>
            <p:cNvCxnSpPr/>
            <p:nvPr/>
          </p:nvCxnSpPr>
          <p:spPr bwMode="auto">
            <a:xfrm>
              <a:off x="5069699" y="258067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242F83DF-3111-5ED2-C50F-3A1885270B26}"/>
                </a:ext>
              </a:extLst>
            </p:cNvPr>
            <p:cNvCxnSpPr/>
            <p:nvPr/>
          </p:nvCxnSpPr>
          <p:spPr bwMode="auto">
            <a:xfrm>
              <a:off x="5155292" y="257966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50BE5A6C-87FB-E45C-3791-2F983BF45BE5}"/>
                </a:ext>
              </a:extLst>
            </p:cNvPr>
            <p:cNvCxnSpPr/>
            <p:nvPr/>
          </p:nvCxnSpPr>
          <p:spPr bwMode="auto">
            <a:xfrm>
              <a:off x="5123853" y="257984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CDBBC2C0-020B-0158-1C8A-2D9B0ECC4293}"/>
                </a:ext>
              </a:extLst>
            </p:cNvPr>
            <p:cNvCxnSpPr/>
            <p:nvPr/>
          </p:nvCxnSpPr>
          <p:spPr bwMode="auto">
            <a:xfrm>
              <a:off x="5210944" y="278186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5D7E428F-FAA7-803C-616E-56F05AB84BB3}"/>
                </a:ext>
              </a:extLst>
            </p:cNvPr>
            <p:cNvCxnSpPr/>
            <p:nvPr/>
          </p:nvCxnSpPr>
          <p:spPr bwMode="auto">
            <a:xfrm>
              <a:off x="5317760" y="278494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1F019526-04CC-3038-E86B-6D25FC3A42BD}"/>
                </a:ext>
              </a:extLst>
            </p:cNvPr>
            <p:cNvCxnSpPr/>
            <p:nvPr/>
          </p:nvCxnSpPr>
          <p:spPr bwMode="auto">
            <a:xfrm>
              <a:off x="5379643" y="278784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6381543D-BEA3-93EC-8394-579A2770741A}"/>
                </a:ext>
              </a:extLst>
            </p:cNvPr>
            <p:cNvCxnSpPr/>
            <p:nvPr/>
          </p:nvCxnSpPr>
          <p:spPr bwMode="auto">
            <a:xfrm>
              <a:off x="5278490" y="278494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38979A2E-009F-1E58-63A1-E2DD6291F5B2}"/>
                </a:ext>
              </a:extLst>
            </p:cNvPr>
            <p:cNvCxnSpPr/>
            <p:nvPr/>
          </p:nvCxnSpPr>
          <p:spPr bwMode="auto">
            <a:xfrm>
              <a:off x="5369803" y="279034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DDFC9601-EC02-0461-223B-978649A8DE7D}"/>
                </a:ext>
              </a:extLst>
            </p:cNvPr>
            <p:cNvCxnSpPr/>
            <p:nvPr/>
          </p:nvCxnSpPr>
          <p:spPr bwMode="auto">
            <a:xfrm>
              <a:off x="5415588" y="278802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EF340DE9-A133-A107-B948-9CEC4A6A5DCF}"/>
                </a:ext>
              </a:extLst>
            </p:cNvPr>
            <p:cNvCxnSpPr/>
            <p:nvPr/>
          </p:nvCxnSpPr>
          <p:spPr bwMode="auto">
            <a:xfrm>
              <a:off x="4106003" y="2493906"/>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E54A3360-B56F-FC7C-E4D7-0A05393EA75F}"/>
                </a:ext>
              </a:extLst>
            </p:cNvPr>
            <p:cNvCxnSpPr/>
            <p:nvPr/>
          </p:nvCxnSpPr>
          <p:spPr bwMode="auto">
            <a:xfrm>
              <a:off x="4736186" y="2577057"/>
              <a:ext cx="0" cy="110795"/>
            </a:xfrm>
            <a:prstGeom prst="line">
              <a:avLst/>
            </a:prstGeom>
            <a:noFill/>
            <a:ln w="38100" cap="flat" cmpd="sng" algn="ctr">
              <a:solidFill>
                <a:schemeClr val="accent3"/>
              </a:solidFill>
              <a:prstDash val="solid"/>
              <a:round/>
              <a:headEnd type="none" w="med" len="med"/>
              <a:tailEnd type="none" w="med" len="med"/>
            </a:ln>
            <a:effectLst/>
          </p:spPr>
        </p:cxnSp>
      </p:grpSp>
      <p:grpSp>
        <p:nvGrpSpPr>
          <p:cNvPr id="9" name="Group 8">
            <a:extLst>
              <a:ext uri="{FF2B5EF4-FFF2-40B4-BE49-F238E27FC236}">
                <a16:creationId xmlns:a16="http://schemas.microsoft.com/office/drawing/2014/main" id="{372201D5-39B4-AD90-4E06-79C58A0FBD55}"/>
              </a:ext>
            </a:extLst>
          </p:cNvPr>
          <p:cNvGrpSpPr/>
          <p:nvPr/>
        </p:nvGrpSpPr>
        <p:grpSpPr>
          <a:xfrm>
            <a:off x="2920280" y="2091340"/>
            <a:ext cx="2853519" cy="632878"/>
            <a:chOff x="2816583" y="2091340"/>
            <a:chExt cx="2853519" cy="632878"/>
          </a:xfrm>
        </p:grpSpPr>
        <p:cxnSp>
          <p:nvCxnSpPr>
            <p:cNvPr id="276" name="Straight Connector 275">
              <a:extLst>
                <a:ext uri="{FF2B5EF4-FFF2-40B4-BE49-F238E27FC236}">
                  <a16:creationId xmlns:a16="http://schemas.microsoft.com/office/drawing/2014/main" id="{4C74AA17-4DB1-DA25-7353-A3774221C5E1}"/>
                </a:ext>
              </a:extLst>
            </p:cNvPr>
            <p:cNvCxnSpPr/>
            <p:nvPr/>
          </p:nvCxnSpPr>
          <p:spPr bwMode="auto">
            <a:xfrm>
              <a:off x="2816583" y="209134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EEB5E1E8-1A5A-C112-FD0C-4ED31C7094C8}"/>
                </a:ext>
              </a:extLst>
            </p:cNvPr>
            <p:cNvCxnSpPr/>
            <p:nvPr/>
          </p:nvCxnSpPr>
          <p:spPr bwMode="auto">
            <a:xfrm>
              <a:off x="3313882" y="217911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C35CD67E-E60C-E69D-8876-651310A9A649}"/>
                </a:ext>
              </a:extLst>
            </p:cNvPr>
            <p:cNvCxnSpPr/>
            <p:nvPr/>
          </p:nvCxnSpPr>
          <p:spPr bwMode="auto">
            <a:xfrm>
              <a:off x="3061176" y="211579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9DD53BE9-3192-ACCF-CD67-A23F7F30EE95}"/>
                </a:ext>
              </a:extLst>
            </p:cNvPr>
            <p:cNvCxnSpPr/>
            <p:nvPr/>
          </p:nvCxnSpPr>
          <p:spPr bwMode="auto">
            <a:xfrm>
              <a:off x="3126044" y="213586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FD136AEE-9044-9D85-4C1D-668C1126218E}"/>
                </a:ext>
              </a:extLst>
            </p:cNvPr>
            <p:cNvCxnSpPr/>
            <p:nvPr/>
          </p:nvCxnSpPr>
          <p:spPr bwMode="auto">
            <a:xfrm>
              <a:off x="3390042" y="220213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D54627ED-F7CA-EA70-BAA3-23FA6686CD60}"/>
                </a:ext>
              </a:extLst>
            </p:cNvPr>
            <p:cNvCxnSpPr/>
            <p:nvPr/>
          </p:nvCxnSpPr>
          <p:spPr bwMode="auto">
            <a:xfrm>
              <a:off x="3259606" y="2179727"/>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A3347918-B5CC-34A9-3063-C47795674912}"/>
                </a:ext>
              </a:extLst>
            </p:cNvPr>
            <p:cNvCxnSpPr/>
            <p:nvPr/>
          </p:nvCxnSpPr>
          <p:spPr bwMode="auto">
            <a:xfrm>
              <a:off x="3355434" y="220213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A99FC9AC-468F-D7E6-D633-6DF0DF2FDE12}"/>
                </a:ext>
              </a:extLst>
            </p:cNvPr>
            <p:cNvCxnSpPr/>
            <p:nvPr/>
          </p:nvCxnSpPr>
          <p:spPr bwMode="auto">
            <a:xfrm>
              <a:off x="3496626" y="225137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E1167F1E-5332-735F-A505-6C7149FAA842}"/>
                </a:ext>
              </a:extLst>
            </p:cNvPr>
            <p:cNvCxnSpPr/>
            <p:nvPr/>
          </p:nvCxnSpPr>
          <p:spPr bwMode="auto">
            <a:xfrm>
              <a:off x="3515100" y="224829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16389B7-494D-2921-8EAD-2501FBE67016}"/>
                </a:ext>
              </a:extLst>
            </p:cNvPr>
            <p:cNvCxnSpPr/>
            <p:nvPr/>
          </p:nvCxnSpPr>
          <p:spPr bwMode="auto">
            <a:xfrm>
              <a:off x="3460021" y="221830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50193048-AF93-0320-D77D-28769C2C99B3}"/>
                </a:ext>
              </a:extLst>
            </p:cNvPr>
            <p:cNvCxnSpPr/>
            <p:nvPr/>
          </p:nvCxnSpPr>
          <p:spPr bwMode="auto">
            <a:xfrm>
              <a:off x="3546968" y="227604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89EAA83A-7897-9C1B-C6FC-9A7C238CCA91}"/>
                </a:ext>
              </a:extLst>
            </p:cNvPr>
            <p:cNvCxnSpPr/>
            <p:nvPr/>
          </p:nvCxnSpPr>
          <p:spPr bwMode="auto">
            <a:xfrm>
              <a:off x="3579312" y="227627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42A94ADB-394B-ED50-712F-DDC0DB99050B}"/>
                </a:ext>
              </a:extLst>
            </p:cNvPr>
            <p:cNvCxnSpPr/>
            <p:nvPr/>
          </p:nvCxnSpPr>
          <p:spPr bwMode="auto">
            <a:xfrm>
              <a:off x="3811515" y="228389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645632DC-42D7-CC10-C676-BD3F24C4A2E5}"/>
                </a:ext>
              </a:extLst>
            </p:cNvPr>
            <p:cNvCxnSpPr/>
            <p:nvPr/>
          </p:nvCxnSpPr>
          <p:spPr bwMode="auto">
            <a:xfrm>
              <a:off x="3892742" y="231292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9AAAF13E-5438-8471-46AE-C36C734B4B6C}"/>
                </a:ext>
              </a:extLst>
            </p:cNvPr>
            <p:cNvCxnSpPr/>
            <p:nvPr/>
          </p:nvCxnSpPr>
          <p:spPr bwMode="auto">
            <a:xfrm>
              <a:off x="3850970" y="2283260"/>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238471C3-32ED-CC95-E7D0-6EACF974C25C}"/>
                </a:ext>
              </a:extLst>
            </p:cNvPr>
            <p:cNvCxnSpPr/>
            <p:nvPr/>
          </p:nvCxnSpPr>
          <p:spPr bwMode="auto">
            <a:xfrm>
              <a:off x="3968206" y="234757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DD2FCE2B-D3FD-DAF6-2039-302E04FF1D66}"/>
                </a:ext>
              </a:extLst>
            </p:cNvPr>
            <p:cNvCxnSpPr/>
            <p:nvPr/>
          </p:nvCxnSpPr>
          <p:spPr bwMode="auto">
            <a:xfrm>
              <a:off x="4111856" y="234447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88339053-F79B-F2DE-ABC3-74DBCCBEF50D}"/>
                </a:ext>
              </a:extLst>
            </p:cNvPr>
            <p:cNvCxnSpPr/>
            <p:nvPr/>
          </p:nvCxnSpPr>
          <p:spPr bwMode="auto">
            <a:xfrm>
              <a:off x="4245750" y="2382751"/>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41C6643E-8978-B90B-5AF5-44BCA4CECC40}"/>
                </a:ext>
              </a:extLst>
            </p:cNvPr>
            <p:cNvCxnSpPr/>
            <p:nvPr/>
          </p:nvCxnSpPr>
          <p:spPr bwMode="auto">
            <a:xfrm>
              <a:off x="3773963" y="2284016"/>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9228B55C-7C05-82BC-3E5E-7517E756CA2B}"/>
                </a:ext>
              </a:extLst>
            </p:cNvPr>
            <p:cNvCxnSpPr/>
            <p:nvPr/>
          </p:nvCxnSpPr>
          <p:spPr bwMode="auto">
            <a:xfrm>
              <a:off x="3918032" y="234544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C61DF4F-BA44-01E1-8A5F-115A1058C96E}"/>
                </a:ext>
              </a:extLst>
            </p:cNvPr>
            <p:cNvCxnSpPr/>
            <p:nvPr/>
          </p:nvCxnSpPr>
          <p:spPr bwMode="auto">
            <a:xfrm>
              <a:off x="4166723" y="238090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D6DE8565-67FF-748D-38CD-462EE2EEFA42}"/>
                </a:ext>
              </a:extLst>
            </p:cNvPr>
            <p:cNvCxnSpPr/>
            <p:nvPr/>
          </p:nvCxnSpPr>
          <p:spPr bwMode="auto">
            <a:xfrm>
              <a:off x="4130482" y="238105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AD71CA39-CC43-2FD0-E5E8-61624A60FB37}"/>
                </a:ext>
              </a:extLst>
            </p:cNvPr>
            <p:cNvCxnSpPr/>
            <p:nvPr/>
          </p:nvCxnSpPr>
          <p:spPr bwMode="auto">
            <a:xfrm>
              <a:off x="4018865" y="234629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F68A2730-82CD-AF50-CCED-83D4F44E47F5}"/>
                </a:ext>
              </a:extLst>
            </p:cNvPr>
            <p:cNvCxnSpPr/>
            <p:nvPr/>
          </p:nvCxnSpPr>
          <p:spPr bwMode="auto">
            <a:xfrm>
              <a:off x="4302423" y="23800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D5D97632-CB5C-665D-86C4-EEFC3B82F6F7}"/>
                </a:ext>
              </a:extLst>
            </p:cNvPr>
            <p:cNvCxnSpPr/>
            <p:nvPr/>
          </p:nvCxnSpPr>
          <p:spPr bwMode="auto">
            <a:xfrm>
              <a:off x="4198188" y="2380909"/>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F961034A-5307-EA25-763D-D1A6337FA1A9}"/>
                </a:ext>
              </a:extLst>
            </p:cNvPr>
            <p:cNvCxnSpPr/>
            <p:nvPr/>
          </p:nvCxnSpPr>
          <p:spPr bwMode="auto">
            <a:xfrm>
              <a:off x="4477961" y="24307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9C48CB01-9952-2220-E47E-E7EDD15AFF83}"/>
                </a:ext>
              </a:extLst>
            </p:cNvPr>
            <p:cNvCxnSpPr/>
            <p:nvPr/>
          </p:nvCxnSpPr>
          <p:spPr bwMode="auto">
            <a:xfrm>
              <a:off x="4344253" y="23800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E49F313A-AFAD-5921-F11F-5B136ECB15F6}"/>
                </a:ext>
              </a:extLst>
            </p:cNvPr>
            <p:cNvCxnSpPr/>
            <p:nvPr/>
          </p:nvCxnSpPr>
          <p:spPr bwMode="auto">
            <a:xfrm>
              <a:off x="4383097" y="242763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4AADBC86-31F8-1E28-6CE1-67235CB452C9}"/>
                </a:ext>
              </a:extLst>
            </p:cNvPr>
            <p:cNvCxnSpPr/>
            <p:nvPr/>
          </p:nvCxnSpPr>
          <p:spPr bwMode="auto">
            <a:xfrm>
              <a:off x="3744592" y="2282164"/>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53288BEA-59A4-AEC1-063B-CAC731D244B5}"/>
                </a:ext>
              </a:extLst>
            </p:cNvPr>
            <p:cNvCxnSpPr/>
            <p:nvPr/>
          </p:nvCxnSpPr>
          <p:spPr bwMode="auto">
            <a:xfrm>
              <a:off x="3953881" y="2348455"/>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17F2D645-D639-A24B-96CC-EF245D1B2698}"/>
                </a:ext>
              </a:extLst>
            </p:cNvPr>
            <p:cNvCxnSpPr/>
            <p:nvPr/>
          </p:nvCxnSpPr>
          <p:spPr bwMode="auto">
            <a:xfrm>
              <a:off x="4519252" y="24307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D596A9FD-8CD3-A400-4CA6-00AC014EFAC6}"/>
                </a:ext>
              </a:extLst>
            </p:cNvPr>
            <p:cNvCxnSpPr/>
            <p:nvPr/>
          </p:nvCxnSpPr>
          <p:spPr bwMode="auto">
            <a:xfrm>
              <a:off x="3713116" y="228337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2C8C0815-E954-37F3-86D4-615D316AA337}"/>
                </a:ext>
              </a:extLst>
            </p:cNvPr>
            <p:cNvCxnSpPr/>
            <p:nvPr/>
          </p:nvCxnSpPr>
          <p:spPr bwMode="auto">
            <a:xfrm>
              <a:off x="4527882" y="24307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A9CB2A82-FC36-7DC2-C5E9-884F45881508}"/>
                </a:ext>
              </a:extLst>
            </p:cNvPr>
            <p:cNvCxnSpPr/>
            <p:nvPr/>
          </p:nvCxnSpPr>
          <p:spPr bwMode="auto">
            <a:xfrm>
              <a:off x="4696349" y="2435388"/>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DAE6F3D3-0B0E-F8D2-716C-59316D6389EC}"/>
                </a:ext>
              </a:extLst>
            </p:cNvPr>
            <p:cNvCxnSpPr/>
            <p:nvPr/>
          </p:nvCxnSpPr>
          <p:spPr bwMode="auto">
            <a:xfrm>
              <a:off x="4572300" y="2430712"/>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38326800-BE4D-09FD-EA0A-DB11D4C52F00}"/>
                </a:ext>
              </a:extLst>
            </p:cNvPr>
            <p:cNvCxnSpPr/>
            <p:nvPr/>
          </p:nvCxnSpPr>
          <p:spPr bwMode="auto">
            <a:xfrm>
              <a:off x="4064472" y="2346554"/>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71159F21-F2E4-CC52-1C0E-07AD4B3A243B}"/>
                </a:ext>
              </a:extLst>
            </p:cNvPr>
            <p:cNvCxnSpPr/>
            <p:nvPr/>
          </p:nvCxnSpPr>
          <p:spPr bwMode="auto">
            <a:xfrm>
              <a:off x="4969223" y="2604187"/>
              <a:ext cx="0" cy="110795"/>
            </a:xfrm>
            <a:prstGeom prst="line">
              <a:avLst/>
            </a:prstGeom>
            <a:noFill/>
            <a:ln w="57150"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4C18C696-E451-927B-5446-FC50BCC8914B}"/>
                </a:ext>
              </a:extLst>
            </p:cNvPr>
            <p:cNvCxnSpPr/>
            <p:nvPr/>
          </p:nvCxnSpPr>
          <p:spPr bwMode="auto">
            <a:xfrm>
              <a:off x="4434740" y="2430712"/>
              <a:ext cx="0" cy="110795"/>
            </a:xfrm>
            <a:prstGeom prst="line">
              <a:avLst/>
            </a:prstGeom>
            <a:noFill/>
            <a:ln w="3810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A6790A90-42C1-0A55-387E-13B742AF3488}"/>
                </a:ext>
              </a:extLst>
            </p:cNvPr>
            <p:cNvCxnSpPr/>
            <p:nvPr/>
          </p:nvCxnSpPr>
          <p:spPr bwMode="auto">
            <a:xfrm>
              <a:off x="4735639" y="243787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E4DC1C13-581D-F7FB-37AF-F7D59D22AF9C}"/>
                </a:ext>
              </a:extLst>
            </p:cNvPr>
            <p:cNvCxnSpPr/>
            <p:nvPr/>
          </p:nvCxnSpPr>
          <p:spPr bwMode="auto">
            <a:xfrm>
              <a:off x="4782369" y="243787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95831FA8-8B8F-FB21-FEC4-568DDD86B025}"/>
                </a:ext>
              </a:extLst>
            </p:cNvPr>
            <p:cNvCxnSpPr/>
            <p:nvPr/>
          </p:nvCxnSpPr>
          <p:spPr bwMode="auto">
            <a:xfrm>
              <a:off x="4848313" y="251742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8C01FBA6-58D9-389C-F721-4DFFC24C01C0}"/>
                </a:ext>
              </a:extLst>
            </p:cNvPr>
            <p:cNvCxnSpPr/>
            <p:nvPr/>
          </p:nvCxnSpPr>
          <p:spPr bwMode="auto">
            <a:xfrm>
              <a:off x="5023868" y="2607625"/>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6220DCA6-9DA1-8F4D-2FF8-75E420E3645B}"/>
                </a:ext>
              </a:extLst>
            </p:cNvPr>
            <p:cNvCxnSpPr/>
            <p:nvPr/>
          </p:nvCxnSpPr>
          <p:spPr bwMode="auto">
            <a:xfrm>
              <a:off x="4903350" y="2606181"/>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109A1110-6845-46A9-72B9-D30B9EB63470}"/>
                </a:ext>
              </a:extLst>
            </p:cNvPr>
            <p:cNvCxnSpPr/>
            <p:nvPr/>
          </p:nvCxnSpPr>
          <p:spPr bwMode="auto">
            <a:xfrm>
              <a:off x="5108433" y="261342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80848CE8-4EA6-BCBA-8D17-7E6542FA480A}"/>
                </a:ext>
              </a:extLst>
            </p:cNvPr>
            <p:cNvCxnSpPr/>
            <p:nvPr/>
          </p:nvCxnSpPr>
          <p:spPr bwMode="auto">
            <a:xfrm>
              <a:off x="5225660" y="260726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287FBDCB-64C0-3877-3397-F40E83825779}"/>
                </a:ext>
              </a:extLst>
            </p:cNvPr>
            <p:cNvCxnSpPr/>
            <p:nvPr/>
          </p:nvCxnSpPr>
          <p:spPr bwMode="auto">
            <a:xfrm>
              <a:off x="5291444" y="260726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2589F2EC-BDAD-0010-7D57-E60EDCB26AD6}"/>
                </a:ext>
              </a:extLst>
            </p:cNvPr>
            <p:cNvCxnSpPr/>
            <p:nvPr/>
          </p:nvCxnSpPr>
          <p:spPr bwMode="auto">
            <a:xfrm>
              <a:off x="5258047" y="260726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F4D18059-C05C-D6A0-0DBE-4B621ACF4F88}"/>
                </a:ext>
              </a:extLst>
            </p:cNvPr>
            <p:cNvCxnSpPr/>
            <p:nvPr/>
          </p:nvCxnSpPr>
          <p:spPr bwMode="auto">
            <a:xfrm>
              <a:off x="5377047" y="260418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0C2EA0BF-9267-3AA0-2E13-430AC8C1E7D7}"/>
                </a:ext>
              </a:extLst>
            </p:cNvPr>
            <p:cNvCxnSpPr/>
            <p:nvPr/>
          </p:nvCxnSpPr>
          <p:spPr bwMode="auto">
            <a:xfrm>
              <a:off x="5508441" y="2604186"/>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E0EE906D-58B4-46E1-2F39-483B42C39F3C}"/>
                </a:ext>
              </a:extLst>
            </p:cNvPr>
            <p:cNvCxnSpPr/>
            <p:nvPr/>
          </p:nvCxnSpPr>
          <p:spPr bwMode="auto">
            <a:xfrm>
              <a:off x="5621247" y="2610343"/>
              <a:ext cx="0" cy="110795"/>
            </a:xfrm>
            <a:prstGeom prst="line">
              <a:avLst/>
            </a:prstGeom>
            <a:noFill/>
            <a:ln w="28575"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C3EE6A7A-B7EE-9F9F-03AB-F77FBF6A1908}"/>
                </a:ext>
              </a:extLst>
            </p:cNvPr>
            <p:cNvCxnSpPr/>
            <p:nvPr/>
          </p:nvCxnSpPr>
          <p:spPr bwMode="auto">
            <a:xfrm>
              <a:off x="5670102" y="2610751"/>
              <a:ext cx="0" cy="110795"/>
            </a:xfrm>
            <a:prstGeom prst="line">
              <a:avLst/>
            </a:prstGeom>
            <a:noFill/>
            <a:ln w="28575" cap="flat" cmpd="sng" algn="ctr">
              <a:solidFill>
                <a:schemeClr val="accent1"/>
              </a:solidFill>
              <a:prstDash val="solid"/>
              <a:round/>
              <a:headEnd type="none" w="med" len="med"/>
              <a:tailEnd type="none" w="med" len="med"/>
            </a:ln>
            <a:effectLst/>
          </p:spPr>
        </p:cxnSp>
      </p:grpSp>
      <p:sp>
        <p:nvSpPr>
          <p:cNvPr id="8" name="Freeform: Shape 7">
            <a:extLst>
              <a:ext uri="{FF2B5EF4-FFF2-40B4-BE49-F238E27FC236}">
                <a16:creationId xmlns:a16="http://schemas.microsoft.com/office/drawing/2014/main" id="{698B0E37-5C71-729B-EF72-AD237A24D950}"/>
              </a:ext>
            </a:extLst>
          </p:cNvPr>
          <p:cNvSpPr/>
          <p:nvPr/>
        </p:nvSpPr>
        <p:spPr bwMode="auto">
          <a:xfrm>
            <a:off x="1098145" y="2044315"/>
            <a:ext cx="4692073" cy="618837"/>
          </a:xfrm>
          <a:custGeom>
            <a:avLst/>
            <a:gdLst>
              <a:gd name="connsiteX0" fmla="*/ 0 w 4692073"/>
              <a:gd name="connsiteY0" fmla="*/ 0 h 618837"/>
              <a:gd name="connsiteX1" fmla="*/ 98522 w 4692073"/>
              <a:gd name="connsiteY1" fmla="*/ 0 h 618837"/>
              <a:gd name="connsiteX2" fmla="*/ 98522 w 4692073"/>
              <a:gd name="connsiteY2" fmla="*/ 15394 h 618837"/>
              <a:gd name="connsiteX3" fmla="*/ 467976 w 4692073"/>
              <a:gd name="connsiteY3" fmla="*/ 15394 h 618837"/>
              <a:gd name="connsiteX4" fmla="*/ 532631 w 4692073"/>
              <a:gd name="connsiteY4" fmla="*/ 15394 h 618837"/>
              <a:gd name="connsiteX5" fmla="*/ 532631 w 4692073"/>
              <a:gd name="connsiteY5" fmla="*/ 46182 h 618837"/>
              <a:gd name="connsiteX6" fmla="*/ 1089891 w 4692073"/>
              <a:gd name="connsiteY6" fmla="*/ 46182 h 618837"/>
              <a:gd name="connsiteX7" fmla="*/ 1089891 w 4692073"/>
              <a:gd name="connsiteY7" fmla="*/ 67733 h 618837"/>
              <a:gd name="connsiteX8" fmla="*/ 1206885 w 4692073"/>
              <a:gd name="connsiteY8" fmla="*/ 67733 h 618837"/>
              <a:gd name="connsiteX9" fmla="*/ 1206885 w 4692073"/>
              <a:gd name="connsiteY9" fmla="*/ 89285 h 618837"/>
              <a:gd name="connsiteX10" fmla="*/ 1293091 w 4692073"/>
              <a:gd name="connsiteY10" fmla="*/ 89285 h 618837"/>
              <a:gd name="connsiteX11" fmla="*/ 1293091 w 4692073"/>
              <a:gd name="connsiteY11" fmla="*/ 104679 h 618837"/>
              <a:gd name="connsiteX12" fmla="*/ 2001213 w 4692073"/>
              <a:gd name="connsiteY12" fmla="*/ 104679 h 618837"/>
              <a:gd name="connsiteX13" fmla="*/ 2001213 w 4692073"/>
              <a:gd name="connsiteY13" fmla="*/ 126230 h 618837"/>
              <a:gd name="connsiteX14" fmla="*/ 2124364 w 4692073"/>
              <a:gd name="connsiteY14" fmla="*/ 126230 h 618837"/>
              <a:gd name="connsiteX15" fmla="*/ 2124364 w 4692073"/>
              <a:gd name="connsiteY15" fmla="*/ 157018 h 618837"/>
              <a:gd name="connsiteX16" fmla="*/ 2204413 w 4692073"/>
              <a:gd name="connsiteY16" fmla="*/ 157018 h 618837"/>
              <a:gd name="connsiteX17" fmla="*/ 2204413 w 4692073"/>
              <a:gd name="connsiteY17" fmla="*/ 166255 h 618837"/>
              <a:gd name="connsiteX18" fmla="*/ 2259831 w 4692073"/>
              <a:gd name="connsiteY18" fmla="*/ 166255 h 618837"/>
              <a:gd name="connsiteX19" fmla="*/ 2259831 w 4692073"/>
              <a:gd name="connsiteY19" fmla="*/ 193964 h 618837"/>
              <a:gd name="connsiteX20" fmla="*/ 2330643 w 4692073"/>
              <a:gd name="connsiteY20" fmla="*/ 193964 h 618837"/>
              <a:gd name="connsiteX21" fmla="*/ 2330643 w 4692073"/>
              <a:gd name="connsiteY21" fmla="*/ 218594 h 618837"/>
              <a:gd name="connsiteX22" fmla="*/ 2453794 w 4692073"/>
              <a:gd name="connsiteY22" fmla="*/ 218594 h 618837"/>
              <a:gd name="connsiteX23" fmla="*/ 2453794 w 4692073"/>
              <a:gd name="connsiteY23" fmla="*/ 218594 h 618837"/>
              <a:gd name="connsiteX24" fmla="*/ 2453794 w 4692073"/>
              <a:gd name="connsiteY24" fmla="*/ 240146 h 618837"/>
              <a:gd name="connsiteX25" fmla="*/ 2506134 w 4692073"/>
              <a:gd name="connsiteY25" fmla="*/ 240146 h 618837"/>
              <a:gd name="connsiteX26" fmla="*/ 2506134 w 4692073"/>
              <a:gd name="connsiteY26" fmla="*/ 264776 h 618837"/>
              <a:gd name="connsiteX27" fmla="*/ 2518449 w 4692073"/>
              <a:gd name="connsiteY27" fmla="*/ 264776 h 618837"/>
              <a:gd name="connsiteX28" fmla="*/ 2518449 w 4692073"/>
              <a:gd name="connsiteY28" fmla="*/ 289406 h 618837"/>
              <a:gd name="connsiteX29" fmla="*/ 2854037 w 4692073"/>
              <a:gd name="connsiteY29" fmla="*/ 289406 h 618837"/>
              <a:gd name="connsiteX30" fmla="*/ 2854037 w 4692073"/>
              <a:gd name="connsiteY30" fmla="*/ 320194 h 618837"/>
              <a:gd name="connsiteX31" fmla="*/ 2903297 w 4692073"/>
              <a:gd name="connsiteY31" fmla="*/ 320194 h 618837"/>
              <a:gd name="connsiteX32" fmla="*/ 2903297 w 4692073"/>
              <a:gd name="connsiteY32" fmla="*/ 350982 h 618837"/>
              <a:gd name="connsiteX33" fmla="*/ 3137285 w 4692073"/>
              <a:gd name="connsiteY33" fmla="*/ 350982 h 618837"/>
              <a:gd name="connsiteX34" fmla="*/ 3137285 w 4692073"/>
              <a:gd name="connsiteY34" fmla="*/ 391006 h 618837"/>
              <a:gd name="connsiteX35" fmla="*/ 3380510 w 4692073"/>
              <a:gd name="connsiteY35" fmla="*/ 391006 h 618837"/>
              <a:gd name="connsiteX36" fmla="*/ 3380510 w 4692073"/>
              <a:gd name="connsiteY36" fmla="*/ 437188 h 618837"/>
              <a:gd name="connsiteX37" fmla="*/ 3820776 w 4692073"/>
              <a:gd name="connsiteY37" fmla="*/ 437188 h 618837"/>
              <a:gd name="connsiteX38" fmla="*/ 3820776 w 4692073"/>
              <a:gd name="connsiteY38" fmla="*/ 529552 h 618837"/>
              <a:gd name="connsiteX39" fmla="*/ 3882352 w 4692073"/>
              <a:gd name="connsiteY39" fmla="*/ 529552 h 618837"/>
              <a:gd name="connsiteX40" fmla="*/ 3882352 w 4692073"/>
              <a:gd name="connsiteY40" fmla="*/ 618837 h 618837"/>
              <a:gd name="connsiteX41" fmla="*/ 4692073 w 4692073"/>
              <a:gd name="connsiteY41" fmla="*/ 618837 h 61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92073" h="618837">
                <a:moveTo>
                  <a:pt x="0" y="0"/>
                </a:moveTo>
                <a:lnTo>
                  <a:pt x="98522" y="0"/>
                </a:lnTo>
                <a:lnTo>
                  <a:pt x="98522" y="15394"/>
                </a:lnTo>
                <a:lnTo>
                  <a:pt x="467976" y="15394"/>
                </a:lnTo>
                <a:lnTo>
                  <a:pt x="532631" y="15394"/>
                </a:lnTo>
                <a:lnTo>
                  <a:pt x="532631" y="46182"/>
                </a:lnTo>
                <a:lnTo>
                  <a:pt x="1089891" y="46182"/>
                </a:lnTo>
                <a:lnTo>
                  <a:pt x="1089891" y="67733"/>
                </a:lnTo>
                <a:lnTo>
                  <a:pt x="1206885" y="67733"/>
                </a:lnTo>
                <a:lnTo>
                  <a:pt x="1206885" y="89285"/>
                </a:lnTo>
                <a:lnTo>
                  <a:pt x="1293091" y="89285"/>
                </a:lnTo>
                <a:lnTo>
                  <a:pt x="1293091" y="104679"/>
                </a:lnTo>
                <a:lnTo>
                  <a:pt x="2001213" y="104679"/>
                </a:lnTo>
                <a:lnTo>
                  <a:pt x="2001213" y="126230"/>
                </a:lnTo>
                <a:lnTo>
                  <a:pt x="2124364" y="126230"/>
                </a:lnTo>
                <a:lnTo>
                  <a:pt x="2124364" y="157018"/>
                </a:lnTo>
                <a:lnTo>
                  <a:pt x="2204413" y="157018"/>
                </a:lnTo>
                <a:lnTo>
                  <a:pt x="2204413" y="166255"/>
                </a:lnTo>
                <a:lnTo>
                  <a:pt x="2259831" y="166255"/>
                </a:lnTo>
                <a:lnTo>
                  <a:pt x="2259831" y="193964"/>
                </a:lnTo>
                <a:lnTo>
                  <a:pt x="2330643" y="193964"/>
                </a:lnTo>
                <a:lnTo>
                  <a:pt x="2330643" y="218594"/>
                </a:lnTo>
                <a:lnTo>
                  <a:pt x="2453794" y="218594"/>
                </a:lnTo>
                <a:lnTo>
                  <a:pt x="2453794" y="218594"/>
                </a:lnTo>
                <a:lnTo>
                  <a:pt x="2453794" y="240146"/>
                </a:lnTo>
                <a:lnTo>
                  <a:pt x="2506134" y="240146"/>
                </a:lnTo>
                <a:lnTo>
                  <a:pt x="2506134" y="264776"/>
                </a:lnTo>
                <a:lnTo>
                  <a:pt x="2518449" y="264776"/>
                </a:lnTo>
                <a:lnTo>
                  <a:pt x="2518449" y="289406"/>
                </a:lnTo>
                <a:lnTo>
                  <a:pt x="2854037" y="289406"/>
                </a:lnTo>
                <a:lnTo>
                  <a:pt x="2854037" y="320194"/>
                </a:lnTo>
                <a:lnTo>
                  <a:pt x="2903297" y="320194"/>
                </a:lnTo>
                <a:lnTo>
                  <a:pt x="2903297" y="350982"/>
                </a:lnTo>
                <a:lnTo>
                  <a:pt x="3137285" y="350982"/>
                </a:lnTo>
                <a:lnTo>
                  <a:pt x="3137285" y="391006"/>
                </a:lnTo>
                <a:lnTo>
                  <a:pt x="3380510" y="391006"/>
                </a:lnTo>
                <a:lnTo>
                  <a:pt x="3380510" y="437188"/>
                </a:lnTo>
                <a:lnTo>
                  <a:pt x="3820776" y="437188"/>
                </a:lnTo>
                <a:lnTo>
                  <a:pt x="3820776" y="529552"/>
                </a:lnTo>
                <a:lnTo>
                  <a:pt x="3882352" y="529552"/>
                </a:lnTo>
                <a:lnTo>
                  <a:pt x="3882352" y="618837"/>
                </a:lnTo>
                <a:lnTo>
                  <a:pt x="4692073" y="618837"/>
                </a:lnTo>
              </a:path>
            </a:pathLst>
          </a:custGeom>
          <a:noFill/>
          <a:ln w="28575">
            <a:solidFill>
              <a:schemeClr val="accent1"/>
            </a:solidFill>
            <a:miter lim="800000"/>
            <a:headEnd/>
            <a:tailEnd/>
          </a:ln>
        </p:spPr>
        <p:txBody>
          <a:bodyPr rtlCol="0" anchor="ctr"/>
          <a:lstStyle/>
          <a:p>
            <a:pPr algn="ctr"/>
            <a:endParaRPr lang="en-US" dirty="0"/>
          </a:p>
        </p:txBody>
      </p:sp>
      <p:sp>
        <p:nvSpPr>
          <p:cNvPr id="7" name="Freeform: Shape 6">
            <a:extLst>
              <a:ext uri="{FF2B5EF4-FFF2-40B4-BE49-F238E27FC236}">
                <a16:creationId xmlns:a16="http://schemas.microsoft.com/office/drawing/2014/main" id="{085ACAF7-8AB3-DD1E-F8CC-1E1ACC4B5630}"/>
              </a:ext>
            </a:extLst>
          </p:cNvPr>
          <p:cNvSpPr/>
          <p:nvPr/>
        </p:nvSpPr>
        <p:spPr bwMode="auto">
          <a:xfrm>
            <a:off x="1107382" y="2062788"/>
            <a:ext cx="4411903" cy="769697"/>
          </a:xfrm>
          <a:custGeom>
            <a:avLst/>
            <a:gdLst>
              <a:gd name="connsiteX0" fmla="*/ 0 w 4411903"/>
              <a:gd name="connsiteY0" fmla="*/ 0 h 769697"/>
              <a:gd name="connsiteX1" fmla="*/ 144703 w 4411903"/>
              <a:gd name="connsiteY1" fmla="*/ 0 h 769697"/>
              <a:gd name="connsiteX2" fmla="*/ 144703 w 4411903"/>
              <a:gd name="connsiteY2" fmla="*/ 0 h 769697"/>
              <a:gd name="connsiteX3" fmla="*/ 144703 w 4411903"/>
              <a:gd name="connsiteY3" fmla="*/ 24630 h 769697"/>
              <a:gd name="connsiteX4" fmla="*/ 221673 w 4411903"/>
              <a:gd name="connsiteY4" fmla="*/ 24630 h 769697"/>
              <a:gd name="connsiteX5" fmla="*/ 221673 w 4411903"/>
              <a:gd name="connsiteY5" fmla="*/ 46182 h 769697"/>
              <a:gd name="connsiteX6" fmla="*/ 584970 w 4411903"/>
              <a:gd name="connsiteY6" fmla="*/ 46182 h 769697"/>
              <a:gd name="connsiteX7" fmla="*/ 584970 w 4411903"/>
              <a:gd name="connsiteY7" fmla="*/ 61576 h 769697"/>
              <a:gd name="connsiteX8" fmla="*/ 911321 w 4411903"/>
              <a:gd name="connsiteY8" fmla="*/ 61576 h 769697"/>
              <a:gd name="connsiteX9" fmla="*/ 911321 w 4411903"/>
              <a:gd name="connsiteY9" fmla="*/ 86206 h 769697"/>
              <a:gd name="connsiteX10" fmla="*/ 1056024 w 4411903"/>
              <a:gd name="connsiteY10" fmla="*/ 86206 h 769697"/>
              <a:gd name="connsiteX11" fmla="*/ 1056024 w 4411903"/>
              <a:gd name="connsiteY11" fmla="*/ 101600 h 769697"/>
              <a:gd name="connsiteX12" fmla="*/ 1326957 w 4411903"/>
              <a:gd name="connsiteY12" fmla="*/ 101600 h 769697"/>
              <a:gd name="connsiteX13" fmla="*/ 1326957 w 4411903"/>
              <a:gd name="connsiteY13" fmla="*/ 123151 h 769697"/>
              <a:gd name="connsiteX14" fmla="*/ 1554788 w 4411903"/>
              <a:gd name="connsiteY14" fmla="*/ 123151 h 769697"/>
              <a:gd name="connsiteX15" fmla="*/ 1554788 w 4411903"/>
              <a:gd name="connsiteY15" fmla="*/ 147782 h 769697"/>
              <a:gd name="connsiteX16" fmla="*/ 1770303 w 4411903"/>
              <a:gd name="connsiteY16" fmla="*/ 147782 h 769697"/>
              <a:gd name="connsiteX17" fmla="*/ 1770303 w 4411903"/>
              <a:gd name="connsiteY17" fmla="*/ 181648 h 769697"/>
              <a:gd name="connsiteX18" fmla="*/ 1791854 w 4411903"/>
              <a:gd name="connsiteY18" fmla="*/ 181648 h 769697"/>
              <a:gd name="connsiteX19" fmla="*/ 1791854 w 4411903"/>
              <a:gd name="connsiteY19" fmla="*/ 209357 h 769697"/>
              <a:gd name="connsiteX20" fmla="*/ 1813406 w 4411903"/>
              <a:gd name="connsiteY20" fmla="*/ 209357 h 769697"/>
              <a:gd name="connsiteX21" fmla="*/ 1813406 w 4411903"/>
              <a:gd name="connsiteY21" fmla="*/ 240145 h 769697"/>
              <a:gd name="connsiteX22" fmla="*/ 1841115 w 4411903"/>
              <a:gd name="connsiteY22" fmla="*/ 240145 h 769697"/>
              <a:gd name="connsiteX23" fmla="*/ 1841115 w 4411903"/>
              <a:gd name="connsiteY23" fmla="*/ 261697 h 769697"/>
              <a:gd name="connsiteX24" fmla="*/ 1945794 w 4411903"/>
              <a:gd name="connsiteY24" fmla="*/ 261697 h 769697"/>
              <a:gd name="connsiteX25" fmla="*/ 1945794 w 4411903"/>
              <a:gd name="connsiteY25" fmla="*/ 277091 h 769697"/>
              <a:gd name="connsiteX26" fmla="*/ 2158230 w 4411903"/>
              <a:gd name="connsiteY26" fmla="*/ 277091 h 769697"/>
              <a:gd name="connsiteX27" fmla="*/ 2158230 w 4411903"/>
              <a:gd name="connsiteY27" fmla="*/ 301721 h 769697"/>
              <a:gd name="connsiteX28" fmla="*/ 2247515 w 4411903"/>
              <a:gd name="connsiteY28" fmla="*/ 301721 h 769697"/>
              <a:gd name="connsiteX29" fmla="*/ 2247515 w 4411903"/>
              <a:gd name="connsiteY29" fmla="*/ 323273 h 769697"/>
              <a:gd name="connsiteX30" fmla="*/ 2370667 w 4411903"/>
              <a:gd name="connsiteY30" fmla="*/ 323273 h 769697"/>
              <a:gd name="connsiteX31" fmla="*/ 2370667 w 4411903"/>
              <a:gd name="connsiteY31" fmla="*/ 344824 h 769697"/>
              <a:gd name="connsiteX32" fmla="*/ 2530763 w 4411903"/>
              <a:gd name="connsiteY32" fmla="*/ 344824 h 769697"/>
              <a:gd name="connsiteX33" fmla="*/ 2530763 w 4411903"/>
              <a:gd name="connsiteY33" fmla="*/ 344824 h 769697"/>
              <a:gd name="connsiteX34" fmla="*/ 2530763 w 4411903"/>
              <a:gd name="connsiteY34" fmla="*/ 363297 h 769697"/>
              <a:gd name="connsiteX35" fmla="*/ 2814012 w 4411903"/>
              <a:gd name="connsiteY35" fmla="*/ 363297 h 769697"/>
              <a:gd name="connsiteX36" fmla="*/ 2814012 w 4411903"/>
              <a:gd name="connsiteY36" fmla="*/ 406400 h 769697"/>
              <a:gd name="connsiteX37" fmla="*/ 2863273 w 4411903"/>
              <a:gd name="connsiteY37" fmla="*/ 406400 h 769697"/>
              <a:gd name="connsiteX38" fmla="*/ 2863273 w 4411903"/>
              <a:gd name="connsiteY38" fmla="*/ 431030 h 769697"/>
              <a:gd name="connsiteX39" fmla="*/ 2921770 w 4411903"/>
              <a:gd name="connsiteY39" fmla="*/ 431030 h 769697"/>
              <a:gd name="connsiteX40" fmla="*/ 2921770 w 4411903"/>
              <a:gd name="connsiteY40" fmla="*/ 464897 h 769697"/>
              <a:gd name="connsiteX41" fmla="*/ 3038763 w 4411903"/>
              <a:gd name="connsiteY41" fmla="*/ 464897 h 769697"/>
              <a:gd name="connsiteX42" fmla="*/ 3038763 w 4411903"/>
              <a:gd name="connsiteY42" fmla="*/ 486448 h 769697"/>
              <a:gd name="connsiteX43" fmla="*/ 3131127 w 4411903"/>
              <a:gd name="connsiteY43" fmla="*/ 486448 h 769697"/>
              <a:gd name="connsiteX44" fmla="*/ 3131127 w 4411903"/>
              <a:gd name="connsiteY44" fmla="*/ 523394 h 769697"/>
              <a:gd name="connsiteX45" fmla="*/ 3315854 w 4411903"/>
              <a:gd name="connsiteY45" fmla="*/ 523394 h 769697"/>
              <a:gd name="connsiteX46" fmla="*/ 3315854 w 4411903"/>
              <a:gd name="connsiteY46" fmla="*/ 572654 h 769697"/>
              <a:gd name="connsiteX47" fmla="*/ 4199467 w 4411903"/>
              <a:gd name="connsiteY47" fmla="*/ 572654 h 769697"/>
              <a:gd name="connsiteX48" fmla="*/ 4199467 w 4411903"/>
              <a:gd name="connsiteY48" fmla="*/ 769697 h 769697"/>
              <a:gd name="connsiteX49" fmla="*/ 4411903 w 4411903"/>
              <a:gd name="connsiteY49" fmla="*/ 769697 h 76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411903" h="769697">
                <a:moveTo>
                  <a:pt x="0" y="0"/>
                </a:moveTo>
                <a:lnTo>
                  <a:pt x="144703" y="0"/>
                </a:lnTo>
                <a:lnTo>
                  <a:pt x="144703" y="0"/>
                </a:lnTo>
                <a:lnTo>
                  <a:pt x="144703" y="24630"/>
                </a:lnTo>
                <a:lnTo>
                  <a:pt x="221673" y="24630"/>
                </a:lnTo>
                <a:lnTo>
                  <a:pt x="221673" y="46182"/>
                </a:lnTo>
                <a:lnTo>
                  <a:pt x="584970" y="46182"/>
                </a:lnTo>
                <a:lnTo>
                  <a:pt x="584970" y="61576"/>
                </a:lnTo>
                <a:lnTo>
                  <a:pt x="911321" y="61576"/>
                </a:lnTo>
                <a:lnTo>
                  <a:pt x="911321" y="86206"/>
                </a:lnTo>
                <a:lnTo>
                  <a:pt x="1056024" y="86206"/>
                </a:lnTo>
                <a:lnTo>
                  <a:pt x="1056024" y="101600"/>
                </a:lnTo>
                <a:lnTo>
                  <a:pt x="1326957" y="101600"/>
                </a:lnTo>
                <a:lnTo>
                  <a:pt x="1326957" y="123151"/>
                </a:lnTo>
                <a:lnTo>
                  <a:pt x="1554788" y="123151"/>
                </a:lnTo>
                <a:lnTo>
                  <a:pt x="1554788" y="147782"/>
                </a:lnTo>
                <a:lnTo>
                  <a:pt x="1770303" y="147782"/>
                </a:lnTo>
                <a:lnTo>
                  <a:pt x="1770303" y="181648"/>
                </a:lnTo>
                <a:lnTo>
                  <a:pt x="1791854" y="181648"/>
                </a:lnTo>
                <a:lnTo>
                  <a:pt x="1791854" y="209357"/>
                </a:lnTo>
                <a:lnTo>
                  <a:pt x="1813406" y="209357"/>
                </a:lnTo>
                <a:lnTo>
                  <a:pt x="1813406" y="240145"/>
                </a:lnTo>
                <a:lnTo>
                  <a:pt x="1841115" y="240145"/>
                </a:lnTo>
                <a:lnTo>
                  <a:pt x="1841115" y="261697"/>
                </a:lnTo>
                <a:lnTo>
                  <a:pt x="1945794" y="261697"/>
                </a:lnTo>
                <a:lnTo>
                  <a:pt x="1945794" y="277091"/>
                </a:lnTo>
                <a:lnTo>
                  <a:pt x="2158230" y="277091"/>
                </a:lnTo>
                <a:lnTo>
                  <a:pt x="2158230" y="301721"/>
                </a:lnTo>
                <a:lnTo>
                  <a:pt x="2247515" y="301721"/>
                </a:lnTo>
                <a:lnTo>
                  <a:pt x="2247515" y="323273"/>
                </a:lnTo>
                <a:lnTo>
                  <a:pt x="2370667" y="323273"/>
                </a:lnTo>
                <a:lnTo>
                  <a:pt x="2370667" y="344824"/>
                </a:lnTo>
                <a:lnTo>
                  <a:pt x="2530763" y="344824"/>
                </a:lnTo>
                <a:lnTo>
                  <a:pt x="2530763" y="344824"/>
                </a:lnTo>
                <a:lnTo>
                  <a:pt x="2530763" y="363297"/>
                </a:lnTo>
                <a:lnTo>
                  <a:pt x="2814012" y="363297"/>
                </a:lnTo>
                <a:lnTo>
                  <a:pt x="2814012" y="406400"/>
                </a:lnTo>
                <a:lnTo>
                  <a:pt x="2863273" y="406400"/>
                </a:lnTo>
                <a:lnTo>
                  <a:pt x="2863273" y="431030"/>
                </a:lnTo>
                <a:lnTo>
                  <a:pt x="2921770" y="431030"/>
                </a:lnTo>
                <a:lnTo>
                  <a:pt x="2921770" y="464897"/>
                </a:lnTo>
                <a:lnTo>
                  <a:pt x="3038763" y="464897"/>
                </a:lnTo>
                <a:lnTo>
                  <a:pt x="3038763" y="486448"/>
                </a:lnTo>
                <a:lnTo>
                  <a:pt x="3131127" y="486448"/>
                </a:lnTo>
                <a:lnTo>
                  <a:pt x="3131127" y="523394"/>
                </a:lnTo>
                <a:lnTo>
                  <a:pt x="3315854" y="523394"/>
                </a:lnTo>
                <a:lnTo>
                  <a:pt x="3315854" y="572654"/>
                </a:lnTo>
                <a:lnTo>
                  <a:pt x="4199467" y="572654"/>
                </a:lnTo>
                <a:lnTo>
                  <a:pt x="4199467" y="769697"/>
                </a:lnTo>
                <a:lnTo>
                  <a:pt x="4411903" y="769697"/>
                </a:lnTo>
              </a:path>
            </a:pathLst>
          </a:custGeom>
          <a:noFill/>
          <a:ln w="28575">
            <a:solidFill>
              <a:schemeClr val="accent3"/>
            </a:solidFill>
            <a:miter lim="800000"/>
            <a:headEnd/>
            <a:tailEnd/>
          </a:ln>
        </p:spPr>
        <p:txBody>
          <a:bodyPr rtlCol="0" anchor="ctr"/>
          <a:lstStyle/>
          <a:p>
            <a:pPr algn="ctr"/>
            <a:endParaRPr lang="en-US" dirty="0"/>
          </a:p>
        </p:txBody>
      </p:sp>
      <p:sp>
        <p:nvSpPr>
          <p:cNvPr id="5" name="Freeform: Shape 4">
            <a:extLst>
              <a:ext uri="{FF2B5EF4-FFF2-40B4-BE49-F238E27FC236}">
                <a16:creationId xmlns:a16="http://schemas.microsoft.com/office/drawing/2014/main" id="{757B14AB-FEC3-FFFB-7A2C-F388A5860644}"/>
              </a:ext>
            </a:extLst>
          </p:cNvPr>
          <p:cNvSpPr/>
          <p:nvPr/>
        </p:nvSpPr>
        <p:spPr bwMode="auto">
          <a:xfrm>
            <a:off x="1084000" y="2042984"/>
            <a:ext cx="4802659" cy="1767016"/>
          </a:xfrm>
          <a:custGeom>
            <a:avLst/>
            <a:gdLst>
              <a:gd name="connsiteX0" fmla="*/ 0 w 4802659"/>
              <a:gd name="connsiteY0" fmla="*/ 0 h 1767016"/>
              <a:gd name="connsiteX1" fmla="*/ 469556 w 4802659"/>
              <a:gd name="connsiteY1" fmla="*/ 0 h 1767016"/>
              <a:gd name="connsiteX2" fmla="*/ 469556 w 4802659"/>
              <a:gd name="connsiteY2" fmla="*/ 24713 h 1767016"/>
              <a:gd name="connsiteX3" fmla="*/ 494270 w 4802659"/>
              <a:gd name="connsiteY3" fmla="*/ 24713 h 1767016"/>
              <a:gd name="connsiteX4" fmla="*/ 494270 w 4802659"/>
              <a:gd name="connsiteY4" fmla="*/ 57665 h 1767016"/>
              <a:gd name="connsiteX5" fmla="*/ 560173 w 4802659"/>
              <a:gd name="connsiteY5" fmla="*/ 57665 h 1767016"/>
              <a:gd name="connsiteX6" fmla="*/ 560173 w 4802659"/>
              <a:gd name="connsiteY6" fmla="*/ 94735 h 1767016"/>
              <a:gd name="connsiteX7" fmla="*/ 601362 w 4802659"/>
              <a:gd name="connsiteY7" fmla="*/ 94735 h 1767016"/>
              <a:gd name="connsiteX8" fmla="*/ 601362 w 4802659"/>
              <a:gd name="connsiteY8" fmla="*/ 115330 h 1767016"/>
              <a:gd name="connsiteX9" fmla="*/ 621956 w 4802659"/>
              <a:gd name="connsiteY9" fmla="*/ 115330 h 1767016"/>
              <a:gd name="connsiteX10" fmla="*/ 621956 w 4802659"/>
              <a:gd name="connsiteY10" fmla="*/ 152400 h 1767016"/>
              <a:gd name="connsiteX11" fmla="*/ 654908 w 4802659"/>
              <a:gd name="connsiteY11" fmla="*/ 152400 h 1767016"/>
              <a:gd name="connsiteX12" fmla="*/ 654908 w 4802659"/>
              <a:gd name="connsiteY12" fmla="*/ 181232 h 1767016"/>
              <a:gd name="connsiteX13" fmla="*/ 840259 w 4802659"/>
              <a:gd name="connsiteY13" fmla="*/ 181232 h 1767016"/>
              <a:gd name="connsiteX14" fmla="*/ 840259 w 4802659"/>
              <a:gd name="connsiteY14" fmla="*/ 205946 h 1767016"/>
              <a:gd name="connsiteX15" fmla="*/ 926756 w 4802659"/>
              <a:gd name="connsiteY15" fmla="*/ 205946 h 1767016"/>
              <a:gd name="connsiteX16" fmla="*/ 926756 w 4802659"/>
              <a:gd name="connsiteY16" fmla="*/ 205946 h 1767016"/>
              <a:gd name="connsiteX17" fmla="*/ 926756 w 4802659"/>
              <a:gd name="connsiteY17" fmla="*/ 205946 h 1767016"/>
              <a:gd name="connsiteX18" fmla="*/ 926756 w 4802659"/>
              <a:gd name="connsiteY18" fmla="*/ 226540 h 1767016"/>
              <a:gd name="connsiteX19" fmla="*/ 1062681 w 4802659"/>
              <a:gd name="connsiteY19" fmla="*/ 226540 h 1767016"/>
              <a:gd name="connsiteX20" fmla="*/ 1062681 w 4802659"/>
              <a:gd name="connsiteY20" fmla="*/ 247135 h 1767016"/>
              <a:gd name="connsiteX21" fmla="*/ 1223319 w 4802659"/>
              <a:gd name="connsiteY21" fmla="*/ 247135 h 1767016"/>
              <a:gd name="connsiteX22" fmla="*/ 1223319 w 4802659"/>
              <a:gd name="connsiteY22" fmla="*/ 263611 h 1767016"/>
              <a:gd name="connsiteX23" fmla="*/ 1260389 w 4802659"/>
              <a:gd name="connsiteY23" fmla="*/ 263611 h 1767016"/>
              <a:gd name="connsiteX24" fmla="*/ 1260389 w 4802659"/>
              <a:gd name="connsiteY24" fmla="*/ 288324 h 1767016"/>
              <a:gd name="connsiteX25" fmla="*/ 1334529 w 4802659"/>
              <a:gd name="connsiteY25" fmla="*/ 288324 h 1767016"/>
              <a:gd name="connsiteX26" fmla="*/ 1334529 w 4802659"/>
              <a:gd name="connsiteY26" fmla="*/ 341870 h 1767016"/>
              <a:gd name="connsiteX27" fmla="*/ 1359243 w 4802659"/>
              <a:gd name="connsiteY27" fmla="*/ 341870 h 1767016"/>
              <a:gd name="connsiteX28" fmla="*/ 1359243 w 4802659"/>
              <a:gd name="connsiteY28" fmla="*/ 370702 h 1767016"/>
              <a:gd name="connsiteX29" fmla="*/ 1470454 w 4802659"/>
              <a:gd name="connsiteY29" fmla="*/ 370702 h 1767016"/>
              <a:gd name="connsiteX30" fmla="*/ 1470454 w 4802659"/>
              <a:gd name="connsiteY30" fmla="*/ 399535 h 1767016"/>
              <a:gd name="connsiteX31" fmla="*/ 1532238 w 4802659"/>
              <a:gd name="connsiteY31" fmla="*/ 399535 h 1767016"/>
              <a:gd name="connsiteX32" fmla="*/ 1532238 w 4802659"/>
              <a:gd name="connsiteY32" fmla="*/ 420130 h 1767016"/>
              <a:gd name="connsiteX33" fmla="*/ 1577546 w 4802659"/>
              <a:gd name="connsiteY33" fmla="*/ 420130 h 1767016"/>
              <a:gd name="connsiteX34" fmla="*/ 1577546 w 4802659"/>
              <a:gd name="connsiteY34" fmla="*/ 448962 h 1767016"/>
              <a:gd name="connsiteX35" fmla="*/ 1577546 w 4802659"/>
              <a:gd name="connsiteY35" fmla="*/ 448962 h 1767016"/>
              <a:gd name="connsiteX36" fmla="*/ 1598140 w 4802659"/>
              <a:gd name="connsiteY36" fmla="*/ 448962 h 1767016"/>
              <a:gd name="connsiteX37" fmla="*/ 1598140 w 4802659"/>
              <a:gd name="connsiteY37" fmla="*/ 486032 h 1767016"/>
              <a:gd name="connsiteX38" fmla="*/ 1639329 w 4802659"/>
              <a:gd name="connsiteY38" fmla="*/ 486032 h 1767016"/>
              <a:gd name="connsiteX39" fmla="*/ 1639329 w 4802659"/>
              <a:gd name="connsiteY39" fmla="*/ 506627 h 1767016"/>
              <a:gd name="connsiteX40" fmla="*/ 1750540 w 4802659"/>
              <a:gd name="connsiteY40" fmla="*/ 506627 h 1767016"/>
              <a:gd name="connsiteX41" fmla="*/ 1750540 w 4802659"/>
              <a:gd name="connsiteY41" fmla="*/ 543697 h 1767016"/>
              <a:gd name="connsiteX42" fmla="*/ 1787611 w 4802659"/>
              <a:gd name="connsiteY42" fmla="*/ 543697 h 1767016"/>
              <a:gd name="connsiteX43" fmla="*/ 1787611 w 4802659"/>
              <a:gd name="connsiteY43" fmla="*/ 593124 h 1767016"/>
              <a:gd name="connsiteX44" fmla="*/ 1804086 w 4802659"/>
              <a:gd name="connsiteY44" fmla="*/ 593124 h 1767016"/>
              <a:gd name="connsiteX45" fmla="*/ 1804086 w 4802659"/>
              <a:gd name="connsiteY45" fmla="*/ 630194 h 1767016"/>
              <a:gd name="connsiteX46" fmla="*/ 1940011 w 4802659"/>
              <a:gd name="connsiteY46" fmla="*/ 630194 h 1767016"/>
              <a:gd name="connsiteX47" fmla="*/ 1940011 w 4802659"/>
              <a:gd name="connsiteY47" fmla="*/ 659027 h 1767016"/>
              <a:gd name="connsiteX48" fmla="*/ 2001794 w 4802659"/>
              <a:gd name="connsiteY48" fmla="*/ 659027 h 1767016"/>
              <a:gd name="connsiteX49" fmla="*/ 2001794 w 4802659"/>
              <a:gd name="connsiteY49" fmla="*/ 683740 h 1767016"/>
              <a:gd name="connsiteX50" fmla="*/ 2215978 w 4802659"/>
              <a:gd name="connsiteY50" fmla="*/ 683740 h 1767016"/>
              <a:gd name="connsiteX51" fmla="*/ 2215978 w 4802659"/>
              <a:gd name="connsiteY51" fmla="*/ 708454 h 1767016"/>
              <a:gd name="connsiteX52" fmla="*/ 2277762 w 4802659"/>
              <a:gd name="connsiteY52" fmla="*/ 708454 h 1767016"/>
              <a:gd name="connsiteX53" fmla="*/ 2277762 w 4802659"/>
              <a:gd name="connsiteY53" fmla="*/ 724930 h 1767016"/>
              <a:gd name="connsiteX54" fmla="*/ 2347783 w 4802659"/>
              <a:gd name="connsiteY54" fmla="*/ 724930 h 1767016"/>
              <a:gd name="connsiteX55" fmla="*/ 2347783 w 4802659"/>
              <a:gd name="connsiteY55" fmla="*/ 753762 h 1767016"/>
              <a:gd name="connsiteX56" fmla="*/ 2417805 w 4802659"/>
              <a:gd name="connsiteY56" fmla="*/ 753762 h 1767016"/>
              <a:gd name="connsiteX57" fmla="*/ 2417805 w 4802659"/>
              <a:gd name="connsiteY57" fmla="*/ 778475 h 1767016"/>
              <a:gd name="connsiteX58" fmla="*/ 2533135 w 4802659"/>
              <a:gd name="connsiteY58" fmla="*/ 778475 h 1767016"/>
              <a:gd name="connsiteX59" fmla="*/ 2533135 w 4802659"/>
              <a:gd name="connsiteY59" fmla="*/ 803189 h 1767016"/>
              <a:gd name="connsiteX60" fmla="*/ 2594919 w 4802659"/>
              <a:gd name="connsiteY60" fmla="*/ 803189 h 1767016"/>
              <a:gd name="connsiteX61" fmla="*/ 2594919 w 4802659"/>
              <a:gd name="connsiteY61" fmla="*/ 832021 h 1767016"/>
              <a:gd name="connsiteX62" fmla="*/ 2677297 w 4802659"/>
              <a:gd name="connsiteY62" fmla="*/ 832021 h 1767016"/>
              <a:gd name="connsiteX63" fmla="*/ 2677297 w 4802659"/>
              <a:gd name="connsiteY63" fmla="*/ 860854 h 1767016"/>
              <a:gd name="connsiteX64" fmla="*/ 2813221 w 4802659"/>
              <a:gd name="connsiteY64" fmla="*/ 860854 h 1767016"/>
              <a:gd name="connsiteX65" fmla="*/ 2813221 w 4802659"/>
              <a:gd name="connsiteY65" fmla="*/ 897924 h 1767016"/>
              <a:gd name="connsiteX66" fmla="*/ 3015048 w 4802659"/>
              <a:gd name="connsiteY66" fmla="*/ 897924 h 1767016"/>
              <a:gd name="connsiteX67" fmla="*/ 3015048 w 4802659"/>
              <a:gd name="connsiteY67" fmla="*/ 930875 h 1767016"/>
              <a:gd name="connsiteX68" fmla="*/ 3035643 w 4802659"/>
              <a:gd name="connsiteY68" fmla="*/ 930875 h 1767016"/>
              <a:gd name="connsiteX69" fmla="*/ 3035643 w 4802659"/>
              <a:gd name="connsiteY69" fmla="*/ 967946 h 1767016"/>
              <a:gd name="connsiteX70" fmla="*/ 3085070 w 4802659"/>
              <a:gd name="connsiteY70" fmla="*/ 967946 h 1767016"/>
              <a:gd name="connsiteX71" fmla="*/ 3085070 w 4802659"/>
              <a:gd name="connsiteY71" fmla="*/ 1005016 h 1767016"/>
              <a:gd name="connsiteX72" fmla="*/ 3122140 w 4802659"/>
              <a:gd name="connsiteY72" fmla="*/ 1005016 h 1767016"/>
              <a:gd name="connsiteX73" fmla="*/ 3122140 w 4802659"/>
              <a:gd name="connsiteY73" fmla="*/ 1042086 h 1767016"/>
              <a:gd name="connsiteX74" fmla="*/ 3220994 w 4802659"/>
              <a:gd name="connsiteY74" fmla="*/ 1042086 h 1767016"/>
              <a:gd name="connsiteX75" fmla="*/ 3220994 w 4802659"/>
              <a:gd name="connsiteY75" fmla="*/ 1083275 h 1767016"/>
              <a:gd name="connsiteX76" fmla="*/ 3315729 w 4802659"/>
              <a:gd name="connsiteY76" fmla="*/ 1083275 h 1767016"/>
              <a:gd name="connsiteX77" fmla="*/ 3315729 w 4802659"/>
              <a:gd name="connsiteY77" fmla="*/ 1145059 h 1767016"/>
              <a:gd name="connsiteX78" fmla="*/ 3332205 w 4802659"/>
              <a:gd name="connsiteY78" fmla="*/ 1145059 h 1767016"/>
              <a:gd name="connsiteX79" fmla="*/ 3332205 w 4802659"/>
              <a:gd name="connsiteY79" fmla="*/ 1182130 h 1767016"/>
              <a:gd name="connsiteX80" fmla="*/ 3447535 w 4802659"/>
              <a:gd name="connsiteY80" fmla="*/ 1182130 h 1767016"/>
              <a:gd name="connsiteX81" fmla="*/ 3447535 w 4802659"/>
              <a:gd name="connsiteY81" fmla="*/ 1235675 h 1767016"/>
              <a:gd name="connsiteX82" fmla="*/ 3464011 w 4802659"/>
              <a:gd name="connsiteY82" fmla="*/ 1235675 h 1767016"/>
              <a:gd name="connsiteX83" fmla="*/ 3464011 w 4802659"/>
              <a:gd name="connsiteY83" fmla="*/ 1285102 h 1767016"/>
              <a:gd name="connsiteX84" fmla="*/ 3616411 w 4802659"/>
              <a:gd name="connsiteY84" fmla="*/ 1285102 h 1767016"/>
              <a:gd name="connsiteX85" fmla="*/ 3616411 w 4802659"/>
              <a:gd name="connsiteY85" fmla="*/ 1412789 h 1767016"/>
              <a:gd name="connsiteX86" fmla="*/ 3645243 w 4802659"/>
              <a:gd name="connsiteY86" fmla="*/ 1412789 h 1767016"/>
              <a:gd name="connsiteX87" fmla="*/ 3645243 w 4802659"/>
              <a:gd name="connsiteY87" fmla="*/ 1474573 h 1767016"/>
              <a:gd name="connsiteX88" fmla="*/ 3917092 w 4802659"/>
              <a:gd name="connsiteY88" fmla="*/ 1474573 h 1767016"/>
              <a:gd name="connsiteX89" fmla="*/ 3917092 w 4802659"/>
              <a:gd name="connsiteY89" fmla="*/ 1561070 h 1767016"/>
              <a:gd name="connsiteX90" fmla="*/ 4085967 w 4802659"/>
              <a:gd name="connsiteY90" fmla="*/ 1561070 h 1767016"/>
              <a:gd name="connsiteX91" fmla="*/ 4085967 w 4802659"/>
              <a:gd name="connsiteY91" fmla="*/ 1647567 h 1767016"/>
              <a:gd name="connsiteX92" fmla="*/ 4226011 w 4802659"/>
              <a:gd name="connsiteY92" fmla="*/ 1647567 h 1767016"/>
              <a:gd name="connsiteX93" fmla="*/ 4226011 w 4802659"/>
              <a:gd name="connsiteY93" fmla="*/ 1767016 h 1767016"/>
              <a:gd name="connsiteX94" fmla="*/ 4802659 w 4802659"/>
              <a:gd name="connsiteY94" fmla="*/ 1767016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802659" h="1767016">
                <a:moveTo>
                  <a:pt x="0" y="0"/>
                </a:moveTo>
                <a:lnTo>
                  <a:pt x="469556" y="0"/>
                </a:lnTo>
                <a:lnTo>
                  <a:pt x="469556" y="24713"/>
                </a:lnTo>
                <a:lnTo>
                  <a:pt x="494270" y="24713"/>
                </a:lnTo>
                <a:lnTo>
                  <a:pt x="494270" y="57665"/>
                </a:lnTo>
                <a:lnTo>
                  <a:pt x="560173" y="57665"/>
                </a:lnTo>
                <a:lnTo>
                  <a:pt x="560173" y="94735"/>
                </a:lnTo>
                <a:lnTo>
                  <a:pt x="601362" y="94735"/>
                </a:lnTo>
                <a:lnTo>
                  <a:pt x="601362" y="115330"/>
                </a:lnTo>
                <a:lnTo>
                  <a:pt x="621956" y="115330"/>
                </a:lnTo>
                <a:lnTo>
                  <a:pt x="621956" y="152400"/>
                </a:lnTo>
                <a:lnTo>
                  <a:pt x="654908" y="152400"/>
                </a:lnTo>
                <a:lnTo>
                  <a:pt x="654908" y="181232"/>
                </a:lnTo>
                <a:lnTo>
                  <a:pt x="840259" y="181232"/>
                </a:lnTo>
                <a:lnTo>
                  <a:pt x="840259" y="205946"/>
                </a:lnTo>
                <a:lnTo>
                  <a:pt x="926756" y="205946"/>
                </a:lnTo>
                <a:lnTo>
                  <a:pt x="926756" y="205946"/>
                </a:lnTo>
                <a:lnTo>
                  <a:pt x="926756" y="205946"/>
                </a:lnTo>
                <a:lnTo>
                  <a:pt x="926756" y="226540"/>
                </a:lnTo>
                <a:lnTo>
                  <a:pt x="1062681" y="226540"/>
                </a:lnTo>
                <a:lnTo>
                  <a:pt x="1062681" y="247135"/>
                </a:lnTo>
                <a:lnTo>
                  <a:pt x="1223319" y="247135"/>
                </a:lnTo>
                <a:lnTo>
                  <a:pt x="1223319" y="263611"/>
                </a:lnTo>
                <a:lnTo>
                  <a:pt x="1260389" y="263611"/>
                </a:lnTo>
                <a:lnTo>
                  <a:pt x="1260389" y="288324"/>
                </a:lnTo>
                <a:lnTo>
                  <a:pt x="1334529" y="288324"/>
                </a:lnTo>
                <a:lnTo>
                  <a:pt x="1334529" y="341870"/>
                </a:lnTo>
                <a:lnTo>
                  <a:pt x="1359243" y="341870"/>
                </a:lnTo>
                <a:lnTo>
                  <a:pt x="1359243" y="370702"/>
                </a:lnTo>
                <a:lnTo>
                  <a:pt x="1470454" y="370702"/>
                </a:lnTo>
                <a:lnTo>
                  <a:pt x="1470454" y="399535"/>
                </a:lnTo>
                <a:lnTo>
                  <a:pt x="1532238" y="399535"/>
                </a:lnTo>
                <a:lnTo>
                  <a:pt x="1532238" y="420130"/>
                </a:lnTo>
                <a:lnTo>
                  <a:pt x="1577546" y="420130"/>
                </a:lnTo>
                <a:lnTo>
                  <a:pt x="1577546" y="448962"/>
                </a:lnTo>
                <a:lnTo>
                  <a:pt x="1577546" y="448962"/>
                </a:lnTo>
                <a:lnTo>
                  <a:pt x="1598140" y="448962"/>
                </a:lnTo>
                <a:lnTo>
                  <a:pt x="1598140" y="486032"/>
                </a:lnTo>
                <a:lnTo>
                  <a:pt x="1639329" y="486032"/>
                </a:lnTo>
                <a:lnTo>
                  <a:pt x="1639329" y="506627"/>
                </a:lnTo>
                <a:lnTo>
                  <a:pt x="1750540" y="506627"/>
                </a:lnTo>
                <a:lnTo>
                  <a:pt x="1750540" y="543697"/>
                </a:lnTo>
                <a:lnTo>
                  <a:pt x="1787611" y="543697"/>
                </a:lnTo>
                <a:lnTo>
                  <a:pt x="1787611" y="593124"/>
                </a:lnTo>
                <a:lnTo>
                  <a:pt x="1804086" y="593124"/>
                </a:lnTo>
                <a:lnTo>
                  <a:pt x="1804086" y="630194"/>
                </a:lnTo>
                <a:lnTo>
                  <a:pt x="1940011" y="630194"/>
                </a:lnTo>
                <a:lnTo>
                  <a:pt x="1940011" y="659027"/>
                </a:lnTo>
                <a:lnTo>
                  <a:pt x="2001794" y="659027"/>
                </a:lnTo>
                <a:lnTo>
                  <a:pt x="2001794" y="683740"/>
                </a:lnTo>
                <a:lnTo>
                  <a:pt x="2215978" y="683740"/>
                </a:lnTo>
                <a:lnTo>
                  <a:pt x="2215978" y="708454"/>
                </a:lnTo>
                <a:lnTo>
                  <a:pt x="2277762" y="708454"/>
                </a:lnTo>
                <a:lnTo>
                  <a:pt x="2277762" y="724930"/>
                </a:lnTo>
                <a:lnTo>
                  <a:pt x="2347783" y="724930"/>
                </a:lnTo>
                <a:lnTo>
                  <a:pt x="2347783" y="753762"/>
                </a:lnTo>
                <a:lnTo>
                  <a:pt x="2417805" y="753762"/>
                </a:lnTo>
                <a:lnTo>
                  <a:pt x="2417805" y="778475"/>
                </a:lnTo>
                <a:lnTo>
                  <a:pt x="2533135" y="778475"/>
                </a:lnTo>
                <a:lnTo>
                  <a:pt x="2533135" y="803189"/>
                </a:lnTo>
                <a:lnTo>
                  <a:pt x="2594919" y="803189"/>
                </a:lnTo>
                <a:lnTo>
                  <a:pt x="2594919" y="832021"/>
                </a:lnTo>
                <a:lnTo>
                  <a:pt x="2677297" y="832021"/>
                </a:lnTo>
                <a:lnTo>
                  <a:pt x="2677297" y="860854"/>
                </a:lnTo>
                <a:lnTo>
                  <a:pt x="2813221" y="860854"/>
                </a:lnTo>
                <a:lnTo>
                  <a:pt x="2813221" y="897924"/>
                </a:lnTo>
                <a:lnTo>
                  <a:pt x="3015048" y="897924"/>
                </a:lnTo>
                <a:lnTo>
                  <a:pt x="3015048" y="930875"/>
                </a:lnTo>
                <a:lnTo>
                  <a:pt x="3035643" y="930875"/>
                </a:lnTo>
                <a:lnTo>
                  <a:pt x="3035643" y="967946"/>
                </a:lnTo>
                <a:lnTo>
                  <a:pt x="3085070" y="967946"/>
                </a:lnTo>
                <a:lnTo>
                  <a:pt x="3085070" y="1005016"/>
                </a:lnTo>
                <a:lnTo>
                  <a:pt x="3122140" y="1005016"/>
                </a:lnTo>
                <a:lnTo>
                  <a:pt x="3122140" y="1042086"/>
                </a:lnTo>
                <a:lnTo>
                  <a:pt x="3220994" y="1042086"/>
                </a:lnTo>
                <a:lnTo>
                  <a:pt x="3220994" y="1083275"/>
                </a:lnTo>
                <a:lnTo>
                  <a:pt x="3315729" y="1083275"/>
                </a:lnTo>
                <a:lnTo>
                  <a:pt x="3315729" y="1145059"/>
                </a:lnTo>
                <a:lnTo>
                  <a:pt x="3332205" y="1145059"/>
                </a:lnTo>
                <a:lnTo>
                  <a:pt x="3332205" y="1182130"/>
                </a:lnTo>
                <a:lnTo>
                  <a:pt x="3447535" y="1182130"/>
                </a:lnTo>
                <a:lnTo>
                  <a:pt x="3447535" y="1235675"/>
                </a:lnTo>
                <a:lnTo>
                  <a:pt x="3464011" y="1235675"/>
                </a:lnTo>
                <a:lnTo>
                  <a:pt x="3464011" y="1285102"/>
                </a:lnTo>
                <a:lnTo>
                  <a:pt x="3616411" y="1285102"/>
                </a:lnTo>
                <a:lnTo>
                  <a:pt x="3616411" y="1412789"/>
                </a:lnTo>
                <a:lnTo>
                  <a:pt x="3645243" y="1412789"/>
                </a:lnTo>
                <a:lnTo>
                  <a:pt x="3645243" y="1474573"/>
                </a:lnTo>
                <a:lnTo>
                  <a:pt x="3917092" y="1474573"/>
                </a:lnTo>
                <a:lnTo>
                  <a:pt x="3917092" y="1561070"/>
                </a:lnTo>
                <a:lnTo>
                  <a:pt x="4085967" y="1561070"/>
                </a:lnTo>
                <a:lnTo>
                  <a:pt x="4085967" y="1647567"/>
                </a:lnTo>
                <a:lnTo>
                  <a:pt x="4226011" y="1647567"/>
                </a:lnTo>
                <a:lnTo>
                  <a:pt x="4226011" y="1767016"/>
                </a:lnTo>
                <a:lnTo>
                  <a:pt x="4802659" y="1767016"/>
                </a:lnTo>
              </a:path>
            </a:pathLst>
          </a:custGeom>
          <a:noFill/>
          <a:ln w="28575">
            <a:solidFill>
              <a:schemeClr val="accent6"/>
            </a:solidFill>
            <a:miter lim="800000"/>
            <a:headEnd/>
            <a:tailEnd/>
          </a:ln>
        </p:spPr>
        <p:txBody>
          <a:bodyPr rtlCol="0" anchor="ctr"/>
          <a:lstStyle/>
          <a:p>
            <a:pPr algn="ctr"/>
            <a:endParaRPr lang="en-US" dirty="0"/>
          </a:p>
        </p:txBody>
      </p:sp>
      <p:sp>
        <p:nvSpPr>
          <p:cNvPr id="6" name="Freeform: Shape 5">
            <a:extLst>
              <a:ext uri="{FF2B5EF4-FFF2-40B4-BE49-F238E27FC236}">
                <a16:creationId xmlns:a16="http://schemas.microsoft.com/office/drawing/2014/main" id="{A30CF565-0635-B057-B4A2-3863D55D63FD}"/>
              </a:ext>
            </a:extLst>
          </p:cNvPr>
          <p:cNvSpPr/>
          <p:nvPr/>
        </p:nvSpPr>
        <p:spPr bwMode="auto">
          <a:xfrm>
            <a:off x="1104303" y="2041236"/>
            <a:ext cx="4759806" cy="2087419"/>
          </a:xfrm>
          <a:custGeom>
            <a:avLst/>
            <a:gdLst>
              <a:gd name="connsiteX0" fmla="*/ 0 w 4759806"/>
              <a:gd name="connsiteY0" fmla="*/ 0 h 2087419"/>
              <a:gd name="connsiteX1" fmla="*/ 298642 w 4759806"/>
              <a:gd name="connsiteY1" fmla="*/ 0 h 2087419"/>
              <a:gd name="connsiteX2" fmla="*/ 298642 w 4759806"/>
              <a:gd name="connsiteY2" fmla="*/ 30788 h 2087419"/>
              <a:gd name="connsiteX3" fmla="*/ 421794 w 4759806"/>
              <a:gd name="connsiteY3" fmla="*/ 30788 h 2087419"/>
              <a:gd name="connsiteX4" fmla="*/ 421794 w 4759806"/>
              <a:gd name="connsiteY4" fmla="*/ 43103 h 2087419"/>
              <a:gd name="connsiteX5" fmla="*/ 514158 w 4759806"/>
              <a:gd name="connsiteY5" fmla="*/ 43103 h 2087419"/>
              <a:gd name="connsiteX6" fmla="*/ 514158 w 4759806"/>
              <a:gd name="connsiteY6" fmla="*/ 64655 h 2087419"/>
              <a:gd name="connsiteX7" fmla="*/ 772776 w 4759806"/>
              <a:gd name="connsiteY7" fmla="*/ 64655 h 2087419"/>
              <a:gd name="connsiteX8" fmla="*/ 772776 w 4759806"/>
              <a:gd name="connsiteY8" fmla="*/ 80049 h 2087419"/>
              <a:gd name="connsiteX9" fmla="*/ 908242 w 4759806"/>
              <a:gd name="connsiteY9" fmla="*/ 80049 h 2087419"/>
              <a:gd name="connsiteX10" fmla="*/ 908242 w 4759806"/>
              <a:gd name="connsiteY10" fmla="*/ 107758 h 2087419"/>
              <a:gd name="connsiteX11" fmla="*/ 1059103 w 4759806"/>
              <a:gd name="connsiteY11" fmla="*/ 107758 h 2087419"/>
              <a:gd name="connsiteX12" fmla="*/ 1059103 w 4759806"/>
              <a:gd name="connsiteY12" fmla="*/ 126231 h 2087419"/>
              <a:gd name="connsiteX13" fmla="*/ 1283855 w 4759806"/>
              <a:gd name="connsiteY13" fmla="*/ 126231 h 2087419"/>
              <a:gd name="connsiteX14" fmla="*/ 1283855 w 4759806"/>
              <a:gd name="connsiteY14" fmla="*/ 135467 h 2087419"/>
              <a:gd name="connsiteX15" fmla="*/ 1474739 w 4759806"/>
              <a:gd name="connsiteY15" fmla="*/ 135467 h 2087419"/>
              <a:gd name="connsiteX16" fmla="*/ 1474739 w 4759806"/>
              <a:gd name="connsiteY16" fmla="*/ 153940 h 2087419"/>
              <a:gd name="connsiteX17" fmla="*/ 1530158 w 4759806"/>
              <a:gd name="connsiteY17" fmla="*/ 153940 h 2087419"/>
              <a:gd name="connsiteX18" fmla="*/ 1530158 w 4759806"/>
              <a:gd name="connsiteY18" fmla="*/ 184728 h 2087419"/>
              <a:gd name="connsiteX19" fmla="*/ 1560946 w 4759806"/>
              <a:gd name="connsiteY19" fmla="*/ 184728 h 2087419"/>
              <a:gd name="connsiteX20" fmla="*/ 1560946 w 4759806"/>
              <a:gd name="connsiteY20" fmla="*/ 200122 h 2087419"/>
              <a:gd name="connsiteX21" fmla="*/ 1702570 w 4759806"/>
              <a:gd name="connsiteY21" fmla="*/ 200122 h 2087419"/>
              <a:gd name="connsiteX22" fmla="*/ 1702570 w 4759806"/>
              <a:gd name="connsiteY22" fmla="*/ 215516 h 2087419"/>
              <a:gd name="connsiteX23" fmla="*/ 1757988 w 4759806"/>
              <a:gd name="connsiteY23" fmla="*/ 215516 h 2087419"/>
              <a:gd name="connsiteX24" fmla="*/ 1757988 w 4759806"/>
              <a:gd name="connsiteY24" fmla="*/ 240146 h 2087419"/>
              <a:gd name="connsiteX25" fmla="*/ 1874982 w 4759806"/>
              <a:gd name="connsiteY25" fmla="*/ 240146 h 2087419"/>
              <a:gd name="connsiteX26" fmla="*/ 1874982 w 4759806"/>
              <a:gd name="connsiteY26" fmla="*/ 258619 h 2087419"/>
              <a:gd name="connsiteX27" fmla="*/ 2001212 w 4759806"/>
              <a:gd name="connsiteY27" fmla="*/ 258619 h 2087419"/>
              <a:gd name="connsiteX28" fmla="*/ 2001212 w 4759806"/>
              <a:gd name="connsiteY28" fmla="*/ 277091 h 2087419"/>
              <a:gd name="connsiteX29" fmla="*/ 2044315 w 4759806"/>
              <a:gd name="connsiteY29" fmla="*/ 277091 h 2087419"/>
              <a:gd name="connsiteX30" fmla="*/ 2044315 w 4759806"/>
              <a:gd name="connsiteY30" fmla="*/ 277091 h 2087419"/>
              <a:gd name="connsiteX31" fmla="*/ 2044315 w 4759806"/>
              <a:gd name="connsiteY31" fmla="*/ 298643 h 2087419"/>
              <a:gd name="connsiteX32" fmla="*/ 2238279 w 4759806"/>
              <a:gd name="connsiteY32" fmla="*/ 298643 h 2087419"/>
              <a:gd name="connsiteX33" fmla="*/ 2238279 w 4759806"/>
              <a:gd name="connsiteY33" fmla="*/ 317116 h 2087419"/>
              <a:gd name="connsiteX34" fmla="*/ 2278303 w 4759806"/>
              <a:gd name="connsiteY34" fmla="*/ 317116 h 2087419"/>
              <a:gd name="connsiteX35" fmla="*/ 2278303 w 4759806"/>
              <a:gd name="connsiteY35" fmla="*/ 344825 h 2087419"/>
              <a:gd name="connsiteX36" fmla="*/ 2355273 w 4759806"/>
              <a:gd name="connsiteY36" fmla="*/ 344825 h 2087419"/>
              <a:gd name="connsiteX37" fmla="*/ 2355273 w 4759806"/>
              <a:gd name="connsiteY37" fmla="*/ 363297 h 2087419"/>
              <a:gd name="connsiteX38" fmla="*/ 2426085 w 4759806"/>
              <a:gd name="connsiteY38" fmla="*/ 363297 h 2087419"/>
              <a:gd name="connsiteX39" fmla="*/ 2426085 w 4759806"/>
              <a:gd name="connsiteY39" fmla="*/ 409479 h 2087419"/>
              <a:gd name="connsiteX40" fmla="*/ 2570788 w 4759806"/>
              <a:gd name="connsiteY40" fmla="*/ 409479 h 2087419"/>
              <a:gd name="connsiteX41" fmla="*/ 2570788 w 4759806"/>
              <a:gd name="connsiteY41" fmla="*/ 446425 h 2087419"/>
              <a:gd name="connsiteX42" fmla="*/ 2607733 w 4759806"/>
              <a:gd name="connsiteY42" fmla="*/ 446425 h 2087419"/>
              <a:gd name="connsiteX43" fmla="*/ 2607733 w 4759806"/>
              <a:gd name="connsiteY43" fmla="*/ 480291 h 2087419"/>
              <a:gd name="connsiteX44" fmla="*/ 2718570 w 4759806"/>
              <a:gd name="connsiteY44" fmla="*/ 480291 h 2087419"/>
              <a:gd name="connsiteX45" fmla="*/ 2718570 w 4759806"/>
              <a:gd name="connsiteY45" fmla="*/ 526473 h 2087419"/>
              <a:gd name="connsiteX46" fmla="*/ 2740121 w 4759806"/>
              <a:gd name="connsiteY46" fmla="*/ 526473 h 2087419"/>
              <a:gd name="connsiteX47" fmla="*/ 2740121 w 4759806"/>
              <a:gd name="connsiteY47" fmla="*/ 584970 h 2087419"/>
              <a:gd name="connsiteX48" fmla="*/ 2820170 w 4759806"/>
              <a:gd name="connsiteY48" fmla="*/ 584970 h 2087419"/>
              <a:gd name="connsiteX49" fmla="*/ 2820170 w 4759806"/>
              <a:gd name="connsiteY49" fmla="*/ 615758 h 2087419"/>
              <a:gd name="connsiteX50" fmla="*/ 3063394 w 4759806"/>
              <a:gd name="connsiteY50" fmla="*/ 615758 h 2087419"/>
              <a:gd name="connsiteX51" fmla="*/ 3063394 w 4759806"/>
              <a:gd name="connsiteY51" fmla="*/ 652703 h 2087419"/>
              <a:gd name="connsiteX52" fmla="*/ 3198861 w 4759806"/>
              <a:gd name="connsiteY52" fmla="*/ 652703 h 2087419"/>
              <a:gd name="connsiteX53" fmla="*/ 3198861 w 4759806"/>
              <a:gd name="connsiteY53" fmla="*/ 689649 h 2087419"/>
              <a:gd name="connsiteX54" fmla="*/ 3380509 w 4759806"/>
              <a:gd name="connsiteY54" fmla="*/ 689649 h 2087419"/>
              <a:gd name="connsiteX55" fmla="*/ 3380509 w 4759806"/>
              <a:gd name="connsiteY55" fmla="*/ 732752 h 2087419"/>
              <a:gd name="connsiteX56" fmla="*/ 3451321 w 4759806"/>
              <a:gd name="connsiteY56" fmla="*/ 732752 h 2087419"/>
              <a:gd name="connsiteX57" fmla="*/ 3451321 w 4759806"/>
              <a:gd name="connsiteY57" fmla="*/ 772776 h 2087419"/>
              <a:gd name="connsiteX58" fmla="*/ 3519055 w 4759806"/>
              <a:gd name="connsiteY58" fmla="*/ 772776 h 2087419"/>
              <a:gd name="connsiteX59" fmla="*/ 3519055 w 4759806"/>
              <a:gd name="connsiteY59" fmla="*/ 828194 h 2087419"/>
              <a:gd name="connsiteX60" fmla="*/ 3556000 w 4759806"/>
              <a:gd name="connsiteY60" fmla="*/ 828194 h 2087419"/>
              <a:gd name="connsiteX61" fmla="*/ 3556000 w 4759806"/>
              <a:gd name="connsiteY61" fmla="*/ 923637 h 2087419"/>
              <a:gd name="connsiteX62" fmla="*/ 3639127 w 4759806"/>
              <a:gd name="connsiteY62" fmla="*/ 923637 h 2087419"/>
              <a:gd name="connsiteX63" fmla="*/ 3639127 w 4759806"/>
              <a:gd name="connsiteY63" fmla="*/ 972897 h 2087419"/>
              <a:gd name="connsiteX64" fmla="*/ 3728412 w 4759806"/>
              <a:gd name="connsiteY64" fmla="*/ 972897 h 2087419"/>
              <a:gd name="connsiteX65" fmla="*/ 3728412 w 4759806"/>
              <a:gd name="connsiteY65" fmla="*/ 1034473 h 2087419"/>
              <a:gd name="connsiteX66" fmla="*/ 3743806 w 4759806"/>
              <a:gd name="connsiteY66" fmla="*/ 1034473 h 2087419"/>
              <a:gd name="connsiteX67" fmla="*/ 3743806 w 4759806"/>
              <a:gd name="connsiteY67" fmla="*/ 1096049 h 2087419"/>
              <a:gd name="connsiteX68" fmla="*/ 3845406 w 4759806"/>
              <a:gd name="connsiteY68" fmla="*/ 1096049 h 2087419"/>
              <a:gd name="connsiteX69" fmla="*/ 3845406 w 4759806"/>
              <a:gd name="connsiteY69" fmla="*/ 1163782 h 2087419"/>
              <a:gd name="connsiteX70" fmla="*/ 4211782 w 4759806"/>
              <a:gd name="connsiteY70" fmla="*/ 1163782 h 2087419"/>
              <a:gd name="connsiteX71" fmla="*/ 4211782 w 4759806"/>
              <a:gd name="connsiteY71" fmla="*/ 1317722 h 2087419"/>
              <a:gd name="connsiteX72" fmla="*/ 4236412 w 4759806"/>
              <a:gd name="connsiteY72" fmla="*/ 1317722 h 2087419"/>
              <a:gd name="connsiteX73" fmla="*/ 4236412 w 4759806"/>
              <a:gd name="connsiteY73" fmla="*/ 1490134 h 2087419"/>
              <a:gd name="connsiteX74" fmla="*/ 4251806 w 4759806"/>
              <a:gd name="connsiteY74" fmla="*/ 1490134 h 2087419"/>
              <a:gd name="connsiteX75" fmla="*/ 4251806 w 4759806"/>
              <a:gd name="connsiteY75" fmla="*/ 1634837 h 2087419"/>
              <a:gd name="connsiteX76" fmla="*/ 4297988 w 4759806"/>
              <a:gd name="connsiteY76" fmla="*/ 1634837 h 2087419"/>
              <a:gd name="connsiteX77" fmla="*/ 4297988 w 4759806"/>
              <a:gd name="connsiteY77" fmla="*/ 1838037 h 2087419"/>
              <a:gd name="connsiteX78" fmla="*/ 4615103 w 4759806"/>
              <a:gd name="connsiteY78" fmla="*/ 1838037 h 2087419"/>
              <a:gd name="connsiteX79" fmla="*/ 4615103 w 4759806"/>
              <a:gd name="connsiteY79" fmla="*/ 2087419 h 2087419"/>
              <a:gd name="connsiteX80" fmla="*/ 4759806 w 4759806"/>
              <a:gd name="connsiteY80" fmla="*/ 2087419 h 2087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59806" h="2087419">
                <a:moveTo>
                  <a:pt x="0" y="0"/>
                </a:moveTo>
                <a:lnTo>
                  <a:pt x="298642" y="0"/>
                </a:lnTo>
                <a:lnTo>
                  <a:pt x="298642" y="30788"/>
                </a:lnTo>
                <a:lnTo>
                  <a:pt x="421794" y="30788"/>
                </a:lnTo>
                <a:lnTo>
                  <a:pt x="421794" y="43103"/>
                </a:lnTo>
                <a:lnTo>
                  <a:pt x="514158" y="43103"/>
                </a:lnTo>
                <a:lnTo>
                  <a:pt x="514158" y="64655"/>
                </a:lnTo>
                <a:lnTo>
                  <a:pt x="772776" y="64655"/>
                </a:lnTo>
                <a:lnTo>
                  <a:pt x="772776" y="80049"/>
                </a:lnTo>
                <a:lnTo>
                  <a:pt x="908242" y="80049"/>
                </a:lnTo>
                <a:lnTo>
                  <a:pt x="908242" y="107758"/>
                </a:lnTo>
                <a:lnTo>
                  <a:pt x="1059103" y="107758"/>
                </a:lnTo>
                <a:lnTo>
                  <a:pt x="1059103" y="126231"/>
                </a:lnTo>
                <a:lnTo>
                  <a:pt x="1283855" y="126231"/>
                </a:lnTo>
                <a:lnTo>
                  <a:pt x="1283855" y="135467"/>
                </a:lnTo>
                <a:lnTo>
                  <a:pt x="1474739" y="135467"/>
                </a:lnTo>
                <a:lnTo>
                  <a:pt x="1474739" y="153940"/>
                </a:lnTo>
                <a:lnTo>
                  <a:pt x="1530158" y="153940"/>
                </a:lnTo>
                <a:lnTo>
                  <a:pt x="1530158" y="184728"/>
                </a:lnTo>
                <a:lnTo>
                  <a:pt x="1560946" y="184728"/>
                </a:lnTo>
                <a:lnTo>
                  <a:pt x="1560946" y="200122"/>
                </a:lnTo>
                <a:lnTo>
                  <a:pt x="1702570" y="200122"/>
                </a:lnTo>
                <a:lnTo>
                  <a:pt x="1702570" y="215516"/>
                </a:lnTo>
                <a:lnTo>
                  <a:pt x="1757988" y="215516"/>
                </a:lnTo>
                <a:lnTo>
                  <a:pt x="1757988" y="240146"/>
                </a:lnTo>
                <a:lnTo>
                  <a:pt x="1874982" y="240146"/>
                </a:lnTo>
                <a:lnTo>
                  <a:pt x="1874982" y="258619"/>
                </a:lnTo>
                <a:lnTo>
                  <a:pt x="2001212" y="258619"/>
                </a:lnTo>
                <a:lnTo>
                  <a:pt x="2001212" y="277091"/>
                </a:lnTo>
                <a:lnTo>
                  <a:pt x="2044315" y="277091"/>
                </a:lnTo>
                <a:lnTo>
                  <a:pt x="2044315" y="277091"/>
                </a:lnTo>
                <a:lnTo>
                  <a:pt x="2044315" y="298643"/>
                </a:lnTo>
                <a:lnTo>
                  <a:pt x="2238279" y="298643"/>
                </a:lnTo>
                <a:lnTo>
                  <a:pt x="2238279" y="317116"/>
                </a:lnTo>
                <a:lnTo>
                  <a:pt x="2278303" y="317116"/>
                </a:lnTo>
                <a:lnTo>
                  <a:pt x="2278303" y="344825"/>
                </a:lnTo>
                <a:lnTo>
                  <a:pt x="2355273" y="344825"/>
                </a:lnTo>
                <a:lnTo>
                  <a:pt x="2355273" y="363297"/>
                </a:lnTo>
                <a:lnTo>
                  <a:pt x="2426085" y="363297"/>
                </a:lnTo>
                <a:lnTo>
                  <a:pt x="2426085" y="409479"/>
                </a:lnTo>
                <a:lnTo>
                  <a:pt x="2570788" y="409479"/>
                </a:lnTo>
                <a:lnTo>
                  <a:pt x="2570788" y="446425"/>
                </a:lnTo>
                <a:lnTo>
                  <a:pt x="2607733" y="446425"/>
                </a:lnTo>
                <a:lnTo>
                  <a:pt x="2607733" y="480291"/>
                </a:lnTo>
                <a:lnTo>
                  <a:pt x="2718570" y="480291"/>
                </a:lnTo>
                <a:lnTo>
                  <a:pt x="2718570" y="526473"/>
                </a:lnTo>
                <a:lnTo>
                  <a:pt x="2740121" y="526473"/>
                </a:lnTo>
                <a:lnTo>
                  <a:pt x="2740121" y="584970"/>
                </a:lnTo>
                <a:lnTo>
                  <a:pt x="2820170" y="584970"/>
                </a:lnTo>
                <a:lnTo>
                  <a:pt x="2820170" y="615758"/>
                </a:lnTo>
                <a:lnTo>
                  <a:pt x="3063394" y="615758"/>
                </a:lnTo>
                <a:lnTo>
                  <a:pt x="3063394" y="652703"/>
                </a:lnTo>
                <a:lnTo>
                  <a:pt x="3198861" y="652703"/>
                </a:lnTo>
                <a:lnTo>
                  <a:pt x="3198861" y="689649"/>
                </a:lnTo>
                <a:lnTo>
                  <a:pt x="3380509" y="689649"/>
                </a:lnTo>
                <a:lnTo>
                  <a:pt x="3380509" y="732752"/>
                </a:lnTo>
                <a:lnTo>
                  <a:pt x="3451321" y="732752"/>
                </a:lnTo>
                <a:lnTo>
                  <a:pt x="3451321" y="772776"/>
                </a:lnTo>
                <a:lnTo>
                  <a:pt x="3519055" y="772776"/>
                </a:lnTo>
                <a:lnTo>
                  <a:pt x="3519055" y="828194"/>
                </a:lnTo>
                <a:lnTo>
                  <a:pt x="3556000" y="828194"/>
                </a:lnTo>
                <a:lnTo>
                  <a:pt x="3556000" y="923637"/>
                </a:lnTo>
                <a:lnTo>
                  <a:pt x="3639127" y="923637"/>
                </a:lnTo>
                <a:lnTo>
                  <a:pt x="3639127" y="972897"/>
                </a:lnTo>
                <a:lnTo>
                  <a:pt x="3728412" y="972897"/>
                </a:lnTo>
                <a:lnTo>
                  <a:pt x="3728412" y="1034473"/>
                </a:lnTo>
                <a:lnTo>
                  <a:pt x="3743806" y="1034473"/>
                </a:lnTo>
                <a:lnTo>
                  <a:pt x="3743806" y="1096049"/>
                </a:lnTo>
                <a:lnTo>
                  <a:pt x="3845406" y="1096049"/>
                </a:lnTo>
                <a:lnTo>
                  <a:pt x="3845406" y="1163782"/>
                </a:lnTo>
                <a:lnTo>
                  <a:pt x="4211782" y="1163782"/>
                </a:lnTo>
                <a:lnTo>
                  <a:pt x="4211782" y="1317722"/>
                </a:lnTo>
                <a:lnTo>
                  <a:pt x="4236412" y="1317722"/>
                </a:lnTo>
                <a:lnTo>
                  <a:pt x="4236412" y="1490134"/>
                </a:lnTo>
                <a:lnTo>
                  <a:pt x="4251806" y="1490134"/>
                </a:lnTo>
                <a:lnTo>
                  <a:pt x="4251806" y="1634837"/>
                </a:lnTo>
                <a:lnTo>
                  <a:pt x="4297988" y="1634837"/>
                </a:lnTo>
                <a:lnTo>
                  <a:pt x="4297988" y="1838037"/>
                </a:lnTo>
                <a:lnTo>
                  <a:pt x="4615103" y="1838037"/>
                </a:lnTo>
                <a:lnTo>
                  <a:pt x="4615103" y="2087419"/>
                </a:lnTo>
                <a:lnTo>
                  <a:pt x="4759806" y="2087419"/>
                </a:lnTo>
              </a:path>
            </a:pathLst>
          </a:custGeom>
          <a:noFill/>
          <a:ln w="28575">
            <a:solidFill>
              <a:schemeClr val="accent4"/>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PFS by </a:t>
            </a:r>
            <a:r>
              <a:rPr lang="en-US" i="1" dirty="0"/>
              <a:t>IGHV</a:t>
            </a:r>
            <a:r>
              <a:rPr lang="en-US" dirty="0"/>
              <a:t> Status</a:t>
            </a:r>
          </a:p>
        </p:txBody>
      </p:sp>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 Reproduced with permission.</a:t>
            </a:r>
          </a:p>
        </p:txBody>
      </p:sp>
      <p:sp>
        <p:nvSpPr>
          <p:cNvPr id="35" name="Rechteck 17">
            <a:extLst>
              <a:ext uri="{FF2B5EF4-FFF2-40B4-BE49-F238E27FC236}">
                <a16:creationId xmlns:a16="http://schemas.microsoft.com/office/drawing/2014/main" id="{1DA5DF30-F5F9-CE7D-20CB-30410071B0E7}"/>
              </a:ext>
            </a:extLst>
          </p:cNvPr>
          <p:cNvSpPr/>
          <p:nvPr/>
        </p:nvSpPr>
        <p:spPr>
          <a:xfrm>
            <a:off x="2283384" y="1595186"/>
            <a:ext cx="1818959" cy="369332"/>
          </a:xfrm>
          <a:prstGeom prst="rect">
            <a:avLst/>
          </a:prstGeom>
        </p:spPr>
        <p:txBody>
          <a:bodyPr wrap="none">
            <a:sp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rPr>
              <a:t>Unmutated </a:t>
            </a: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rPr>
              <a:t>IGHV</a:t>
            </a:r>
            <a:endParaRPr kumimoji="0" lang="de-DE" sz="1800" b="1" i="1"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endParaRPr>
          </a:p>
        </p:txBody>
      </p:sp>
      <p:sp>
        <p:nvSpPr>
          <p:cNvPr id="36" name="Rechteck 18">
            <a:extLst>
              <a:ext uri="{FF2B5EF4-FFF2-40B4-BE49-F238E27FC236}">
                <a16:creationId xmlns:a16="http://schemas.microsoft.com/office/drawing/2014/main" id="{82EC6DA2-B9F4-0305-229A-71008E5FF0B8}"/>
              </a:ext>
            </a:extLst>
          </p:cNvPr>
          <p:cNvSpPr/>
          <p:nvPr/>
        </p:nvSpPr>
        <p:spPr>
          <a:xfrm>
            <a:off x="8552793" y="1595186"/>
            <a:ext cx="1559273" cy="369332"/>
          </a:xfrm>
          <a:prstGeom prst="rect">
            <a:avLst/>
          </a:prstGeom>
        </p:spPr>
        <p:txBody>
          <a:bodyPr wrap="none">
            <a:sp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rPr>
              <a:t>Mutated </a:t>
            </a: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rPr>
              <a:t>IGHV</a:t>
            </a:r>
            <a:endParaRPr kumimoji="0" lang="de-DE" sz="1800" b="1" i="1" u="none" strike="noStrike" kern="1200" cap="none" spc="0" normalizeH="0" baseline="0" noProof="0" dirty="0">
              <a:ln>
                <a:noFill/>
              </a:ln>
              <a:solidFill>
                <a:srgbClr val="000000"/>
              </a:solidFill>
              <a:effectLst/>
              <a:uLnTx/>
              <a:uFillTx/>
              <a:latin typeface="Calibri" panose="020F0502020204030204" pitchFamily="34" charset="0"/>
              <a:ea typeface="Times New Roman" panose="02020603050405020304" pitchFamily="18" charset="0"/>
              <a:cs typeface="Calibri" panose="020F0502020204030204" pitchFamily="34" charset="0"/>
            </a:endParaRPr>
          </a:p>
        </p:txBody>
      </p:sp>
      <p:sp>
        <p:nvSpPr>
          <p:cNvPr id="40" name="Textfeld 26">
            <a:extLst>
              <a:ext uri="{FF2B5EF4-FFF2-40B4-BE49-F238E27FC236}">
                <a16:creationId xmlns:a16="http://schemas.microsoft.com/office/drawing/2014/main" id="{A1658BD2-9763-F1CB-68F0-35C02E0D229B}"/>
              </a:ext>
            </a:extLst>
          </p:cNvPr>
          <p:cNvSpPr txBox="1"/>
          <p:nvPr/>
        </p:nvSpPr>
        <p:spPr>
          <a:xfrm>
            <a:off x="2720484" y="3191644"/>
            <a:ext cx="173735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3-Yr PFS Rate, %</a:t>
            </a:r>
          </a:p>
        </p:txBody>
      </p:sp>
      <p:graphicFrame>
        <p:nvGraphicFramePr>
          <p:cNvPr id="41" name="Tabelle 2">
            <a:extLst>
              <a:ext uri="{FF2B5EF4-FFF2-40B4-BE49-F238E27FC236}">
                <a16:creationId xmlns:a16="http://schemas.microsoft.com/office/drawing/2014/main" id="{DBA8CAC0-B89F-C3C2-5A78-59CC09AAF4ED}"/>
              </a:ext>
            </a:extLst>
          </p:cNvPr>
          <p:cNvGraphicFramePr>
            <a:graphicFrameLocks noGrp="1"/>
          </p:cNvGraphicFramePr>
          <p:nvPr>
            <p:extLst>
              <p:ext uri="{D42A27DB-BD31-4B8C-83A1-F6EECF244321}">
                <p14:modId xmlns:p14="http://schemas.microsoft.com/office/powerpoint/2010/main" val="211438209"/>
              </p:ext>
            </p:extLst>
          </p:nvPr>
        </p:nvGraphicFramePr>
        <p:xfrm>
          <a:off x="102078" y="5408583"/>
          <a:ext cx="5896953" cy="962436"/>
        </p:xfrm>
        <a:graphic>
          <a:graphicData uri="http://schemas.openxmlformats.org/drawingml/2006/table">
            <a:tbl>
              <a:tblPr firstRow="1" firstCol="1" bandRow="1"/>
              <a:tblGrid>
                <a:gridCol w="829628">
                  <a:extLst>
                    <a:ext uri="{9D8B030D-6E8A-4147-A177-3AD203B41FA5}">
                      <a16:colId xmlns:a16="http://schemas.microsoft.com/office/drawing/2014/main" val="3379601288"/>
                    </a:ext>
                  </a:extLst>
                </a:gridCol>
                <a:gridCol w="933450">
                  <a:extLst>
                    <a:ext uri="{9D8B030D-6E8A-4147-A177-3AD203B41FA5}">
                      <a16:colId xmlns:a16="http://schemas.microsoft.com/office/drawing/2014/main" val="979534174"/>
                    </a:ext>
                  </a:extLst>
                </a:gridCol>
                <a:gridCol w="990600">
                  <a:extLst>
                    <a:ext uri="{9D8B030D-6E8A-4147-A177-3AD203B41FA5}">
                      <a16:colId xmlns:a16="http://schemas.microsoft.com/office/drawing/2014/main" val="2610916057"/>
                    </a:ext>
                  </a:extLst>
                </a:gridCol>
                <a:gridCol w="1000125">
                  <a:extLst>
                    <a:ext uri="{9D8B030D-6E8A-4147-A177-3AD203B41FA5}">
                      <a16:colId xmlns:a16="http://schemas.microsoft.com/office/drawing/2014/main" val="864481761"/>
                    </a:ext>
                  </a:extLst>
                </a:gridCol>
                <a:gridCol w="981075">
                  <a:extLst>
                    <a:ext uri="{9D8B030D-6E8A-4147-A177-3AD203B41FA5}">
                      <a16:colId xmlns:a16="http://schemas.microsoft.com/office/drawing/2014/main" val="3148194217"/>
                    </a:ext>
                  </a:extLst>
                </a:gridCol>
                <a:gridCol w="1162075">
                  <a:extLst>
                    <a:ext uri="{9D8B030D-6E8A-4147-A177-3AD203B41FA5}">
                      <a16:colId xmlns:a16="http://schemas.microsoft.com/office/drawing/2014/main" val="1298897983"/>
                    </a:ext>
                  </a:extLst>
                </a:gridCol>
              </a:tblGrid>
              <a:tr h="198892">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CIT</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131</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108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88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48</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14</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356167576"/>
                  </a:ext>
                </a:extLst>
              </a:tr>
              <a:tr h="198892">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R</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134</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128</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119</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67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326176835"/>
                  </a:ext>
                </a:extLst>
              </a:tr>
              <a:tr h="198892">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130</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116</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71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94714065"/>
                  </a:ext>
                </a:extLst>
              </a:tr>
              <a:tr h="198892">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Ibr + Ven </a:t>
                      </a:r>
                      <a:b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123</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121</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117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70</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912570258"/>
                  </a:ext>
                </a:extLst>
              </a:tr>
            </a:tbl>
          </a:graphicData>
        </a:graphic>
      </p:graphicFrame>
      <p:graphicFrame>
        <p:nvGraphicFramePr>
          <p:cNvPr id="42" name="Tabelle 4">
            <a:extLst>
              <a:ext uri="{FF2B5EF4-FFF2-40B4-BE49-F238E27FC236}">
                <a16:creationId xmlns:a16="http://schemas.microsoft.com/office/drawing/2014/main" id="{14CA9799-3A02-10B9-22EA-D59F8F5C2186}"/>
              </a:ext>
            </a:extLst>
          </p:cNvPr>
          <p:cNvGraphicFramePr>
            <a:graphicFrameLocks noGrp="1"/>
          </p:cNvGraphicFramePr>
          <p:nvPr>
            <p:extLst>
              <p:ext uri="{D42A27DB-BD31-4B8C-83A1-F6EECF244321}">
                <p14:modId xmlns:p14="http://schemas.microsoft.com/office/powerpoint/2010/main" val="203190931"/>
              </p:ext>
            </p:extLst>
          </p:nvPr>
        </p:nvGraphicFramePr>
        <p:xfrm>
          <a:off x="6007296" y="5339959"/>
          <a:ext cx="5515315" cy="1001553"/>
        </p:xfrm>
        <a:graphic>
          <a:graphicData uri="http://schemas.openxmlformats.org/drawingml/2006/table">
            <a:tbl>
              <a:tblPr firstRow="1" firstCol="1" bandRow="1"/>
              <a:tblGrid>
                <a:gridCol w="829628">
                  <a:extLst>
                    <a:ext uri="{9D8B030D-6E8A-4147-A177-3AD203B41FA5}">
                      <a16:colId xmlns:a16="http://schemas.microsoft.com/office/drawing/2014/main" val="500738091"/>
                    </a:ext>
                  </a:extLst>
                </a:gridCol>
                <a:gridCol w="977006">
                  <a:extLst>
                    <a:ext uri="{9D8B030D-6E8A-4147-A177-3AD203B41FA5}">
                      <a16:colId xmlns:a16="http://schemas.microsoft.com/office/drawing/2014/main" val="4061139900"/>
                    </a:ext>
                  </a:extLst>
                </a:gridCol>
                <a:gridCol w="985729">
                  <a:extLst>
                    <a:ext uri="{9D8B030D-6E8A-4147-A177-3AD203B41FA5}">
                      <a16:colId xmlns:a16="http://schemas.microsoft.com/office/drawing/2014/main" val="1917111381"/>
                    </a:ext>
                  </a:extLst>
                </a:gridCol>
                <a:gridCol w="951915">
                  <a:extLst>
                    <a:ext uri="{9D8B030D-6E8A-4147-A177-3AD203B41FA5}">
                      <a16:colId xmlns:a16="http://schemas.microsoft.com/office/drawing/2014/main" val="4032429433"/>
                    </a:ext>
                  </a:extLst>
                </a:gridCol>
                <a:gridCol w="981075">
                  <a:extLst>
                    <a:ext uri="{9D8B030D-6E8A-4147-A177-3AD203B41FA5}">
                      <a16:colId xmlns:a16="http://schemas.microsoft.com/office/drawing/2014/main" val="4052387766"/>
                    </a:ext>
                  </a:extLst>
                </a:gridCol>
                <a:gridCol w="789962">
                  <a:extLst>
                    <a:ext uri="{9D8B030D-6E8A-4147-A177-3AD203B41FA5}">
                      <a16:colId xmlns:a16="http://schemas.microsoft.com/office/drawing/2014/main" val="2872996841"/>
                    </a:ext>
                  </a:extLst>
                </a:gridCol>
              </a:tblGrid>
              <a:tr h="211931">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CIT</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95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86</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83</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50</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14</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14466557"/>
                  </a:ext>
                </a:extLst>
              </a:tr>
              <a:tr h="211931">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R</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95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86</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49</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33719535"/>
                  </a:ext>
                </a:extLst>
              </a:tr>
              <a:tr h="211931">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89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86</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82</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17</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544634660"/>
                  </a:ext>
                </a:extLst>
              </a:tr>
              <a:tr h="211931">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Ibr + Ven </a:t>
                      </a:r>
                      <a:b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101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94</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381795107"/>
                  </a:ext>
                </a:extLst>
              </a:tr>
            </a:tbl>
          </a:graphicData>
        </a:graphic>
      </p:graphicFrame>
      <p:cxnSp>
        <p:nvCxnSpPr>
          <p:cNvPr id="96" name="Straight Connector 95">
            <a:extLst>
              <a:ext uri="{FF2B5EF4-FFF2-40B4-BE49-F238E27FC236}">
                <a16:creationId xmlns:a16="http://schemas.microsoft.com/office/drawing/2014/main" id="{77ECD61B-B062-A78B-933D-27095AE6233D}"/>
              </a:ext>
            </a:extLst>
          </p:cNvPr>
          <p:cNvCxnSpPr/>
          <p:nvPr/>
        </p:nvCxnSpPr>
        <p:spPr bwMode="auto">
          <a:xfrm>
            <a:off x="1108323" y="2000750"/>
            <a:ext cx="0" cy="110795"/>
          </a:xfrm>
          <a:prstGeom prst="line">
            <a:avLst/>
          </a:prstGeom>
          <a:noFill/>
          <a:ln w="28575" cap="flat" cmpd="sng" algn="ctr">
            <a:solidFill>
              <a:schemeClr val="accent4"/>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79786DD3-42A7-3396-9111-625A6F229407}"/>
              </a:ext>
            </a:extLst>
          </p:cNvPr>
          <p:cNvGrpSpPr/>
          <p:nvPr/>
        </p:nvGrpSpPr>
        <p:grpSpPr>
          <a:xfrm>
            <a:off x="3141775" y="2665299"/>
            <a:ext cx="2722334" cy="1207516"/>
            <a:chOff x="3038078" y="2665299"/>
            <a:chExt cx="2722334" cy="1207516"/>
          </a:xfrm>
        </p:grpSpPr>
        <p:cxnSp>
          <p:nvCxnSpPr>
            <p:cNvPr id="174" name="Straight Connector 173">
              <a:extLst>
                <a:ext uri="{FF2B5EF4-FFF2-40B4-BE49-F238E27FC236}">
                  <a16:creationId xmlns:a16="http://schemas.microsoft.com/office/drawing/2014/main" id="{41C11F67-2B90-748B-1512-30FE16082F68}"/>
                </a:ext>
              </a:extLst>
            </p:cNvPr>
            <p:cNvCxnSpPr/>
            <p:nvPr/>
          </p:nvCxnSpPr>
          <p:spPr bwMode="auto">
            <a:xfrm>
              <a:off x="3038078" y="266613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060ACC6C-6810-0F2D-DB5B-2449144E974A}"/>
                </a:ext>
              </a:extLst>
            </p:cNvPr>
            <p:cNvCxnSpPr/>
            <p:nvPr/>
          </p:nvCxnSpPr>
          <p:spPr bwMode="auto">
            <a:xfrm>
              <a:off x="3112922" y="266613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A293A95E-E276-BDCA-4EB5-C1497EB31365}"/>
                </a:ext>
              </a:extLst>
            </p:cNvPr>
            <p:cNvCxnSpPr/>
            <p:nvPr/>
          </p:nvCxnSpPr>
          <p:spPr bwMode="auto">
            <a:xfrm>
              <a:off x="3188937" y="266529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78766796-7692-7ED1-C3BC-DF3B138CDDE8}"/>
                </a:ext>
              </a:extLst>
            </p:cNvPr>
            <p:cNvCxnSpPr/>
            <p:nvPr/>
          </p:nvCxnSpPr>
          <p:spPr bwMode="auto">
            <a:xfrm>
              <a:off x="3251560" y="269604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A6EAB7ED-A2A7-7619-8FBF-2E706413AE04}"/>
                </a:ext>
              </a:extLst>
            </p:cNvPr>
            <p:cNvCxnSpPr/>
            <p:nvPr/>
          </p:nvCxnSpPr>
          <p:spPr bwMode="auto">
            <a:xfrm>
              <a:off x="3346200" y="274287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A405C26F-A9B9-0238-0D88-6F4575AB6B50}"/>
                </a:ext>
              </a:extLst>
            </p:cNvPr>
            <p:cNvCxnSpPr/>
            <p:nvPr/>
          </p:nvCxnSpPr>
          <p:spPr bwMode="auto">
            <a:xfrm>
              <a:off x="3299325" y="272097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706B9DB-225C-968E-00BD-D6CCD93F6E20}"/>
                </a:ext>
              </a:extLst>
            </p:cNvPr>
            <p:cNvCxnSpPr/>
            <p:nvPr/>
          </p:nvCxnSpPr>
          <p:spPr bwMode="auto">
            <a:xfrm>
              <a:off x="3380509" y="274287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8475CC87-B8C8-54BE-53F2-B524AB0C55EA}"/>
                </a:ext>
              </a:extLst>
            </p:cNvPr>
            <p:cNvCxnSpPr/>
            <p:nvPr/>
          </p:nvCxnSpPr>
          <p:spPr bwMode="auto">
            <a:xfrm>
              <a:off x="3489628" y="277323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82EDEC27-B4E4-9687-0A75-721E953D2A85}"/>
                </a:ext>
              </a:extLst>
            </p:cNvPr>
            <p:cNvCxnSpPr/>
            <p:nvPr/>
          </p:nvCxnSpPr>
          <p:spPr bwMode="auto">
            <a:xfrm>
              <a:off x="3549826" y="279320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DC30B3AC-0496-660A-1D01-7C8B7F20D7F1}"/>
                </a:ext>
              </a:extLst>
            </p:cNvPr>
            <p:cNvCxnSpPr/>
            <p:nvPr/>
          </p:nvCxnSpPr>
          <p:spPr bwMode="auto">
            <a:xfrm>
              <a:off x="3516482" y="279556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8B4DF556-F7E7-7B2A-8276-670077B94833}"/>
                </a:ext>
              </a:extLst>
            </p:cNvPr>
            <p:cNvCxnSpPr/>
            <p:nvPr/>
          </p:nvCxnSpPr>
          <p:spPr bwMode="auto">
            <a:xfrm>
              <a:off x="3630885" y="282272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EBB86D2B-EC07-12A6-0C7B-1ECD0DE0E8BA}"/>
                </a:ext>
              </a:extLst>
            </p:cNvPr>
            <p:cNvCxnSpPr/>
            <p:nvPr/>
          </p:nvCxnSpPr>
          <p:spPr bwMode="auto">
            <a:xfrm>
              <a:off x="3454470" y="276761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C13C9491-7BCF-CAFF-D181-BEAF70112F9A}"/>
                </a:ext>
              </a:extLst>
            </p:cNvPr>
            <p:cNvCxnSpPr/>
            <p:nvPr/>
          </p:nvCxnSpPr>
          <p:spPr bwMode="auto">
            <a:xfrm>
              <a:off x="3682260" y="285146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3ACC0D4C-A1B0-68B5-FD22-9AF68023AB01}"/>
                </a:ext>
              </a:extLst>
            </p:cNvPr>
            <p:cNvCxnSpPr/>
            <p:nvPr/>
          </p:nvCxnSpPr>
          <p:spPr bwMode="auto">
            <a:xfrm>
              <a:off x="3737821" y="285146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12DCD787-5CC1-F8BA-BA0D-978860C33F67}"/>
                </a:ext>
              </a:extLst>
            </p:cNvPr>
            <p:cNvCxnSpPr/>
            <p:nvPr/>
          </p:nvCxnSpPr>
          <p:spPr bwMode="auto">
            <a:xfrm>
              <a:off x="3756316" y="285080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9149942E-52BC-DB11-9DE4-37944F2D49F1}"/>
                </a:ext>
              </a:extLst>
            </p:cNvPr>
            <p:cNvCxnSpPr/>
            <p:nvPr/>
          </p:nvCxnSpPr>
          <p:spPr bwMode="auto">
            <a:xfrm>
              <a:off x="3791948" y="285271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7E625B30-3FE4-B4AC-7DB0-51ABF92409E3}"/>
                </a:ext>
              </a:extLst>
            </p:cNvPr>
            <p:cNvCxnSpPr/>
            <p:nvPr/>
          </p:nvCxnSpPr>
          <p:spPr bwMode="auto">
            <a:xfrm>
              <a:off x="3409457" y="2764937"/>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C61D1324-AF26-2D0C-62CD-C4DA02342193}"/>
                </a:ext>
              </a:extLst>
            </p:cNvPr>
            <p:cNvCxnSpPr/>
            <p:nvPr/>
          </p:nvCxnSpPr>
          <p:spPr bwMode="auto">
            <a:xfrm>
              <a:off x="3792776" y="288936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A0F58DC0-8B0E-AB25-7CCC-E90D95154F2B}"/>
                </a:ext>
              </a:extLst>
            </p:cNvPr>
            <p:cNvCxnSpPr/>
            <p:nvPr/>
          </p:nvCxnSpPr>
          <p:spPr bwMode="auto">
            <a:xfrm>
              <a:off x="3914720" y="288581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85564888-CAFB-98D8-B2E9-A947A9EB1389}"/>
                </a:ext>
              </a:extLst>
            </p:cNvPr>
            <p:cNvCxnSpPr/>
            <p:nvPr/>
          </p:nvCxnSpPr>
          <p:spPr bwMode="auto">
            <a:xfrm>
              <a:off x="3871863" y="288688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B2BD1057-2921-7EF7-E859-210FF3ED7DC1}"/>
                </a:ext>
              </a:extLst>
            </p:cNvPr>
            <p:cNvCxnSpPr/>
            <p:nvPr/>
          </p:nvCxnSpPr>
          <p:spPr bwMode="auto">
            <a:xfrm>
              <a:off x="3957650" y="288581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FC7192FD-AE04-E15C-C7A1-D5D8F1A1A744}"/>
                </a:ext>
              </a:extLst>
            </p:cNvPr>
            <p:cNvCxnSpPr/>
            <p:nvPr/>
          </p:nvCxnSpPr>
          <p:spPr bwMode="auto">
            <a:xfrm>
              <a:off x="4106211" y="303649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1FEED50E-D2E8-0AF6-B641-73AEA7C429D0}"/>
                </a:ext>
              </a:extLst>
            </p:cNvPr>
            <p:cNvCxnSpPr/>
            <p:nvPr/>
          </p:nvCxnSpPr>
          <p:spPr bwMode="auto">
            <a:xfrm>
              <a:off x="4052116" y="295855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22470B3A-9F32-43D0-E2E2-8CFC1A06A79D}"/>
                </a:ext>
              </a:extLst>
            </p:cNvPr>
            <p:cNvCxnSpPr/>
            <p:nvPr/>
          </p:nvCxnSpPr>
          <p:spPr bwMode="auto">
            <a:xfrm>
              <a:off x="4136490" y="303705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1A8EE0B4-D7CC-A1CA-2240-17C46B10008E}"/>
                </a:ext>
              </a:extLst>
            </p:cNvPr>
            <p:cNvCxnSpPr/>
            <p:nvPr/>
          </p:nvCxnSpPr>
          <p:spPr bwMode="auto">
            <a:xfrm>
              <a:off x="4201046" y="308013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5233AFD8-2AFC-AD01-9172-A02B48AF1254}"/>
                </a:ext>
              </a:extLst>
            </p:cNvPr>
            <p:cNvCxnSpPr/>
            <p:nvPr/>
          </p:nvCxnSpPr>
          <p:spPr bwMode="auto">
            <a:xfrm>
              <a:off x="4277319" y="308418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B0A580E0-7FEB-A1D5-2856-2648718E5332}"/>
                </a:ext>
              </a:extLst>
            </p:cNvPr>
            <p:cNvCxnSpPr/>
            <p:nvPr/>
          </p:nvCxnSpPr>
          <p:spPr bwMode="auto">
            <a:xfrm>
              <a:off x="4549660" y="328000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004FFAA5-DB0B-A475-50FA-15B5938725FE}"/>
                </a:ext>
              </a:extLst>
            </p:cNvPr>
            <p:cNvCxnSpPr/>
            <p:nvPr/>
          </p:nvCxnSpPr>
          <p:spPr bwMode="auto">
            <a:xfrm>
              <a:off x="4501765" y="328000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9F6F38B4-9F8C-4D01-BE42-C4C9011325DA}"/>
                </a:ext>
              </a:extLst>
            </p:cNvPr>
            <p:cNvCxnSpPr/>
            <p:nvPr/>
          </p:nvCxnSpPr>
          <p:spPr bwMode="auto">
            <a:xfrm>
              <a:off x="4308139" y="3170025"/>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C8BC58C6-0DD7-79E6-3BE5-ECDD30FBE0A2}"/>
                </a:ext>
              </a:extLst>
            </p:cNvPr>
            <p:cNvCxnSpPr/>
            <p:nvPr/>
          </p:nvCxnSpPr>
          <p:spPr bwMode="auto">
            <a:xfrm>
              <a:off x="4592445" y="334272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F6126F6-10E5-01E5-6295-095FD5504F36}"/>
                </a:ext>
              </a:extLst>
            </p:cNvPr>
            <p:cNvCxnSpPr/>
            <p:nvPr/>
          </p:nvCxnSpPr>
          <p:spPr bwMode="auto">
            <a:xfrm>
              <a:off x="4751202" y="346767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56022CC0-14A6-6E34-FC6B-608240D822F2}"/>
                </a:ext>
              </a:extLst>
            </p:cNvPr>
            <p:cNvCxnSpPr/>
            <p:nvPr/>
          </p:nvCxnSpPr>
          <p:spPr bwMode="auto">
            <a:xfrm>
              <a:off x="4800805" y="346859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1CD9E529-7006-4BCB-2CB3-BF2DBCABFDE6}"/>
                </a:ext>
              </a:extLst>
            </p:cNvPr>
            <p:cNvCxnSpPr/>
            <p:nvPr/>
          </p:nvCxnSpPr>
          <p:spPr bwMode="auto">
            <a:xfrm>
              <a:off x="4952170" y="354524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AAEA63BB-CABF-9226-A4F5-FCD112BB1302}"/>
                </a:ext>
              </a:extLst>
            </p:cNvPr>
            <p:cNvCxnSpPr/>
            <p:nvPr/>
          </p:nvCxnSpPr>
          <p:spPr bwMode="auto">
            <a:xfrm>
              <a:off x="5035552" y="354803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1F2611A5-8031-ED8A-3591-D62E3534289B}"/>
                </a:ext>
              </a:extLst>
            </p:cNvPr>
            <p:cNvCxnSpPr/>
            <p:nvPr/>
          </p:nvCxnSpPr>
          <p:spPr bwMode="auto">
            <a:xfrm>
              <a:off x="5242161" y="376120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04CDCA58-FB2E-FED1-D340-BF12FE4D573D}"/>
                </a:ext>
              </a:extLst>
            </p:cNvPr>
            <p:cNvCxnSpPr/>
            <p:nvPr/>
          </p:nvCxnSpPr>
          <p:spPr bwMode="auto">
            <a:xfrm>
              <a:off x="5278318" y="376120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AFC1497B-012C-5DA9-E35B-4B86F4A04529}"/>
                </a:ext>
              </a:extLst>
            </p:cNvPr>
            <p:cNvCxnSpPr/>
            <p:nvPr/>
          </p:nvCxnSpPr>
          <p:spPr bwMode="auto">
            <a:xfrm>
              <a:off x="5314281" y="376031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BBB87C15-F673-A3FF-3C75-9689836958DD}"/>
                </a:ext>
              </a:extLst>
            </p:cNvPr>
            <p:cNvCxnSpPr/>
            <p:nvPr/>
          </p:nvCxnSpPr>
          <p:spPr bwMode="auto">
            <a:xfrm>
              <a:off x="5370765" y="375955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34907B1D-5A0C-53ED-4A48-F83BF2C5025C}"/>
                </a:ext>
              </a:extLst>
            </p:cNvPr>
            <p:cNvCxnSpPr/>
            <p:nvPr/>
          </p:nvCxnSpPr>
          <p:spPr bwMode="auto">
            <a:xfrm>
              <a:off x="5456082" y="376202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BA55CA2D-EF93-59E2-317C-909E1D2C1ABC}"/>
                </a:ext>
              </a:extLst>
            </p:cNvPr>
            <p:cNvCxnSpPr/>
            <p:nvPr/>
          </p:nvCxnSpPr>
          <p:spPr bwMode="auto">
            <a:xfrm>
              <a:off x="5689695" y="376120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969E876D-9E5B-F75A-3E45-B6E92376C80C}"/>
                </a:ext>
              </a:extLst>
            </p:cNvPr>
            <p:cNvCxnSpPr/>
            <p:nvPr/>
          </p:nvCxnSpPr>
          <p:spPr bwMode="auto">
            <a:xfrm>
              <a:off x="5760412" y="376128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2E8ADAB1-E3F8-14FF-00B7-DE80DADCFF64}"/>
                </a:ext>
              </a:extLst>
            </p:cNvPr>
            <p:cNvCxnSpPr/>
            <p:nvPr/>
          </p:nvCxnSpPr>
          <p:spPr bwMode="auto">
            <a:xfrm>
              <a:off x="5209567" y="3645423"/>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158375AB-C906-A391-E462-3FD7F7899BCE}"/>
                </a:ext>
              </a:extLst>
            </p:cNvPr>
            <p:cNvCxnSpPr/>
            <p:nvPr/>
          </p:nvCxnSpPr>
          <p:spPr bwMode="auto">
            <a:xfrm>
              <a:off x="5138194" y="3645424"/>
              <a:ext cx="0" cy="110795"/>
            </a:xfrm>
            <a:prstGeom prst="line">
              <a:avLst/>
            </a:prstGeom>
            <a:noFill/>
            <a:ln w="28575" cap="flat" cmpd="sng" algn="ctr">
              <a:solidFill>
                <a:schemeClr val="accent6"/>
              </a:solidFill>
              <a:prstDash val="solid"/>
              <a:round/>
              <a:headEnd type="none" w="med" len="med"/>
              <a:tailEnd type="none" w="med" len="med"/>
            </a:ln>
            <a:effectLst/>
          </p:spPr>
        </p:cxnSp>
      </p:grpSp>
      <p:sp>
        <p:nvSpPr>
          <p:cNvPr id="239" name="Rectangle 49">
            <a:extLst>
              <a:ext uri="{FF2B5EF4-FFF2-40B4-BE49-F238E27FC236}">
                <a16:creationId xmlns:a16="http://schemas.microsoft.com/office/drawing/2014/main" id="{F80FAE14-30F5-35E9-1516-6CCC325FD82F}"/>
              </a:ext>
            </a:extLst>
          </p:cNvPr>
          <p:cNvSpPr>
            <a:spLocks noChangeArrowheads="1"/>
          </p:cNvSpPr>
          <p:nvPr/>
        </p:nvSpPr>
        <p:spPr bwMode="auto">
          <a:xfrm rot="16200000">
            <a:off x="-1001249" y="3319925"/>
            <a:ext cx="299360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r>
              <a:rPr lang="en-US" sz="1600" kern="1200" dirty="0">
                <a:solidFill>
                  <a:schemeClr val="bg1"/>
                </a:solidFill>
                <a:latin typeface="+mn-lt"/>
                <a:ea typeface="Calibri" panose="020F0502020204030204" pitchFamily="34" charset="0"/>
                <a:sym typeface="Wingdings" panose="05000000000000000000" pitchFamily="2" charset="2"/>
              </a:rPr>
              <a:t>PFS (Proportion)</a:t>
            </a:r>
            <a:endParaRPr lang="de-DE" sz="1600" dirty="0">
              <a:solidFill>
                <a:schemeClr val="bg1"/>
              </a:solidFill>
              <a:latin typeface="+mn-lt"/>
            </a:endParaRPr>
          </a:p>
        </p:txBody>
      </p:sp>
      <p:sp>
        <p:nvSpPr>
          <p:cNvPr id="241" name="Rectangle 39">
            <a:extLst>
              <a:ext uri="{FF2B5EF4-FFF2-40B4-BE49-F238E27FC236}">
                <a16:creationId xmlns:a16="http://schemas.microsoft.com/office/drawing/2014/main" id="{AF615721-DA78-9C89-551C-23A30FEBC00C}"/>
              </a:ext>
            </a:extLst>
          </p:cNvPr>
          <p:cNvSpPr>
            <a:spLocks noChangeArrowheads="1"/>
          </p:cNvSpPr>
          <p:nvPr/>
        </p:nvSpPr>
        <p:spPr bwMode="auto">
          <a:xfrm>
            <a:off x="892472" y="4538727"/>
            <a:ext cx="92127" cy="195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242" name="Rectangle 41">
            <a:extLst>
              <a:ext uri="{FF2B5EF4-FFF2-40B4-BE49-F238E27FC236}">
                <a16:creationId xmlns:a16="http://schemas.microsoft.com/office/drawing/2014/main" id="{1319F8D3-BEBD-4421-18BD-FD95A5928F2D}"/>
              </a:ext>
            </a:extLst>
          </p:cNvPr>
          <p:cNvSpPr>
            <a:spLocks noChangeArrowheads="1"/>
          </p:cNvSpPr>
          <p:nvPr/>
        </p:nvSpPr>
        <p:spPr bwMode="auto">
          <a:xfrm>
            <a:off x="724913" y="4016696"/>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0.2</a:t>
            </a:r>
            <a:endParaRPr lang="en-US" altLang="en-US" sz="1600" dirty="0">
              <a:solidFill>
                <a:schemeClr val="bg1"/>
              </a:solidFill>
              <a:latin typeface="Calibri" panose="020F0502020204030204" pitchFamily="34" charset="0"/>
            </a:endParaRPr>
          </a:p>
        </p:txBody>
      </p:sp>
      <p:sp>
        <p:nvSpPr>
          <p:cNvPr id="243" name="Rectangle 43">
            <a:extLst>
              <a:ext uri="{FF2B5EF4-FFF2-40B4-BE49-F238E27FC236}">
                <a16:creationId xmlns:a16="http://schemas.microsoft.com/office/drawing/2014/main" id="{0179B0B2-E8FD-5111-087D-521933E88763}"/>
              </a:ext>
            </a:extLst>
          </p:cNvPr>
          <p:cNvSpPr>
            <a:spLocks noChangeArrowheads="1"/>
          </p:cNvSpPr>
          <p:nvPr/>
        </p:nvSpPr>
        <p:spPr bwMode="auto">
          <a:xfrm>
            <a:off x="724913" y="3489996"/>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0.4</a:t>
            </a:r>
            <a:endParaRPr lang="en-US" altLang="en-US" sz="1600" dirty="0">
              <a:solidFill>
                <a:schemeClr val="bg1"/>
              </a:solidFill>
              <a:latin typeface="Calibri" panose="020F0502020204030204" pitchFamily="34" charset="0"/>
            </a:endParaRPr>
          </a:p>
        </p:txBody>
      </p:sp>
      <p:sp>
        <p:nvSpPr>
          <p:cNvPr id="244" name="Rectangle 45">
            <a:extLst>
              <a:ext uri="{FF2B5EF4-FFF2-40B4-BE49-F238E27FC236}">
                <a16:creationId xmlns:a16="http://schemas.microsoft.com/office/drawing/2014/main" id="{A375D9D0-8F9E-799A-2DFB-0E42C0EBE759}"/>
              </a:ext>
            </a:extLst>
          </p:cNvPr>
          <p:cNvSpPr>
            <a:spLocks noChangeArrowheads="1"/>
          </p:cNvSpPr>
          <p:nvPr/>
        </p:nvSpPr>
        <p:spPr bwMode="auto">
          <a:xfrm>
            <a:off x="724913" y="2988333"/>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0.6</a:t>
            </a:r>
            <a:endParaRPr lang="en-US" altLang="en-US" sz="1600" dirty="0">
              <a:solidFill>
                <a:schemeClr val="bg1"/>
              </a:solidFill>
              <a:latin typeface="Calibri" panose="020F0502020204030204" pitchFamily="34" charset="0"/>
            </a:endParaRPr>
          </a:p>
        </p:txBody>
      </p:sp>
      <p:sp>
        <p:nvSpPr>
          <p:cNvPr id="245" name="Rectangle 47">
            <a:extLst>
              <a:ext uri="{FF2B5EF4-FFF2-40B4-BE49-F238E27FC236}">
                <a16:creationId xmlns:a16="http://schemas.microsoft.com/office/drawing/2014/main" id="{8FDEFDCF-59A2-F614-0938-EA582034EB64}"/>
              </a:ext>
            </a:extLst>
          </p:cNvPr>
          <p:cNvSpPr>
            <a:spLocks noChangeArrowheads="1"/>
          </p:cNvSpPr>
          <p:nvPr/>
        </p:nvSpPr>
        <p:spPr bwMode="auto">
          <a:xfrm>
            <a:off x="724913" y="2476705"/>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0.8</a:t>
            </a:r>
            <a:endParaRPr lang="en-US" altLang="en-US" sz="1600" dirty="0">
              <a:solidFill>
                <a:schemeClr val="bg1"/>
              </a:solidFill>
              <a:latin typeface="Calibri" panose="020F0502020204030204" pitchFamily="34" charset="0"/>
            </a:endParaRPr>
          </a:p>
        </p:txBody>
      </p:sp>
      <p:grpSp>
        <p:nvGrpSpPr>
          <p:cNvPr id="3" name="Group 2">
            <a:extLst>
              <a:ext uri="{FF2B5EF4-FFF2-40B4-BE49-F238E27FC236}">
                <a16:creationId xmlns:a16="http://schemas.microsoft.com/office/drawing/2014/main" id="{306BF7D0-F338-AE7C-76FB-BAD4F63582A1}"/>
              </a:ext>
            </a:extLst>
          </p:cNvPr>
          <p:cNvGrpSpPr/>
          <p:nvPr/>
        </p:nvGrpSpPr>
        <p:grpSpPr>
          <a:xfrm>
            <a:off x="1091431" y="2035645"/>
            <a:ext cx="4885330" cy="2608969"/>
            <a:chOff x="987733" y="2035645"/>
            <a:chExt cx="5526859" cy="2608969"/>
          </a:xfrm>
        </p:grpSpPr>
        <p:sp>
          <p:nvSpPr>
            <p:cNvPr id="240" name="Line 38">
              <a:extLst>
                <a:ext uri="{FF2B5EF4-FFF2-40B4-BE49-F238E27FC236}">
                  <a16:creationId xmlns:a16="http://schemas.microsoft.com/office/drawing/2014/main" id="{FA896E9A-91AF-B5BE-4E50-9D4AC8B6CEFD}"/>
                </a:ext>
              </a:extLst>
            </p:cNvPr>
            <p:cNvSpPr>
              <a:spLocks noChangeShapeType="1"/>
            </p:cNvSpPr>
            <p:nvPr/>
          </p:nvSpPr>
          <p:spPr bwMode="auto">
            <a:xfrm flipV="1">
              <a:off x="999056" y="2035645"/>
              <a:ext cx="0" cy="260768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2" name="Line 89">
              <a:extLst>
                <a:ext uri="{FF2B5EF4-FFF2-40B4-BE49-F238E27FC236}">
                  <a16:creationId xmlns:a16="http://schemas.microsoft.com/office/drawing/2014/main" id="{990F6558-01B7-9580-104F-3CA3C7D26EC2}"/>
                </a:ext>
              </a:extLst>
            </p:cNvPr>
            <p:cNvSpPr>
              <a:spLocks noChangeShapeType="1"/>
            </p:cNvSpPr>
            <p:nvPr/>
          </p:nvSpPr>
          <p:spPr bwMode="auto">
            <a:xfrm>
              <a:off x="987733" y="4644614"/>
              <a:ext cx="5526859"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253" name="Rectangle 48">
            <a:extLst>
              <a:ext uri="{FF2B5EF4-FFF2-40B4-BE49-F238E27FC236}">
                <a16:creationId xmlns:a16="http://schemas.microsoft.com/office/drawing/2014/main" id="{FA9C6A86-796B-A18F-FF87-F16AAD12E755}"/>
              </a:ext>
            </a:extLst>
          </p:cNvPr>
          <p:cNvSpPr>
            <a:spLocks noChangeArrowheads="1"/>
          </p:cNvSpPr>
          <p:nvPr/>
        </p:nvSpPr>
        <p:spPr bwMode="auto">
          <a:xfrm>
            <a:off x="724912" y="1958828"/>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1.0</a:t>
            </a:r>
            <a:endParaRPr lang="en-US" altLang="en-US" sz="1600" dirty="0">
              <a:solidFill>
                <a:schemeClr val="bg1"/>
              </a:solidFill>
              <a:latin typeface="Calibri" panose="020F0502020204030204" pitchFamily="34" charset="0"/>
            </a:endParaRPr>
          </a:p>
        </p:txBody>
      </p:sp>
      <p:grpSp>
        <p:nvGrpSpPr>
          <p:cNvPr id="4" name="Group 3">
            <a:extLst>
              <a:ext uri="{FF2B5EF4-FFF2-40B4-BE49-F238E27FC236}">
                <a16:creationId xmlns:a16="http://schemas.microsoft.com/office/drawing/2014/main" id="{2D7CBB07-8C13-A9B5-E5BB-19857BA6E30E}"/>
              </a:ext>
            </a:extLst>
          </p:cNvPr>
          <p:cNvGrpSpPr/>
          <p:nvPr/>
        </p:nvGrpSpPr>
        <p:grpSpPr>
          <a:xfrm>
            <a:off x="1031292" y="2051588"/>
            <a:ext cx="86592" cy="2591941"/>
            <a:chOff x="937644" y="1836098"/>
            <a:chExt cx="52424" cy="2807431"/>
          </a:xfrm>
        </p:grpSpPr>
        <p:sp>
          <p:nvSpPr>
            <p:cNvPr id="246" name="Line 79">
              <a:extLst>
                <a:ext uri="{FF2B5EF4-FFF2-40B4-BE49-F238E27FC236}">
                  <a16:creationId xmlns:a16="http://schemas.microsoft.com/office/drawing/2014/main" id="{CF0C694D-1F5A-028D-B65F-B7ECA4B80FD7}"/>
                </a:ext>
              </a:extLst>
            </p:cNvPr>
            <p:cNvSpPr>
              <a:spLocks noChangeShapeType="1"/>
            </p:cNvSpPr>
            <p:nvPr/>
          </p:nvSpPr>
          <p:spPr bwMode="auto">
            <a:xfrm flipH="1">
              <a:off x="938696" y="2410673"/>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7" name="Line 81">
              <a:extLst>
                <a:ext uri="{FF2B5EF4-FFF2-40B4-BE49-F238E27FC236}">
                  <a16:creationId xmlns:a16="http://schemas.microsoft.com/office/drawing/2014/main" id="{D9C6D06A-F64B-F42D-F5E3-3815DED23269}"/>
                </a:ext>
              </a:extLst>
            </p:cNvPr>
            <p:cNvSpPr>
              <a:spLocks noChangeShapeType="1"/>
            </p:cNvSpPr>
            <p:nvPr/>
          </p:nvSpPr>
          <p:spPr bwMode="auto">
            <a:xfrm flipH="1">
              <a:off x="938696" y="2964732"/>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8" name="Line 83">
              <a:extLst>
                <a:ext uri="{FF2B5EF4-FFF2-40B4-BE49-F238E27FC236}">
                  <a16:creationId xmlns:a16="http://schemas.microsoft.com/office/drawing/2014/main" id="{F7D11647-8CF5-790F-E31E-D81EA942236C}"/>
                </a:ext>
              </a:extLst>
            </p:cNvPr>
            <p:cNvSpPr>
              <a:spLocks noChangeShapeType="1"/>
            </p:cNvSpPr>
            <p:nvPr/>
          </p:nvSpPr>
          <p:spPr bwMode="auto">
            <a:xfrm flipH="1">
              <a:off x="938696" y="3517626"/>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9" name="Line 85">
              <a:extLst>
                <a:ext uri="{FF2B5EF4-FFF2-40B4-BE49-F238E27FC236}">
                  <a16:creationId xmlns:a16="http://schemas.microsoft.com/office/drawing/2014/main" id="{0F043EC1-EE5D-842D-86FF-11AB4FD0C64F}"/>
                </a:ext>
              </a:extLst>
            </p:cNvPr>
            <p:cNvSpPr>
              <a:spLocks noChangeShapeType="1"/>
            </p:cNvSpPr>
            <p:nvPr/>
          </p:nvSpPr>
          <p:spPr bwMode="auto">
            <a:xfrm flipH="1">
              <a:off x="938696" y="4077159"/>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0" name="Line 87">
              <a:extLst>
                <a:ext uri="{FF2B5EF4-FFF2-40B4-BE49-F238E27FC236}">
                  <a16:creationId xmlns:a16="http://schemas.microsoft.com/office/drawing/2014/main" id="{0F30C426-44C8-FC3A-9874-54FB58DBAFA4}"/>
                </a:ext>
              </a:extLst>
            </p:cNvPr>
            <p:cNvSpPr>
              <a:spLocks noChangeShapeType="1"/>
            </p:cNvSpPr>
            <p:nvPr/>
          </p:nvSpPr>
          <p:spPr bwMode="auto">
            <a:xfrm flipH="1">
              <a:off x="938696" y="4643529"/>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1" name="Line 88">
              <a:extLst>
                <a:ext uri="{FF2B5EF4-FFF2-40B4-BE49-F238E27FC236}">
                  <a16:creationId xmlns:a16="http://schemas.microsoft.com/office/drawing/2014/main" id="{1AC94173-56CC-DFDA-38E6-D2E97ABBB3EF}"/>
                </a:ext>
              </a:extLst>
            </p:cNvPr>
            <p:cNvSpPr>
              <a:spLocks noChangeShapeType="1"/>
            </p:cNvSpPr>
            <p:nvPr/>
          </p:nvSpPr>
          <p:spPr bwMode="auto">
            <a:xfrm flipH="1">
              <a:off x="937644" y="4643330"/>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4" name="Line 79">
              <a:extLst>
                <a:ext uri="{FF2B5EF4-FFF2-40B4-BE49-F238E27FC236}">
                  <a16:creationId xmlns:a16="http://schemas.microsoft.com/office/drawing/2014/main" id="{F1C71ED0-8E0C-7CCE-693F-5926C309E43E}"/>
                </a:ext>
              </a:extLst>
            </p:cNvPr>
            <p:cNvSpPr>
              <a:spLocks noChangeShapeType="1"/>
            </p:cNvSpPr>
            <p:nvPr/>
          </p:nvSpPr>
          <p:spPr bwMode="auto">
            <a:xfrm flipH="1">
              <a:off x="938696" y="1836098"/>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grpSp>
        <p:nvGrpSpPr>
          <p:cNvPr id="255" name="Group 254">
            <a:extLst>
              <a:ext uri="{FF2B5EF4-FFF2-40B4-BE49-F238E27FC236}">
                <a16:creationId xmlns:a16="http://schemas.microsoft.com/office/drawing/2014/main" id="{F3E9F2A6-6021-C391-3920-CE77D0E80C84}"/>
              </a:ext>
            </a:extLst>
          </p:cNvPr>
          <p:cNvGrpSpPr/>
          <p:nvPr/>
        </p:nvGrpSpPr>
        <p:grpSpPr>
          <a:xfrm>
            <a:off x="1097961" y="4643162"/>
            <a:ext cx="4873776" cy="77577"/>
            <a:chOff x="1379829" y="4423097"/>
            <a:chExt cx="2516204" cy="81099"/>
          </a:xfrm>
        </p:grpSpPr>
        <p:sp>
          <p:nvSpPr>
            <p:cNvPr id="256" name="Line 50">
              <a:extLst>
                <a:ext uri="{FF2B5EF4-FFF2-40B4-BE49-F238E27FC236}">
                  <a16:creationId xmlns:a16="http://schemas.microsoft.com/office/drawing/2014/main" id="{70A4B1C9-E006-02EF-CDFE-E65B4FA36544}"/>
                </a:ext>
              </a:extLst>
            </p:cNvPr>
            <p:cNvSpPr>
              <a:spLocks noChangeShapeType="1"/>
            </p:cNvSpPr>
            <p:nvPr/>
          </p:nvSpPr>
          <p:spPr bwMode="auto">
            <a:xfrm>
              <a:off x="1379829" y="4438601"/>
              <a:ext cx="0" cy="51372"/>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7" name="Line 87">
              <a:extLst>
                <a:ext uri="{FF2B5EF4-FFF2-40B4-BE49-F238E27FC236}">
                  <a16:creationId xmlns:a16="http://schemas.microsoft.com/office/drawing/2014/main" id="{FD43F7C4-41F8-D4D9-D905-47C0BDA75434}"/>
                </a:ext>
              </a:extLst>
            </p:cNvPr>
            <p:cNvSpPr>
              <a:spLocks noChangeShapeType="1"/>
            </p:cNvSpPr>
            <p:nvPr/>
          </p:nvSpPr>
          <p:spPr bwMode="auto">
            <a:xfrm flipH="1">
              <a:off x="188610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8" name="Line 87">
              <a:extLst>
                <a:ext uri="{FF2B5EF4-FFF2-40B4-BE49-F238E27FC236}">
                  <a16:creationId xmlns:a16="http://schemas.microsoft.com/office/drawing/2014/main" id="{348C36F5-5152-685A-1AEA-2030477FFE9D}"/>
                </a:ext>
              </a:extLst>
            </p:cNvPr>
            <p:cNvSpPr>
              <a:spLocks noChangeShapeType="1"/>
            </p:cNvSpPr>
            <p:nvPr/>
          </p:nvSpPr>
          <p:spPr bwMode="auto">
            <a:xfrm flipH="1">
              <a:off x="238543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9" name="Line 87">
              <a:extLst>
                <a:ext uri="{FF2B5EF4-FFF2-40B4-BE49-F238E27FC236}">
                  <a16:creationId xmlns:a16="http://schemas.microsoft.com/office/drawing/2014/main" id="{5A9208EE-6D0B-34D1-4C7F-8A1EE8494FC6}"/>
                </a:ext>
              </a:extLst>
            </p:cNvPr>
            <p:cNvSpPr>
              <a:spLocks noChangeShapeType="1"/>
            </p:cNvSpPr>
            <p:nvPr/>
          </p:nvSpPr>
          <p:spPr bwMode="auto">
            <a:xfrm flipH="1">
              <a:off x="287732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60" name="Line 87">
              <a:extLst>
                <a:ext uri="{FF2B5EF4-FFF2-40B4-BE49-F238E27FC236}">
                  <a16:creationId xmlns:a16="http://schemas.microsoft.com/office/drawing/2014/main" id="{AA2936F4-944D-D7BF-0553-76B0B4FFF08F}"/>
                </a:ext>
              </a:extLst>
            </p:cNvPr>
            <p:cNvSpPr>
              <a:spLocks noChangeShapeType="1"/>
            </p:cNvSpPr>
            <p:nvPr/>
          </p:nvSpPr>
          <p:spPr bwMode="auto">
            <a:xfrm flipH="1">
              <a:off x="3387452"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61" name="Line 87">
              <a:extLst>
                <a:ext uri="{FF2B5EF4-FFF2-40B4-BE49-F238E27FC236}">
                  <a16:creationId xmlns:a16="http://schemas.microsoft.com/office/drawing/2014/main" id="{1FD47B80-8F20-565F-0969-AD451E83AA3F}"/>
                </a:ext>
              </a:extLst>
            </p:cNvPr>
            <p:cNvSpPr>
              <a:spLocks noChangeShapeType="1"/>
            </p:cNvSpPr>
            <p:nvPr/>
          </p:nvSpPr>
          <p:spPr bwMode="auto">
            <a:xfrm flipH="1">
              <a:off x="389603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262" name="Rectangle 261">
            <a:extLst>
              <a:ext uri="{FF2B5EF4-FFF2-40B4-BE49-F238E27FC236}">
                <a16:creationId xmlns:a16="http://schemas.microsoft.com/office/drawing/2014/main" id="{59B1F8A8-D29D-06C2-69FC-0FB76E65C1E4}"/>
              </a:ext>
            </a:extLst>
          </p:cNvPr>
          <p:cNvSpPr>
            <a:spLocks noChangeArrowheads="1"/>
          </p:cNvSpPr>
          <p:nvPr/>
        </p:nvSpPr>
        <p:spPr bwMode="auto">
          <a:xfrm>
            <a:off x="1983246" y="4745629"/>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12</a:t>
            </a:r>
            <a:endParaRPr lang="en-US" altLang="en-US" sz="1600" dirty="0">
              <a:solidFill>
                <a:schemeClr val="bg1"/>
              </a:solidFill>
              <a:latin typeface="Calibri" panose="020F0502020204030204" pitchFamily="34" charset="0"/>
            </a:endParaRPr>
          </a:p>
        </p:txBody>
      </p:sp>
      <p:sp>
        <p:nvSpPr>
          <p:cNvPr id="263" name="Rectangle 41">
            <a:extLst>
              <a:ext uri="{FF2B5EF4-FFF2-40B4-BE49-F238E27FC236}">
                <a16:creationId xmlns:a16="http://schemas.microsoft.com/office/drawing/2014/main" id="{A0E0EA15-0189-8AC7-A80C-E48480520B22}"/>
              </a:ext>
            </a:extLst>
          </p:cNvPr>
          <p:cNvSpPr>
            <a:spLocks noChangeArrowheads="1"/>
          </p:cNvSpPr>
          <p:nvPr/>
        </p:nvSpPr>
        <p:spPr bwMode="auto">
          <a:xfrm>
            <a:off x="2947231" y="4745629"/>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24</a:t>
            </a:r>
            <a:endParaRPr lang="en-US" altLang="en-US" sz="1600" dirty="0">
              <a:solidFill>
                <a:schemeClr val="bg1"/>
              </a:solidFill>
              <a:latin typeface="Calibri" panose="020F0502020204030204" pitchFamily="34" charset="0"/>
            </a:endParaRPr>
          </a:p>
        </p:txBody>
      </p:sp>
      <p:sp>
        <p:nvSpPr>
          <p:cNvPr id="264" name="Rectangle 41">
            <a:extLst>
              <a:ext uri="{FF2B5EF4-FFF2-40B4-BE49-F238E27FC236}">
                <a16:creationId xmlns:a16="http://schemas.microsoft.com/office/drawing/2014/main" id="{9BFF175A-EFD3-5F98-A77E-2F4D72C883EC}"/>
              </a:ext>
            </a:extLst>
          </p:cNvPr>
          <p:cNvSpPr>
            <a:spLocks noChangeArrowheads="1"/>
          </p:cNvSpPr>
          <p:nvPr/>
        </p:nvSpPr>
        <p:spPr bwMode="auto">
          <a:xfrm>
            <a:off x="3895227" y="4745629"/>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36</a:t>
            </a:r>
            <a:endParaRPr lang="en-US" altLang="en-US" sz="1600" dirty="0">
              <a:solidFill>
                <a:schemeClr val="bg1"/>
              </a:solidFill>
              <a:latin typeface="Calibri" panose="020F0502020204030204" pitchFamily="34" charset="0"/>
            </a:endParaRPr>
          </a:p>
        </p:txBody>
      </p:sp>
      <p:sp>
        <p:nvSpPr>
          <p:cNvPr id="265" name="Rectangle 264">
            <a:extLst>
              <a:ext uri="{FF2B5EF4-FFF2-40B4-BE49-F238E27FC236}">
                <a16:creationId xmlns:a16="http://schemas.microsoft.com/office/drawing/2014/main" id="{A2D65BD0-B495-A575-6A31-2A7F382EED56}"/>
              </a:ext>
            </a:extLst>
          </p:cNvPr>
          <p:cNvSpPr>
            <a:spLocks noChangeArrowheads="1"/>
          </p:cNvSpPr>
          <p:nvPr/>
        </p:nvSpPr>
        <p:spPr bwMode="auto">
          <a:xfrm>
            <a:off x="4882039" y="4745629"/>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48</a:t>
            </a:r>
            <a:endParaRPr lang="en-US" altLang="en-US" sz="1600" dirty="0">
              <a:solidFill>
                <a:schemeClr val="bg1"/>
              </a:solidFill>
              <a:latin typeface="Calibri" panose="020F0502020204030204" pitchFamily="34" charset="0"/>
            </a:endParaRPr>
          </a:p>
        </p:txBody>
      </p:sp>
      <p:sp>
        <p:nvSpPr>
          <p:cNvPr id="266" name="Rectangle 41">
            <a:extLst>
              <a:ext uri="{FF2B5EF4-FFF2-40B4-BE49-F238E27FC236}">
                <a16:creationId xmlns:a16="http://schemas.microsoft.com/office/drawing/2014/main" id="{F7D5756A-AF9C-D4EC-7BA5-EBA7780130FA}"/>
              </a:ext>
            </a:extLst>
          </p:cNvPr>
          <p:cNvSpPr>
            <a:spLocks noChangeArrowheads="1"/>
          </p:cNvSpPr>
          <p:nvPr/>
        </p:nvSpPr>
        <p:spPr bwMode="auto">
          <a:xfrm>
            <a:off x="5865560" y="4745629"/>
            <a:ext cx="215760"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60</a:t>
            </a:r>
            <a:endParaRPr lang="en-US" altLang="en-US" sz="1600" dirty="0">
              <a:solidFill>
                <a:schemeClr val="bg1"/>
              </a:solidFill>
              <a:latin typeface="Calibri" panose="020F0502020204030204" pitchFamily="34" charset="0"/>
            </a:endParaRPr>
          </a:p>
        </p:txBody>
      </p:sp>
      <p:sp>
        <p:nvSpPr>
          <p:cNvPr id="267" name="Rectangle 39">
            <a:extLst>
              <a:ext uri="{FF2B5EF4-FFF2-40B4-BE49-F238E27FC236}">
                <a16:creationId xmlns:a16="http://schemas.microsoft.com/office/drawing/2014/main" id="{E3255645-873C-A579-E61C-D1FC10FF88E1}"/>
              </a:ext>
            </a:extLst>
          </p:cNvPr>
          <p:cNvSpPr>
            <a:spLocks noChangeArrowheads="1"/>
          </p:cNvSpPr>
          <p:nvPr/>
        </p:nvSpPr>
        <p:spPr bwMode="auto">
          <a:xfrm>
            <a:off x="1039750" y="4745629"/>
            <a:ext cx="107882"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460" name="TextBox 459">
            <a:extLst>
              <a:ext uri="{FF2B5EF4-FFF2-40B4-BE49-F238E27FC236}">
                <a16:creationId xmlns:a16="http://schemas.microsoft.com/office/drawing/2014/main" id="{1BA4B090-33C5-C837-4B25-627C71E3D6AB}"/>
              </a:ext>
            </a:extLst>
          </p:cNvPr>
          <p:cNvSpPr txBox="1"/>
          <p:nvPr/>
        </p:nvSpPr>
        <p:spPr bwMode="auto">
          <a:xfrm>
            <a:off x="967940" y="4950864"/>
            <a:ext cx="49001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914" name="Rectangle 49">
            <a:extLst>
              <a:ext uri="{FF2B5EF4-FFF2-40B4-BE49-F238E27FC236}">
                <a16:creationId xmlns:a16="http://schemas.microsoft.com/office/drawing/2014/main" id="{118D3A0A-195A-D979-BBAE-AF4CAF872D84}"/>
              </a:ext>
            </a:extLst>
          </p:cNvPr>
          <p:cNvSpPr>
            <a:spLocks noChangeArrowheads="1"/>
          </p:cNvSpPr>
          <p:nvPr/>
        </p:nvSpPr>
        <p:spPr bwMode="auto">
          <a:xfrm rot="16200000">
            <a:off x="4867398" y="3326746"/>
            <a:ext cx="299360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r>
              <a:rPr lang="en-US" sz="1600" kern="1200" dirty="0">
                <a:solidFill>
                  <a:schemeClr val="bg1"/>
                </a:solidFill>
                <a:latin typeface="+mn-lt"/>
                <a:ea typeface="Calibri" panose="020F0502020204030204" pitchFamily="34" charset="0"/>
                <a:sym typeface="Wingdings" panose="05000000000000000000" pitchFamily="2" charset="2"/>
              </a:rPr>
              <a:t>PFS (Proportion)</a:t>
            </a:r>
            <a:endParaRPr lang="de-DE" sz="1600" dirty="0">
              <a:solidFill>
                <a:schemeClr val="bg1"/>
              </a:solidFill>
              <a:latin typeface="+mn-lt"/>
            </a:endParaRPr>
          </a:p>
        </p:txBody>
      </p:sp>
      <p:sp>
        <p:nvSpPr>
          <p:cNvPr id="915" name="Rectangle 39">
            <a:extLst>
              <a:ext uri="{FF2B5EF4-FFF2-40B4-BE49-F238E27FC236}">
                <a16:creationId xmlns:a16="http://schemas.microsoft.com/office/drawing/2014/main" id="{48801617-3F46-2348-CD2B-7D908DC3D25A}"/>
              </a:ext>
            </a:extLst>
          </p:cNvPr>
          <p:cNvSpPr>
            <a:spLocks noChangeArrowheads="1"/>
          </p:cNvSpPr>
          <p:nvPr/>
        </p:nvSpPr>
        <p:spPr bwMode="auto">
          <a:xfrm>
            <a:off x="6761119" y="4545548"/>
            <a:ext cx="92127" cy="195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916" name="Rectangle 41">
            <a:extLst>
              <a:ext uri="{FF2B5EF4-FFF2-40B4-BE49-F238E27FC236}">
                <a16:creationId xmlns:a16="http://schemas.microsoft.com/office/drawing/2014/main" id="{3934EB6E-6D15-4000-AEBB-8AEAF5016AEC}"/>
              </a:ext>
            </a:extLst>
          </p:cNvPr>
          <p:cNvSpPr>
            <a:spLocks noChangeArrowheads="1"/>
          </p:cNvSpPr>
          <p:nvPr/>
        </p:nvSpPr>
        <p:spPr bwMode="auto">
          <a:xfrm>
            <a:off x="6593560" y="4023517"/>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0.2</a:t>
            </a:r>
            <a:endParaRPr lang="en-US" altLang="en-US" sz="1600" dirty="0">
              <a:solidFill>
                <a:schemeClr val="bg1"/>
              </a:solidFill>
              <a:latin typeface="Calibri" panose="020F0502020204030204" pitchFamily="34" charset="0"/>
            </a:endParaRPr>
          </a:p>
        </p:txBody>
      </p:sp>
      <p:sp>
        <p:nvSpPr>
          <p:cNvPr id="917" name="Rectangle 43">
            <a:extLst>
              <a:ext uri="{FF2B5EF4-FFF2-40B4-BE49-F238E27FC236}">
                <a16:creationId xmlns:a16="http://schemas.microsoft.com/office/drawing/2014/main" id="{2F17412D-3B95-4ECF-CC19-815D7CC7E07A}"/>
              </a:ext>
            </a:extLst>
          </p:cNvPr>
          <p:cNvSpPr>
            <a:spLocks noChangeArrowheads="1"/>
          </p:cNvSpPr>
          <p:nvPr/>
        </p:nvSpPr>
        <p:spPr bwMode="auto">
          <a:xfrm>
            <a:off x="6593560" y="3496817"/>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0.4</a:t>
            </a:r>
            <a:endParaRPr lang="en-US" altLang="en-US" sz="1600" dirty="0">
              <a:solidFill>
                <a:schemeClr val="bg1"/>
              </a:solidFill>
              <a:latin typeface="Calibri" panose="020F0502020204030204" pitchFamily="34" charset="0"/>
            </a:endParaRPr>
          </a:p>
        </p:txBody>
      </p:sp>
      <p:sp>
        <p:nvSpPr>
          <p:cNvPr id="918" name="Rectangle 45">
            <a:extLst>
              <a:ext uri="{FF2B5EF4-FFF2-40B4-BE49-F238E27FC236}">
                <a16:creationId xmlns:a16="http://schemas.microsoft.com/office/drawing/2014/main" id="{C0E3032D-1212-ACFD-ABB8-A6BBBA828538}"/>
              </a:ext>
            </a:extLst>
          </p:cNvPr>
          <p:cNvSpPr>
            <a:spLocks noChangeArrowheads="1"/>
          </p:cNvSpPr>
          <p:nvPr/>
        </p:nvSpPr>
        <p:spPr bwMode="auto">
          <a:xfrm>
            <a:off x="6593560" y="2995154"/>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0.6</a:t>
            </a:r>
            <a:endParaRPr lang="en-US" altLang="en-US" sz="1600" dirty="0">
              <a:solidFill>
                <a:schemeClr val="bg1"/>
              </a:solidFill>
              <a:latin typeface="Calibri" panose="020F0502020204030204" pitchFamily="34" charset="0"/>
            </a:endParaRPr>
          </a:p>
        </p:txBody>
      </p:sp>
      <p:sp>
        <p:nvSpPr>
          <p:cNvPr id="919" name="Rectangle 47">
            <a:extLst>
              <a:ext uri="{FF2B5EF4-FFF2-40B4-BE49-F238E27FC236}">
                <a16:creationId xmlns:a16="http://schemas.microsoft.com/office/drawing/2014/main" id="{3CADA5FB-B070-EF3C-FBF8-AC26F472F610}"/>
              </a:ext>
            </a:extLst>
          </p:cNvPr>
          <p:cNvSpPr>
            <a:spLocks noChangeArrowheads="1"/>
          </p:cNvSpPr>
          <p:nvPr/>
        </p:nvSpPr>
        <p:spPr bwMode="auto">
          <a:xfrm>
            <a:off x="6593560" y="2483526"/>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0.8</a:t>
            </a:r>
            <a:endParaRPr lang="en-US" altLang="en-US" sz="1600" dirty="0">
              <a:solidFill>
                <a:schemeClr val="bg1"/>
              </a:solidFill>
              <a:latin typeface="Calibri" panose="020F0502020204030204" pitchFamily="34" charset="0"/>
            </a:endParaRPr>
          </a:p>
        </p:txBody>
      </p:sp>
      <p:grpSp>
        <p:nvGrpSpPr>
          <p:cNvPr id="920" name="Group 919">
            <a:extLst>
              <a:ext uri="{FF2B5EF4-FFF2-40B4-BE49-F238E27FC236}">
                <a16:creationId xmlns:a16="http://schemas.microsoft.com/office/drawing/2014/main" id="{AA9D2513-24D5-081C-F2F0-CC6519C893E5}"/>
              </a:ext>
            </a:extLst>
          </p:cNvPr>
          <p:cNvGrpSpPr/>
          <p:nvPr/>
        </p:nvGrpSpPr>
        <p:grpSpPr>
          <a:xfrm>
            <a:off x="6960078" y="2042466"/>
            <a:ext cx="4885330" cy="2608969"/>
            <a:chOff x="987733" y="2035645"/>
            <a:chExt cx="5526859" cy="2608969"/>
          </a:xfrm>
        </p:grpSpPr>
        <p:sp>
          <p:nvSpPr>
            <p:cNvPr id="921" name="Line 38">
              <a:extLst>
                <a:ext uri="{FF2B5EF4-FFF2-40B4-BE49-F238E27FC236}">
                  <a16:creationId xmlns:a16="http://schemas.microsoft.com/office/drawing/2014/main" id="{139FFA8C-810A-AD54-FCCA-E9B0577F1E55}"/>
                </a:ext>
              </a:extLst>
            </p:cNvPr>
            <p:cNvSpPr>
              <a:spLocks noChangeShapeType="1"/>
            </p:cNvSpPr>
            <p:nvPr/>
          </p:nvSpPr>
          <p:spPr bwMode="auto">
            <a:xfrm flipV="1">
              <a:off x="999056" y="2035645"/>
              <a:ext cx="0" cy="2607684"/>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22" name="Line 89">
              <a:extLst>
                <a:ext uri="{FF2B5EF4-FFF2-40B4-BE49-F238E27FC236}">
                  <a16:creationId xmlns:a16="http://schemas.microsoft.com/office/drawing/2014/main" id="{F7C2B813-E9DE-4EAF-9466-7F1D1249CDB6}"/>
                </a:ext>
              </a:extLst>
            </p:cNvPr>
            <p:cNvSpPr>
              <a:spLocks noChangeShapeType="1"/>
            </p:cNvSpPr>
            <p:nvPr/>
          </p:nvSpPr>
          <p:spPr bwMode="auto">
            <a:xfrm>
              <a:off x="987733" y="4644614"/>
              <a:ext cx="5526859"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923" name="Rectangle 48">
            <a:extLst>
              <a:ext uri="{FF2B5EF4-FFF2-40B4-BE49-F238E27FC236}">
                <a16:creationId xmlns:a16="http://schemas.microsoft.com/office/drawing/2014/main" id="{E3CC4C4E-4120-4D51-622B-E3DE2A109BCE}"/>
              </a:ext>
            </a:extLst>
          </p:cNvPr>
          <p:cNvSpPr>
            <a:spLocks noChangeArrowheads="1"/>
          </p:cNvSpPr>
          <p:nvPr/>
        </p:nvSpPr>
        <p:spPr bwMode="auto">
          <a:xfrm>
            <a:off x="6593559" y="1965649"/>
            <a:ext cx="259687"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1.0</a:t>
            </a:r>
            <a:endParaRPr lang="en-US" altLang="en-US" sz="1600" dirty="0">
              <a:solidFill>
                <a:schemeClr val="bg1"/>
              </a:solidFill>
              <a:latin typeface="Calibri" panose="020F0502020204030204" pitchFamily="34" charset="0"/>
            </a:endParaRPr>
          </a:p>
        </p:txBody>
      </p:sp>
      <p:grpSp>
        <p:nvGrpSpPr>
          <p:cNvPr id="924" name="Group 923">
            <a:extLst>
              <a:ext uri="{FF2B5EF4-FFF2-40B4-BE49-F238E27FC236}">
                <a16:creationId xmlns:a16="http://schemas.microsoft.com/office/drawing/2014/main" id="{9340E242-2F1F-2FC9-F106-34F9448DFB09}"/>
              </a:ext>
            </a:extLst>
          </p:cNvPr>
          <p:cNvGrpSpPr/>
          <p:nvPr/>
        </p:nvGrpSpPr>
        <p:grpSpPr>
          <a:xfrm>
            <a:off x="6896797" y="2055267"/>
            <a:ext cx="86592" cy="2591941"/>
            <a:chOff x="937644" y="1836098"/>
            <a:chExt cx="52424" cy="2807431"/>
          </a:xfrm>
        </p:grpSpPr>
        <p:sp>
          <p:nvSpPr>
            <p:cNvPr id="925" name="Line 79">
              <a:extLst>
                <a:ext uri="{FF2B5EF4-FFF2-40B4-BE49-F238E27FC236}">
                  <a16:creationId xmlns:a16="http://schemas.microsoft.com/office/drawing/2014/main" id="{2AFF71C6-74E0-6BE9-A0A0-AE4D395A3839}"/>
                </a:ext>
              </a:extLst>
            </p:cNvPr>
            <p:cNvSpPr>
              <a:spLocks noChangeShapeType="1"/>
            </p:cNvSpPr>
            <p:nvPr/>
          </p:nvSpPr>
          <p:spPr bwMode="auto">
            <a:xfrm flipH="1">
              <a:off x="938696" y="2410673"/>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26" name="Line 81">
              <a:extLst>
                <a:ext uri="{FF2B5EF4-FFF2-40B4-BE49-F238E27FC236}">
                  <a16:creationId xmlns:a16="http://schemas.microsoft.com/office/drawing/2014/main" id="{2A333C25-C4B8-2613-7CA7-E7F4228D5DDB}"/>
                </a:ext>
              </a:extLst>
            </p:cNvPr>
            <p:cNvSpPr>
              <a:spLocks noChangeShapeType="1"/>
            </p:cNvSpPr>
            <p:nvPr/>
          </p:nvSpPr>
          <p:spPr bwMode="auto">
            <a:xfrm flipH="1">
              <a:off x="938696" y="2964732"/>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27" name="Line 83">
              <a:extLst>
                <a:ext uri="{FF2B5EF4-FFF2-40B4-BE49-F238E27FC236}">
                  <a16:creationId xmlns:a16="http://schemas.microsoft.com/office/drawing/2014/main" id="{3D3842F1-7EAE-B2F9-4000-832184887C31}"/>
                </a:ext>
              </a:extLst>
            </p:cNvPr>
            <p:cNvSpPr>
              <a:spLocks noChangeShapeType="1"/>
            </p:cNvSpPr>
            <p:nvPr/>
          </p:nvSpPr>
          <p:spPr bwMode="auto">
            <a:xfrm flipH="1">
              <a:off x="938696" y="3517626"/>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28" name="Line 85">
              <a:extLst>
                <a:ext uri="{FF2B5EF4-FFF2-40B4-BE49-F238E27FC236}">
                  <a16:creationId xmlns:a16="http://schemas.microsoft.com/office/drawing/2014/main" id="{0827E3A4-9D8F-E228-FD41-A4964CA2E4B3}"/>
                </a:ext>
              </a:extLst>
            </p:cNvPr>
            <p:cNvSpPr>
              <a:spLocks noChangeShapeType="1"/>
            </p:cNvSpPr>
            <p:nvPr/>
          </p:nvSpPr>
          <p:spPr bwMode="auto">
            <a:xfrm flipH="1">
              <a:off x="938696" y="4077159"/>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29" name="Line 87">
              <a:extLst>
                <a:ext uri="{FF2B5EF4-FFF2-40B4-BE49-F238E27FC236}">
                  <a16:creationId xmlns:a16="http://schemas.microsoft.com/office/drawing/2014/main" id="{A063ABE4-7275-6737-A7C8-44806639BF49}"/>
                </a:ext>
              </a:extLst>
            </p:cNvPr>
            <p:cNvSpPr>
              <a:spLocks noChangeShapeType="1"/>
            </p:cNvSpPr>
            <p:nvPr/>
          </p:nvSpPr>
          <p:spPr bwMode="auto">
            <a:xfrm flipH="1">
              <a:off x="938696" y="4643529"/>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0" name="Line 88">
              <a:extLst>
                <a:ext uri="{FF2B5EF4-FFF2-40B4-BE49-F238E27FC236}">
                  <a16:creationId xmlns:a16="http://schemas.microsoft.com/office/drawing/2014/main" id="{38A70429-E620-1479-6A90-902C965A8A89}"/>
                </a:ext>
              </a:extLst>
            </p:cNvPr>
            <p:cNvSpPr>
              <a:spLocks noChangeShapeType="1"/>
            </p:cNvSpPr>
            <p:nvPr/>
          </p:nvSpPr>
          <p:spPr bwMode="auto">
            <a:xfrm flipH="1">
              <a:off x="937644" y="4643330"/>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1" name="Line 79">
              <a:extLst>
                <a:ext uri="{FF2B5EF4-FFF2-40B4-BE49-F238E27FC236}">
                  <a16:creationId xmlns:a16="http://schemas.microsoft.com/office/drawing/2014/main" id="{634B4F68-022F-C75C-145B-DEDD170A2956}"/>
                </a:ext>
              </a:extLst>
            </p:cNvPr>
            <p:cNvSpPr>
              <a:spLocks noChangeShapeType="1"/>
            </p:cNvSpPr>
            <p:nvPr/>
          </p:nvSpPr>
          <p:spPr bwMode="auto">
            <a:xfrm flipH="1">
              <a:off x="938696" y="1836098"/>
              <a:ext cx="51372"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grpSp>
        <p:nvGrpSpPr>
          <p:cNvPr id="932" name="Group 931">
            <a:extLst>
              <a:ext uri="{FF2B5EF4-FFF2-40B4-BE49-F238E27FC236}">
                <a16:creationId xmlns:a16="http://schemas.microsoft.com/office/drawing/2014/main" id="{3EF8ABC7-3B35-9A11-7959-4EDB87162858}"/>
              </a:ext>
            </a:extLst>
          </p:cNvPr>
          <p:cNvGrpSpPr/>
          <p:nvPr/>
        </p:nvGrpSpPr>
        <p:grpSpPr>
          <a:xfrm>
            <a:off x="6966608" y="4649983"/>
            <a:ext cx="4873776" cy="77577"/>
            <a:chOff x="1379829" y="4423097"/>
            <a:chExt cx="2516204" cy="81099"/>
          </a:xfrm>
        </p:grpSpPr>
        <p:sp>
          <p:nvSpPr>
            <p:cNvPr id="933" name="Line 50">
              <a:extLst>
                <a:ext uri="{FF2B5EF4-FFF2-40B4-BE49-F238E27FC236}">
                  <a16:creationId xmlns:a16="http://schemas.microsoft.com/office/drawing/2014/main" id="{45EFFC33-F607-4D12-4CC4-ABCDFB12DEB1}"/>
                </a:ext>
              </a:extLst>
            </p:cNvPr>
            <p:cNvSpPr>
              <a:spLocks noChangeShapeType="1"/>
            </p:cNvSpPr>
            <p:nvPr/>
          </p:nvSpPr>
          <p:spPr bwMode="auto">
            <a:xfrm>
              <a:off x="1379829" y="4438601"/>
              <a:ext cx="0" cy="51372"/>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4" name="Line 87">
              <a:extLst>
                <a:ext uri="{FF2B5EF4-FFF2-40B4-BE49-F238E27FC236}">
                  <a16:creationId xmlns:a16="http://schemas.microsoft.com/office/drawing/2014/main" id="{2CA711CF-7BD6-144A-6565-4CAC2D87E840}"/>
                </a:ext>
              </a:extLst>
            </p:cNvPr>
            <p:cNvSpPr>
              <a:spLocks noChangeShapeType="1"/>
            </p:cNvSpPr>
            <p:nvPr/>
          </p:nvSpPr>
          <p:spPr bwMode="auto">
            <a:xfrm flipH="1">
              <a:off x="188610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5" name="Line 87">
              <a:extLst>
                <a:ext uri="{FF2B5EF4-FFF2-40B4-BE49-F238E27FC236}">
                  <a16:creationId xmlns:a16="http://schemas.microsoft.com/office/drawing/2014/main" id="{1DF6F971-0E34-CECB-98CB-F85C8F4D5851}"/>
                </a:ext>
              </a:extLst>
            </p:cNvPr>
            <p:cNvSpPr>
              <a:spLocks noChangeShapeType="1"/>
            </p:cNvSpPr>
            <p:nvPr/>
          </p:nvSpPr>
          <p:spPr bwMode="auto">
            <a:xfrm flipH="1">
              <a:off x="238543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6" name="Line 87">
              <a:extLst>
                <a:ext uri="{FF2B5EF4-FFF2-40B4-BE49-F238E27FC236}">
                  <a16:creationId xmlns:a16="http://schemas.microsoft.com/office/drawing/2014/main" id="{A66A83F9-B16F-B476-F135-3C96109F95CC}"/>
                </a:ext>
              </a:extLst>
            </p:cNvPr>
            <p:cNvSpPr>
              <a:spLocks noChangeShapeType="1"/>
            </p:cNvSpPr>
            <p:nvPr/>
          </p:nvSpPr>
          <p:spPr bwMode="auto">
            <a:xfrm flipH="1">
              <a:off x="287732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7" name="Line 87">
              <a:extLst>
                <a:ext uri="{FF2B5EF4-FFF2-40B4-BE49-F238E27FC236}">
                  <a16:creationId xmlns:a16="http://schemas.microsoft.com/office/drawing/2014/main" id="{72628D21-4BAE-5A4B-5FAA-EBA589894CBD}"/>
                </a:ext>
              </a:extLst>
            </p:cNvPr>
            <p:cNvSpPr>
              <a:spLocks noChangeShapeType="1"/>
            </p:cNvSpPr>
            <p:nvPr/>
          </p:nvSpPr>
          <p:spPr bwMode="auto">
            <a:xfrm flipH="1">
              <a:off x="3387452"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938" name="Line 87">
              <a:extLst>
                <a:ext uri="{FF2B5EF4-FFF2-40B4-BE49-F238E27FC236}">
                  <a16:creationId xmlns:a16="http://schemas.microsoft.com/office/drawing/2014/main" id="{AE9A08A8-3441-A818-6220-B8438071626C}"/>
                </a:ext>
              </a:extLst>
            </p:cNvPr>
            <p:cNvSpPr>
              <a:spLocks noChangeShapeType="1"/>
            </p:cNvSpPr>
            <p:nvPr/>
          </p:nvSpPr>
          <p:spPr bwMode="auto">
            <a:xfrm flipH="1">
              <a:off x="389603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939" name="Rectangle 938">
            <a:extLst>
              <a:ext uri="{FF2B5EF4-FFF2-40B4-BE49-F238E27FC236}">
                <a16:creationId xmlns:a16="http://schemas.microsoft.com/office/drawing/2014/main" id="{1307CC30-58AE-07E5-E963-64A0E128D40B}"/>
              </a:ext>
            </a:extLst>
          </p:cNvPr>
          <p:cNvSpPr>
            <a:spLocks noChangeArrowheads="1"/>
          </p:cNvSpPr>
          <p:nvPr/>
        </p:nvSpPr>
        <p:spPr bwMode="auto">
          <a:xfrm>
            <a:off x="7851893" y="4752450"/>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12</a:t>
            </a:r>
            <a:endParaRPr lang="en-US" altLang="en-US" sz="1600" dirty="0">
              <a:solidFill>
                <a:schemeClr val="bg1"/>
              </a:solidFill>
              <a:latin typeface="Calibri" panose="020F0502020204030204" pitchFamily="34" charset="0"/>
            </a:endParaRPr>
          </a:p>
        </p:txBody>
      </p:sp>
      <p:sp>
        <p:nvSpPr>
          <p:cNvPr id="940" name="Rectangle 41">
            <a:extLst>
              <a:ext uri="{FF2B5EF4-FFF2-40B4-BE49-F238E27FC236}">
                <a16:creationId xmlns:a16="http://schemas.microsoft.com/office/drawing/2014/main" id="{27976B7A-CC27-921D-495E-6E2955F81BBC}"/>
              </a:ext>
            </a:extLst>
          </p:cNvPr>
          <p:cNvSpPr>
            <a:spLocks noChangeArrowheads="1"/>
          </p:cNvSpPr>
          <p:nvPr/>
        </p:nvSpPr>
        <p:spPr bwMode="auto">
          <a:xfrm>
            <a:off x="8815878" y="4752450"/>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24</a:t>
            </a:r>
            <a:endParaRPr lang="en-US" altLang="en-US" sz="1600" dirty="0">
              <a:solidFill>
                <a:schemeClr val="bg1"/>
              </a:solidFill>
              <a:latin typeface="Calibri" panose="020F0502020204030204" pitchFamily="34" charset="0"/>
            </a:endParaRPr>
          </a:p>
        </p:txBody>
      </p:sp>
      <p:sp>
        <p:nvSpPr>
          <p:cNvPr id="941" name="Rectangle 41">
            <a:extLst>
              <a:ext uri="{FF2B5EF4-FFF2-40B4-BE49-F238E27FC236}">
                <a16:creationId xmlns:a16="http://schemas.microsoft.com/office/drawing/2014/main" id="{13435061-2142-3452-EAB4-BEEE5EDAEACD}"/>
              </a:ext>
            </a:extLst>
          </p:cNvPr>
          <p:cNvSpPr>
            <a:spLocks noChangeArrowheads="1"/>
          </p:cNvSpPr>
          <p:nvPr/>
        </p:nvSpPr>
        <p:spPr bwMode="auto">
          <a:xfrm>
            <a:off x="9763874" y="4752450"/>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36</a:t>
            </a:r>
            <a:endParaRPr lang="en-US" altLang="en-US" sz="1600" dirty="0">
              <a:solidFill>
                <a:schemeClr val="bg1"/>
              </a:solidFill>
              <a:latin typeface="Calibri" panose="020F0502020204030204" pitchFamily="34" charset="0"/>
            </a:endParaRPr>
          </a:p>
        </p:txBody>
      </p:sp>
      <p:sp>
        <p:nvSpPr>
          <p:cNvPr id="942" name="Rectangle 941">
            <a:extLst>
              <a:ext uri="{FF2B5EF4-FFF2-40B4-BE49-F238E27FC236}">
                <a16:creationId xmlns:a16="http://schemas.microsoft.com/office/drawing/2014/main" id="{3E6372B9-10CA-9B36-BEA0-FF2FBFCEA9A5}"/>
              </a:ext>
            </a:extLst>
          </p:cNvPr>
          <p:cNvSpPr>
            <a:spLocks noChangeArrowheads="1"/>
          </p:cNvSpPr>
          <p:nvPr/>
        </p:nvSpPr>
        <p:spPr bwMode="auto">
          <a:xfrm>
            <a:off x="10750686" y="4752450"/>
            <a:ext cx="208391"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48</a:t>
            </a:r>
            <a:endParaRPr lang="en-US" altLang="en-US" sz="1600" dirty="0">
              <a:solidFill>
                <a:schemeClr val="bg1"/>
              </a:solidFill>
              <a:latin typeface="Calibri" panose="020F0502020204030204" pitchFamily="34" charset="0"/>
            </a:endParaRPr>
          </a:p>
        </p:txBody>
      </p:sp>
      <p:sp>
        <p:nvSpPr>
          <p:cNvPr id="943" name="Rectangle 41">
            <a:extLst>
              <a:ext uri="{FF2B5EF4-FFF2-40B4-BE49-F238E27FC236}">
                <a16:creationId xmlns:a16="http://schemas.microsoft.com/office/drawing/2014/main" id="{41A3B25A-8ED6-C4F0-3194-8EBEBF8AC083}"/>
              </a:ext>
            </a:extLst>
          </p:cNvPr>
          <p:cNvSpPr>
            <a:spLocks noChangeArrowheads="1"/>
          </p:cNvSpPr>
          <p:nvPr/>
        </p:nvSpPr>
        <p:spPr bwMode="auto">
          <a:xfrm>
            <a:off x="11734207" y="4752450"/>
            <a:ext cx="215760"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60</a:t>
            </a:r>
            <a:endParaRPr lang="en-US" altLang="en-US" sz="1600" dirty="0">
              <a:solidFill>
                <a:schemeClr val="bg1"/>
              </a:solidFill>
              <a:latin typeface="Calibri" panose="020F0502020204030204" pitchFamily="34" charset="0"/>
            </a:endParaRPr>
          </a:p>
        </p:txBody>
      </p:sp>
      <p:sp>
        <p:nvSpPr>
          <p:cNvPr id="944" name="Rectangle 39">
            <a:extLst>
              <a:ext uri="{FF2B5EF4-FFF2-40B4-BE49-F238E27FC236}">
                <a16:creationId xmlns:a16="http://schemas.microsoft.com/office/drawing/2014/main" id="{D4481DDB-D78F-DBA7-BEF9-E7977A7B793F}"/>
              </a:ext>
            </a:extLst>
          </p:cNvPr>
          <p:cNvSpPr>
            <a:spLocks noChangeArrowheads="1"/>
          </p:cNvSpPr>
          <p:nvPr/>
        </p:nvSpPr>
        <p:spPr bwMode="auto">
          <a:xfrm>
            <a:off x="6908397" y="4752450"/>
            <a:ext cx="107882"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950" name="TextBox 949">
            <a:extLst>
              <a:ext uri="{FF2B5EF4-FFF2-40B4-BE49-F238E27FC236}">
                <a16:creationId xmlns:a16="http://schemas.microsoft.com/office/drawing/2014/main" id="{0A3565F8-F3D2-A94F-CD68-359AFF4C3B1A}"/>
              </a:ext>
            </a:extLst>
          </p:cNvPr>
          <p:cNvSpPr txBox="1"/>
          <p:nvPr/>
        </p:nvSpPr>
        <p:spPr bwMode="auto">
          <a:xfrm>
            <a:off x="6940284" y="4957685"/>
            <a:ext cx="49001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grpSp>
        <p:nvGrpSpPr>
          <p:cNvPr id="21" name="Group 20">
            <a:extLst>
              <a:ext uri="{FF2B5EF4-FFF2-40B4-BE49-F238E27FC236}">
                <a16:creationId xmlns:a16="http://schemas.microsoft.com/office/drawing/2014/main" id="{667C7BA9-5FD1-DA36-0857-143386B61052}"/>
              </a:ext>
            </a:extLst>
          </p:cNvPr>
          <p:cNvGrpSpPr/>
          <p:nvPr/>
        </p:nvGrpSpPr>
        <p:grpSpPr>
          <a:xfrm>
            <a:off x="7087497" y="1994342"/>
            <a:ext cx="4487194" cy="642880"/>
            <a:chOff x="6908384" y="1994342"/>
            <a:chExt cx="4487194" cy="642880"/>
          </a:xfrm>
        </p:grpSpPr>
        <p:cxnSp>
          <p:nvCxnSpPr>
            <p:cNvPr id="871" name="Straight Connector 870">
              <a:extLst>
                <a:ext uri="{FF2B5EF4-FFF2-40B4-BE49-F238E27FC236}">
                  <a16:creationId xmlns:a16="http://schemas.microsoft.com/office/drawing/2014/main" id="{302EDB91-23F7-6C79-AA37-D8E0D6E47B90}"/>
                </a:ext>
              </a:extLst>
            </p:cNvPr>
            <p:cNvCxnSpPr/>
            <p:nvPr/>
          </p:nvCxnSpPr>
          <p:spPr bwMode="auto">
            <a:xfrm>
              <a:off x="6908384" y="199434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2" name="Straight Connector 871">
              <a:extLst>
                <a:ext uri="{FF2B5EF4-FFF2-40B4-BE49-F238E27FC236}">
                  <a16:creationId xmlns:a16="http://schemas.microsoft.com/office/drawing/2014/main" id="{BB487F5B-CBE5-FCCA-6655-8A207E5966A2}"/>
                </a:ext>
              </a:extLst>
            </p:cNvPr>
            <p:cNvCxnSpPr/>
            <p:nvPr/>
          </p:nvCxnSpPr>
          <p:spPr bwMode="auto">
            <a:xfrm>
              <a:off x="8903553" y="216815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4F337F85-6B23-6089-6782-A4BBE2B542BB}"/>
                </a:ext>
              </a:extLst>
            </p:cNvPr>
            <p:cNvCxnSpPr/>
            <p:nvPr/>
          </p:nvCxnSpPr>
          <p:spPr bwMode="auto">
            <a:xfrm>
              <a:off x="8912607" y="223447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4" name="Straight Connector 873">
              <a:extLst>
                <a:ext uri="{FF2B5EF4-FFF2-40B4-BE49-F238E27FC236}">
                  <a16:creationId xmlns:a16="http://schemas.microsoft.com/office/drawing/2014/main" id="{093A20F0-26E9-5085-6E31-55D50416BF49}"/>
                </a:ext>
              </a:extLst>
            </p:cNvPr>
            <p:cNvCxnSpPr/>
            <p:nvPr/>
          </p:nvCxnSpPr>
          <p:spPr bwMode="auto">
            <a:xfrm>
              <a:off x="8988508" y="226416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5" name="Straight Connector 874">
              <a:extLst>
                <a:ext uri="{FF2B5EF4-FFF2-40B4-BE49-F238E27FC236}">
                  <a16:creationId xmlns:a16="http://schemas.microsoft.com/office/drawing/2014/main" id="{871E4D5B-999E-6D69-3BE4-55DFEBE6C14A}"/>
                </a:ext>
              </a:extLst>
            </p:cNvPr>
            <p:cNvCxnSpPr/>
            <p:nvPr/>
          </p:nvCxnSpPr>
          <p:spPr bwMode="auto">
            <a:xfrm>
              <a:off x="9096990" y="226054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0527BF72-18C9-B515-5DAF-F96B70CFF540}"/>
                </a:ext>
              </a:extLst>
            </p:cNvPr>
            <p:cNvCxnSpPr/>
            <p:nvPr/>
          </p:nvCxnSpPr>
          <p:spPr bwMode="auto">
            <a:xfrm>
              <a:off x="9036350" y="226356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7" name="Straight Connector 876">
              <a:extLst>
                <a:ext uri="{FF2B5EF4-FFF2-40B4-BE49-F238E27FC236}">
                  <a16:creationId xmlns:a16="http://schemas.microsoft.com/office/drawing/2014/main" id="{396B27ED-FDEE-89FE-F23C-BBF46F80669B}"/>
                </a:ext>
              </a:extLst>
            </p:cNvPr>
            <p:cNvCxnSpPr/>
            <p:nvPr/>
          </p:nvCxnSpPr>
          <p:spPr bwMode="auto">
            <a:xfrm>
              <a:off x="9130356" y="226115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8" name="Straight Connector 877">
              <a:extLst>
                <a:ext uri="{FF2B5EF4-FFF2-40B4-BE49-F238E27FC236}">
                  <a16:creationId xmlns:a16="http://schemas.microsoft.com/office/drawing/2014/main" id="{1E1F2A27-C008-45E6-C27A-D0B571B09AFA}"/>
                </a:ext>
              </a:extLst>
            </p:cNvPr>
            <p:cNvCxnSpPr/>
            <p:nvPr/>
          </p:nvCxnSpPr>
          <p:spPr bwMode="auto">
            <a:xfrm>
              <a:off x="9373821" y="226115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DEFC6CFB-8831-2573-2258-CFABA6CC920C}"/>
                </a:ext>
              </a:extLst>
            </p:cNvPr>
            <p:cNvCxnSpPr/>
            <p:nvPr/>
          </p:nvCxnSpPr>
          <p:spPr bwMode="auto">
            <a:xfrm>
              <a:off x="9472327" y="226146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0" name="Straight Connector 879">
              <a:extLst>
                <a:ext uri="{FF2B5EF4-FFF2-40B4-BE49-F238E27FC236}">
                  <a16:creationId xmlns:a16="http://schemas.microsoft.com/office/drawing/2014/main" id="{45BB944D-6F2C-94BD-2F49-F1A2800A6C4A}"/>
                </a:ext>
              </a:extLst>
            </p:cNvPr>
            <p:cNvCxnSpPr/>
            <p:nvPr/>
          </p:nvCxnSpPr>
          <p:spPr bwMode="auto">
            <a:xfrm>
              <a:off x="9328440" y="226115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1" name="Straight Connector 880">
              <a:extLst>
                <a:ext uri="{FF2B5EF4-FFF2-40B4-BE49-F238E27FC236}">
                  <a16:creationId xmlns:a16="http://schemas.microsoft.com/office/drawing/2014/main" id="{FE86E446-4039-8270-6DF9-F843FFADDC48}"/>
                </a:ext>
              </a:extLst>
            </p:cNvPr>
            <p:cNvCxnSpPr/>
            <p:nvPr/>
          </p:nvCxnSpPr>
          <p:spPr bwMode="auto">
            <a:xfrm>
              <a:off x="9508965" y="225942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4D73EBF9-20C7-4388-0DD6-A68D569F65EF}"/>
                </a:ext>
              </a:extLst>
            </p:cNvPr>
            <p:cNvCxnSpPr/>
            <p:nvPr/>
          </p:nvCxnSpPr>
          <p:spPr bwMode="auto">
            <a:xfrm>
              <a:off x="9255249" y="226416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3" name="Straight Connector 882">
              <a:extLst>
                <a:ext uri="{FF2B5EF4-FFF2-40B4-BE49-F238E27FC236}">
                  <a16:creationId xmlns:a16="http://schemas.microsoft.com/office/drawing/2014/main" id="{412E8E57-1994-6305-3971-686A553B0F03}"/>
                </a:ext>
              </a:extLst>
            </p:cNvPr>
            <p:cNvCxnSpPr/>
            <p:nvPr/>
          </p:nvCxnSpPr>
          <p:spPr bwMode="auto">
            <a:xfrm>
              <a:off x="9549064" y="2261151"/>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4" name="Straight Connector 883">
              <a:extLst>
                <a:ext uri="{FF2B5EF4-FFF2-40B4-BE49-F238E27FC236}">
                  <a16:creationId xmlns:a16="http://schemas.microsoft.com/office/drawing/2014/main" id="{C55BFE20-1063-D579-04D5-2CB4B8906A7F}"/>
                </a:ext>
              </a:extLst>
            </p:cNvPr>
            <p:cNvCxnSpPr/>
            <p:nvPr/>
          </p:nvCxnSpPr>
          <p:spPr bwMode="auto">
            <a:xfrm>
              <a:off x="9728513" y="226115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48323E12-FB7B-0F39-D202-B0DA6A60BD0B}"/>
                </a:ext>
              </a:extLst>
            </p:cNvPr>
            <p:cNvCxnSpPr/>
            <p:nvPr/>
          </p:nvCxnSpPr>
          <p:spPr bwMode="auto">
            <a:xfrm>
              <a:off x="9580460" y="226054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6" name="Straight Connector 885">
              <a:extLst>
                <a:ext uri="{FF2B5EF4-FFF2-40B4-BE49-F238E27FC236}">
                  <a16:creationId xmlns:a16="http://schemas.microsoft.com/office/drawing/2014/main" id="{2F78D0C3-D4CD-1D6A-B63B-32CB17652281}"/>
                </a:ext>
              </a:extLst>
            </p:cNvPr>
            <p:cNvCxnSpPr/>
            <p:nvPr/>
          </p:nvCxnSpPr>
          <p:spPr bwMode="auto">
            <a:xfrm>
              <a:off x="9793152" y="225818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7" name="Straight Connector 886">
              <a:extLst>
                <a:ext uri="{FF2B5EF4-FFF2-40B4-BE49-F238E27FC236}">
                  <a16:creationId xmlns:a16="http://schemas.microsoft.com/office/drawing/2014/main" id="{CA097002-1D74-C9F1-824F-FEFDE362D0F1}"/>
                </a:ext>
              </a:extLst>
            </p:cNvPr>
            <p:cNvCxnSpPr/>
            <p:nvPr/>
          </p:nvCxnSpPr>
          <p:spPr bwMode="auto">
            <a:xfrm>
              <a:off x="9429881" y="2264845"/>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0D76D320-F754-C102-6145-3D71DCCFD5E1}"/>
                </a:ext>
              </a:extLst>
            </p:cNvPr>
            <p:cNvCxnSpPr/>
            <p:nvPr/>
          </p:nvCxnSpPr>
          <p:spPr bwMode="auto">
            <a:xfrm>
              <a:off x="9719459" y="226064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89" name="Straight Connector 888">
              <a:extLst>
                <a:ext uri="{FF2B5EF4-FFF2-40B4-BE49-F238E27FC236}">
                  <a16:creationId xmlns:a16="http://schemas.microsoft.com/office/drawing/2014/main" id="{A8A5DC89-773E-4F67-38B7-800BDD0322DD}"/>
                </a:ext>
              </a:extLst>
            </p:cNvPr>
            <p:cNvCxnSpPr/>
            <p:nvPr/>
          </p:nvCxnSpPr>
          <p:spPr bwMode="auto">
            <a:xfrm>
              <a:off x="9939024" y="2324244"/>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0" name="Straight Connector 889">
              <a:extLst>
                <a:ext uri="{FF2B5EF4-FFF2-40B4-BE49-F238E27FC236}">
                  <a16:creationId xmlns:a16="http://schemas.microsoft.com/office/drawing/2014/main" id="{3FAB142F-6BA0-B8B4-1AFF-E03C8529287C}"/>
                </a:ext>
              </a:extLst>
            </p:cNvPr>
            <p:cNvCxnSpPr/>
            <p:nvPr/>
          </p:nvCxnSpPr>
          <p:spPr bwMode="auto">
            <a:xfrm>
              <a:off x="9856771" y="2255555"/>
              <a:ext cx="0" cy="110795"/>
            </a:xfrm>
            <a:prstGeom prst="line">
              <a:avLst/>
            </a:prstGeom>
            <a:noFill/>
            <a:ln w="57150" cap="flat" cmpd="sng" algn="ctr">
              <a:solidFill>
                <a:schemeClr val="accent6"/>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174E1399-6D44-7BC7-4D87-D903B84E8155}"/>
                </a:ext>
              </a:extLst>
            </p:cNvPr>
            <p:cNvCxnSpPr/>
            <p:nvPr/>
          </p:nvCxnSpPr>
          <p:spPr bwMode="auto">
            <a:xfrm>
              <a:off x="9969145" y="232385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2" name="Straight Connector 891">
              <a:extLst>
                <a:ext uri="{FF2B5EF4-FFF2-40B4-BE49-F238E27FC236}">
                  <a16:creationId xmlns:a16="http://schemas.microsoft.com/office/drawing/2014/main" id="{ABD9B766-9BA6-7559-48E3-BE3E32CDC249}"/>
                </a:ext>
              </a:extLst>
            </p:cNvPr>
            <p:cNvCxnSpPr/>
            <p:nvPr/>
          </p:nvCxnSpPr>
          <p:spPr bwMode="auto">
            <a:xfrm>
              <a:off x="10217766" y="2324509"/>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3" name="Straight Connector 892">
              <a:extLst>
                <a:ext uri="{FF2B5EF4-FFF2-40B4-BE49-F238E27FC236}">
                  <a16:creationId xmlns:a16="http://schemas.microsoft.com/office/drawing/2014/main" id="{A3F848BD-B104-42E3-81E0-52D0E817E66A}"/>
                </a:ext>
              </a:extLst>
            </p:cNvPr>
            <p:cNvCxnSpPr/>
            <p:nvPr/>
          </p:nvCxnSpPr>
          <p:spPr bwMode="auto">
            <a:xfrm>
              <a:off x="10006375" y="2322935"/>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9BAA024A-1EFB-1AFF-597E-7205E8D60715}"/>
                </a:ext>
              </a:extLst>
            </p:cNvPr>
            <p:cNvCxnSpPr/>
            <p:nvPr/>
          </p:nvCxnSpPr>
          <p:spPr bwMode="auto">
            <a:xfrm>
              <a:off x="10051822" y="232345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5" name="Straight Connector 894">
              <a:extLst>
                <a:ext uri="{FF2B5EF4-FFF2-40B4-BE49-F238E27FC236}">
                  <a16:creationId xmlns:a16="http://schemas.microsoft.com/office/drawing/2014/main" id="{83A285E0-599B-67F6-6A4C-02174BA0F3B3}"/>
                </a:ext>
              </a:extLst>
            </p:cNvPr>
            <p:cNvCxnSpPr/>
            <p:nvPr/>
          </p:nvCxnSpPr>
          <p:spPr bwMode="auto">
            <a:xfrm>
              <a:off x="10253650" y="232345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6" name="Straight Connector 895">
              <a:extLst>
                <a:ext uri="{FF2B5EF4-FFF2-40B4-BE49-F238E27FC236}">
                  <a16:creationId xmlns:a16="http://schemas.microsoft.com/office/drawing/2014/main" id="{88D2C610-72CA-39A5-B5E3-924C18731339}"/>
                </a:ext>
              </a:extLst>
            </p:cNvPr>
            <p:cNvCxnSpPr/>
            <p:nvPr/>
          </p:nvCxnSpPr>
          <p:spPr bwMode="auto">
            <a:xfrm>
              <a:off x="10398741" y="232044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7" name="Straight Connector 896">
              <a:extLst>
                <a:ext uri="{FF2B5EF4-FFF2-40B4-BE49-F238E27FC236}">
                  <a16:creationId xmlns:a16="http://schemas.microsoft.com/office/drawing/2014/main" id="{F7DF973C-6440-27C1-01D1-E62B10CB857C}"/>
                </a:ext>
              </a:extLst>
            </p:cNvPr>
            <p:cNvCxnSpPr/>
            <p:nvPr/>
          </p:nvCxnSpPr>
          <p:spPr bwMode="auto">
            <a:xfrm>
              <a:off x="10497461" y="232044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8" name="Straight Connector 897">
              <a:extLst>
                <a:ext uri="{FF2B5EF4-FFF2-40B4-BE49-F238E27FC236}">
                  <a16:creationId xmlns:a16="http://schemas.microsoft.com/office/drawing/2014/main" id="{094BA661-EEDF-6671-7D16-7ADFA8289AB4}"/>
                </a:ext>
              </a:extLst>
            </p:cNvPr>
            <p:cNvCxnSpPr/>
            <p:nvPr/>
          </p:nvCxnSpPr>
          <p:spPr bwMode="auto">
            <a:xfrm>
              <a:off x="10458243" y="232083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899" name="Straight Connector 898">
              <a:extLst>
                <a:ext uri="{FF2B5EF4-FFF2-40B4-BE49-F238E27FC236}">
                  <a16:creationId xmlns:a16="http://schemas.microsoft.com/office/drawing/2014/main" id="{E9830580-7BC5-AB02-AB82-090AE0ABDCF2}"/>
                </a:ext>
              </a:extLst>
            </p:cNvPr>
            <p:cNvCxnSpPr/>
            <p:nvPr/>
          </p:nvCxnSpPr>
          <p:spPr bwMode="auto">
            <a:xfrm>
              <a:off x="9670869" y="2261150"/>
              <a:ext cx="0" cy="110795"/>
            </a:xfrm>
            <a:prstGeom prst="line">
              <a:avLst/>
            </a:prstGeom>
            <a:noFill/>
            <a:ln w="38100" cap="flat" cmpd="sng" algn="ctr">
              <a:solidFill>
                <a:schemeClr val="accent6"/>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0FAB3115-5397-3D95-362F-98D17E7554FB}"/>
                </a:ext>
              </a:extLst>
            </p:cNvPr>
            <p:cNvCxnSpPr/>
            <p:nvPr/>
          </p:nvCxnSpPr>
          <p:spPr bwMode="auto">
            <a:xfrm>
              <a:off x="10530673" y="232083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1" name="Straight Connector 900">
              <a:extLst>
                <a:ext uri="{FF2B5EF4-FFF2-40B4-BE49-F238E27FC236}">
                  <a16:creationId xmlns:a16="http://schemas.microsoft.com/office/drawing/2014/main" id="{8AFE3B1C-DC5A-F4D8-22B7-BBDCD847BEE0}"/>
                </a:ext>
              </a:extLst>
            </p:cNvPr>
            <p:cNvCxnSpPr/>
            <p:nvPr/>
          </p:nvCxnSpPr>
          <p:spPr bwMode="auto">
            <a:xfrm>
              <a:off x="10559463" y="2320242"/>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2" name="Straight Connector 901">
              <a:extLst>
                <a:ext uri="{FF2B5EF4-FFF2-40B4-BE49-F238E27FC236}">
                  <a16:creationId xmlns:a16="http://schemas.microsoft.com/office/drawing/2014/main" id="{1440CBDA-B6DC-742C-935B-F58ED1D238CC}"/>
                </a:ext>
              </a:extLst>
            </p:cNvPr>
            <p:cNvCxnSpPr/>
            <p:nvPr/>
          </p:nvCxnSpPr>
          <p:spPr bwMode="auto">
            <a:xfrm>
              <a:off x="10589865" y="2320440"/>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2C093619-BC4F-7CCB-2381-661B075C71E4}"/>
                </a:ext>
              </a:extLst>
            </p:cNvPr>
            <p:cNvCxnSpPr/>
            <p:nvPr/>
          </p:nvCxnSpPr>
          <p:spPr bwMode="auto">
            <a:xfrm>
              <a:off x="10636649" y="2319316"/>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4" name="Straight Connector 903">
              <a:extLst>
                <a:ext uri="{FF2B5EF4-FFF2-40B4-BE49-F238E27FC236}">
                  <a16:creationId xmlns:a16="http://schemas.microsoft.com/office/drawing/2014/main" id="{04DB99F0-86C2-57A6-35DD-B402765CC600}"/>
                </a:ext>
              </a:extLst>
            </p:cNvPr>
            <p:cNvCxnSpPr/>
            <p:nvPr/>
          </p:nvCxnSpPr>
          <p:spPr bwMode="auto">
            <a:xfrm>
              <a:off x="10675768" y="2320838"/>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5" name="Straight Connector 904">
              <a:extLst>
                <a:ext uri="{FF2B5EF4-FFF2-40B4-BE49-F238E27FC236}">
                  <a16:creationId xmlns:a16="http://schemas.microsoft.com/office/drawing/2014/main" id="{0CBE957F-0FD7-ADFB-0569-381B590C497C}"/>
                </a:ext>
              </a:extLst>
            </p:cNvPr>
            <p:cNvCxnSpPr>
              <a:cxnSpLocks/>
            </p:cNvCxnSpPr>
            <p:nvPr/>
          </p:nvCxnSpPr>
          <p:spPr bwMode="auto">
            <a:xfrm>
              <a:off x="11207076"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DD93DEED-ED63-A7ED-B0E9-7B50FA65129E}"/>
                </a:ext>
              </a:extLst>
            </p:cNvPr>
            <p:cNvCxnSpPr>
              <a:cxnSpLocks/>
            </p:cNvCxnSpPr>
            <p:nvPr/>
          </p:nvCxnSpPr>
          <p:spPr bwMode="auto">
            <a:xfrm>
              <a:off x="10829087"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7" name="Straight Connector 906">
              <a:extLst>
                <a:ext uri="{FF2B5EF4-FFF2-40B4-BE49-F238E27FC236}">
                  <a16:creationId xmlns:a16="http://schemas.microsoft.com/office/drawing/2014/main" id="{99FA049F-1990-4F51-082C-069E3FE5F8DC}"/>
                </a:ext>
              </a:extLst>
            </p:cNvPr>
            <p:cNvCxnSpPr>
              <a:cxnSpLocks/>
            </p:cNvCxnSpPr>
            <p:nvPr/>
          </p:nvCxnSpPr>
          <p:spPr bwMode="auto">
            <a:xfrm>
              <a:off x="10852009"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8" name="Straight Connector 907">
              <a:extLst>
                <a:ext uri="{FF2B5EF4-FFF2-40B4-BE49-F238E27FC236}">
                  <a16:creationId xmlns:a16="http://schemas.microsoft.com/office/drawing/2014/main" id="{2AD7268F-B137-61DB-D38B-ACC169636860}"/>
                </a:ext>
              </a:extLst>
            </p:cNvPr>
            <p:cNvCxnSpPr>
              <a:cxnSpLocks/>
            </p:cNvCxnSpPr>
            <p:nvPr/>
          </p:nvCxnSpPr>
          <p:spPr bwMode="auto">
            <a:xfrm>
              <a:off x="10796411"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09" name="Straight Connector 908">
              <a:extLst>
                <a:ext uri="{FF2B5EF4-FFF2-40B4-BE49-F238E27FC236}">
                  <a16:creationId xmlns:a16="http://schemas.microsoft.com/office/drawing/2014/main" id="{A0D3BF5B-F2A6-3AF2-C208-DC77BDC58B22}"/>
                </a:ext>
              </a:extLst>
            </p:cNvPr>
            <p:cNvCxnSpPr>
              <a:cxnSpLocks/>
            </p:cNvCxnSpPr>
            <p:nvPr/>
          </p:nvCxnSpPr>
          <p:spPr bwMode="auto">
            <a:xfrm>
              <a:off x="11334137"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10" name="Straight Connector 909">
              <a:extLst>
                <a:ext uri="{FF2B5EF4-FFF2-40B4-BE49-F238E27FC236}">
                  <a16:creationId xmlns:a16="http://schemas.microsoft.com/office/drawing/2014/main" id="{B4CBDE96-EBDD-217F-C2C9-1CEF4153848A}"/>
                </a:ext>
              </a:extLst>
            </p:cNvPr>
            <p:cNvCxnSpPr>
              <a:cxnSpLocks/>
            </p:cNvCxnSpPr>
            <p:nvPr/>
          </p:nvCxnSpPr>
          <p:spPr bwMode="auto">
            <a:xfrm>
              <a:off x="11380799"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11" name="Straight Connector 910">
              <a:extLst>
                <a:ext uri="{FF2B5EF4-FFF2-40B4-BE49-F238E27FC236}">
                  <a16:creationId xmlns:a16="http://schemas.microsoft.com/office/drawing/2014/main" id="{E87D9EC8-5BFB-BE9C-1CE0-B1324A8742E6}"/>
                </a:ext>
              </a:extLst>
            </p:cNvPr>
            <p:cNvCxnSpPr>
              <a:cxnSpLocks/>
            </p:cNvCxnSpPr>
            <p:nvPr/>
          </p:nvCxnSpPr>
          <p:spPr bwMode="auto">
            <a:xfrm>
              <a:off x="11395578"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12" name="Straight Connector 911">
              <a:extLst>
                <a:ext uri="{FF2B5EF4-FFF2-40B4-BE49-F238E27FC236}">
                  <a16:creationId xmlns:a16="http://schemas.microsoft.com/office/drawing/2014/main" id="{FB7E0749-A632-10EA-A2DB-72021F510869}"/>
                </a:ext>
              </a:extLst>
            </p:cNvPr>
            <p:cNvCxnSpPr>
              <a:cxnSpLocks/>
            </p:cNvCxnSpPr>
            <p:nvPr/>
          </p:nvCxnSpPr>
          <p:spPr bwMode="auto">
            <a:xfrm>
              <a:off x="10885575"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2B2B0564-B9D4-DFBF-52B7-E47378B929C1}"/>
                </a:ext>
              </a:extLst>
            </p:cNvPr>
            <p:cNvCxnSpPr>
              <a:cxnSpLocks/>
            </p:cNvCxnSpPr>
            <p:nvPr/>
          </p:nvCxnSpPr>
          <p:spPr bwMode="auto">
            <a:xfrm>
              <a:off x="11243841" y="2526427"/>
              <a:ext cx="0" cy="110795"/>
            </a:xfrm>
            <a:prstGeom prst="line">
              <a:avLst/>
            </a:prstGeom>
            <a:noFill/>
            <a:ln w="28575" cap="flat" cmpd="sng" algn="ctr">
              <a:solidFill>
                <a:schemeClr val="accent6"/>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3D515F10-D94C-9739-4A8E-4E109CFC395A}"/>
                </a:ext>
              </a:extLst>
            </p:cNvPr>
            <p:cNvCxnSpPr/>
            <p:nvPr/>
          </p:nvCxnSpPr>
          <p:spPr bwMode="auto">
            <a:xfrm>
              <a:off x="10322960" y="2323856"/>
              <a:ext cx="0" cy="110795"/>
            </a:xfrm>
            <a:prstGeom prst="line">
              <a:avLst/>
            </a:prstGeom>
            <a:noFill/>
            <a:ln w="57150" cap="flat" cmpd="sng" algn="ctr">
              <a:solidFill>
                <a:schemeClr val="accent6"/>
              </a:solidFill>
              <a:prstDash val="solid"/>
              <a:round/>
              <a:headEnd type="none" w="med" len="med"/>
              <a:tailEnd type="none" w="med" len="med"/>
            </a:ln>
            <a:effectLst/>
          </p:spPr>
        </p:cxnSp>
      </p:grpSp>
      <p:grpSp>
        <p:nvGrpSpPr>
          <p:cNvPr id="22" name="Group 21">
            <a:extLst>
              <a:ext uri="{FF2B5EF4-FFF2-40B4-BE49-F238E27FC236}">
                <a16:creationId xmlns:a16="http://schemas.microsoft.com/office/drawing/2014/main" id="{CBBD3698-E5E5-3781-79A3-B1BE2516F144}"/>
              </a:ext>
            </a:extLst>
          </p:cNvPr>
          <p:cNvGrpSpPr/>
          <p:nvPr/>
        </p:nvGrpSpPr>
        <p:grpSpPr>
          <a:xfrm>
            <a:off x="6983544" y="1993895"/>
            <a:ext cx="4677772" cy="613309"/>
            <a:chOff x="6804431" y="1993895"/>
            <a:chExt cx="4677772" cy="613309"/>
          </a:xfrm>
        </p:grpSpPr>
        <p:grpSp>
          <p:nvGrpSpPr>
            <p:cNvPr id="19" name="Group 18">
              <a:extLst>
                <a:ext uri="{FF2B5EF4-FFF2-40B4-BE49-F238E27FC236}">
                  <a16:creationId xmlns:a16="http://schemas.microsoft.com/office/drawing/2014/main" id="{640600B3-50E9-69E1-6E22-46213151EDEA}"/>
                </a:ext>
              </a:extLst>
            </p:cNvPr>
            <p:cNvGrpSpPr/>
            <p:nvPr/>
          </p:nvGrpSpPr>
          <p:grpSpPr>
            <a:xfrm>
              <a:off x="7493485" y="2021516"/>
              <a:ext cx="3988718" cy="585688"/>
              <a:chOff x="7493485" y="2021516"/>
              <a:chExt cx="3988718" cy="585688"/>
            </a:xfrm>
          </p:grpSpPr>
          <p:cxnSp>
            <p:nvCxnSpPr>
              <p:cNvPr id="762" name="Straight Connector 761">
                <a:extLst>
                  <a:ext uri="{FF2B5EF4-FFF2-40B4-BE49-F238E27FC236}">
                    <a16:creationId xmlns:a16="http://schemas.microsoft.com/office/drawing/2014/main" id="{84B2A2BD-0656-5786-82C6-B742A1AD3953}"/>
                  </a:ext>
                </a:extLst>
              </p:cNvPr>
              <p:cNvCxnSpPr/>
              <p:nvPr/>
            </p:nvCxnSpPr>
            <p:spPr bwMode="auto">
              <a:xfrm>
                <a:off x="7493485" y="202151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3" name="Straight Connector 762">
                <a:extLst>
                  <a:ext uri="{FF2B5EF4-FFF2-40B4-BE49-F238E27FC236}">
                    <a16:creationId xmlns:a16="http://schemas.microsoft.com/office/drawing/2014/main" id="{04639D15-18FA-ED14-63C6-047F3304C4D9}"/>
                  </a:ext>
                </a:extLst>
              </p:cNvPr>
              <p:cNvCxnSpPr/>
              <p:nvPr/>
            </p:nvCxnSpPr>
            <p:spPr bwMode="auto">
              <a:xfrm>
                <a:off x="9055296" y="207848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4" name="Straight Connector 763">
                <a:extLst>
                  <a:ext uri="{FF2B5EF4-FFF2-40B4-BE49-F238E27FC236}">
                    <a16:creationId xmlns:a16="http://schemas.microsoft.com/office/drawing/2014/main" id="{98FC4AE4-E751-E277-3F8F-2822EFBCF50C}"/>
                  </a:ext>
                </a:extLst>
              </p:cNvPr>
              <p:cNvCxnSpPr/>
              <p:nvPr/>
            </p:nvCxnSpPr>
            <p:spPr bwMode="auto">
              <a:xfrm>
                <a:off x="7875135" y="2024534"/>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5" name="Straight Connector 764">
                <a:extLst>
                  <a:ext uri="{FF2B5EF4-FFF2-40B4-BE49-F238E27FC236}">
                    <a16:creationId xmlns:a16="http://schemas.microsoft.com/office/drawing/2014/main" id="{EBA47EFE-BD52-E48C-A4AF-574670BF491A}"/>
                  </a:ext>
                </a:extLst>
              </p:cNvPr>
              <p:cNvCxnSpPr/>
              <p:nvPr/>
            </p:nvCxnSpPr>
            <p:spPr bwMode="auto">
              <a:xfrm>
                <a:off x="8320229" y="205933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6" name="Straight Connector 765">
                <a:extLst>
                  <a:ext uri="{FF2B5EF4-FFF2-40B4-BE49-F238E27FC236}">
                    <a16:creationId xmlns:a16="http://schemas.microsoft.com/office/drawing/2014/main" id="{297E8316-1087-F9BB-5AFF-AB61DACD3500}"/>
                  </a:ext>
                </a:extLst>
              </p:cNvPr>
              <p:cNvCxnSpPr/>
              <p:nvPr/>
            </p:nvCxnSpPr>
            <p:spPr bwMode="auto">
              <a:xfrm>
                <a:off x="9204627" y="207941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7" name="Straight Connector 766">
                <a:extLst>
                  <a:ext uri="{FF2B5EF4-FFF2-40B4-BE49-F238E27FC236}">
                    <a16:creationId xmlns:a16="http://schemas.microsoft.com/office/drawing/2014/main" id="{2159FD1B-10B5-F4CE-B6A2-436513FE0CD7}"/>
                  </a:ext>
                </a:extLst>
              </p:cNvPr>
              <p:cNvCxnSpPr/>
              <p:nvPr/>
            </p:nvCxnSpPr>
            <p:spPr bwMode="auto">
              <a:xfrm>
                <a:off x="8959341" y="207601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B7DCC8F0-A468-E608-8750-B41306E8A4D9}"/>
                  </a:ext>
                </a:extLst>
              </p:cNvPr>
              <p:cNvCxnSpPr/>
              <p:nvPr/>
            </p:nvCxnSpPr>
            <p:spPr bwMode="auto">
              <a:xfrm>
                <a:off x="9007484" y="207566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69" name="Straight Connector 768">
                <a:extLst>
                  <a:ext uri="{FF2B5EF4-FFF2-40B4-BE49-F238E27FC236}">
                    <a16:creationId xmlns:a16="http://schemas.microsoft.com/office/drawing/2014/main" id="{D94B67C6-0F5C-3214-4776-EE98C0BEA555}"/>
                  </a:ext>
                </a:extLst>
              </p:cNvPr>
              <p:cNvCxnSpPr/>
              <p:nvPr/>
            </p:nvCxnSpPr>
            <p:spPr bwMode="auto">
              <a:xfrm>
                <a:off x="9504942" y="216008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7665393F-9BB5-28D9-01E9-934870378ECA}"/>
                  </a:ext>
                </a:extLst>
              </p:cNvPr>
              <p:cNvCxnSpPr/>
              <p:nvPr/>
            </p:nvCxnSpPr>
            <p:spPr bwMode="auto">
              <a:xfrm>
                <a:off x="9335947" y="207945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1" name="Straight Connector 770">
                <a:extLst>
                  <a:ext uri="{FF2B5EF4-FFF2-40B4-BE49-F238E27FC236}">
                    <a16:creationId xmlns:a16="http://schemas.microsoft.com/office/drawing/2014/main" id="{4DF65B35-380B-302D-A993-E4E8733B0382}"/>
                  </a:ext>
                </a:extLst>
              </p:cNvPr>
              <p:cNvCxnSpPr/>
              <p:nvPr/>
            </p:nvCxnSpPr>
            <p:spPr bwMode="auto">
              <a:xfrm>
                <a:off x="9089538" y="207859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A479F307-3032-C169-063B-5E1A99CB2122}"/>
                  </a:ext>
                </a:extLst>
              </p:cNvPr>
              <p:cNvCxnSpPr/>
              <p:nvPr/>
            </p:nvCxnSpPr>
            <p:spPr bwMode="auto">
              <a:xfrm>
                <a:off x="9295094" y="2079418"/>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3" name="Straight Connector 772">
                <a:extLst>
                  <a:ext uri="{FF2B5EF4-FFF2-40B4-BE49-F238E27FC236}">
                    <a16:creationId xmlns:a16="http://schemas.microsoft.com/office/drawing/2014/main" id="{EC8770EE-FE02-1E0C-C128-11F2AC06ACA9}"/>
                  </a:ext>
                </a:extLst>
              </p:cNvPr>
              <p:cNvCxnSpPr/>
              <p:nvPr/>
            </p:nvCxnSpPr>
            <p:spPr bwMode="auto">
              <a:xfrm>
                <a:off x="9367090" y="207902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11507288-38B0-2309-96CE-0DC78E85ECB9}"/>
                  </a:ext>
                </a:extLst>
              </p:cNvPr>
              <p:cNvCxnSpPr/>
              <p:nvPr/>
            </p:nvCxnSpPr>
            <p:spPr bwMode="auto">
              <a:xfrm>
                <a:off x="9866397" y="216787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5" name="Straight Connector 774">
                <a:extLst>
                  <a:ext uri="{FF2B5EF4-FFF2-40B4-BE49-F238E27FC236}">
                    <a16:creationId xmlns:a16="http://schemas.microsoft.com/office/drawing/2014/main" id="{E0B7392C-1AA3-0DB8-04BD-432FE0F66AD8}"/>
                  </a:ext>
                </a:extLst>
              </p:cNvPr>
              <p:cNvCxnSpPr/>
              <p:nvPr/>
            </p:nvCxnSpPr>
            <p:spPr bwMode="auto">
              <a:xfrm>
                <a:off x="9935293" y="216951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6832C505-0067-918C-A484-F994097871F4}"/>
                  </a:ext>
                </a:extLst>
              </p:cNvPr>
              <p:cNvCxnSpPr/>
              <p:nvPr/>
            </p:nvCxnSpPr>
            <p:spPr bwMode="auto">
              <a:xfrm>
                <a:off x="9820317" y="216701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7" name="Straight Connector 776">
                <a:extLst>
                  <a:ext uri="{FF2B5EF4-FFF2-40B4-BE49-F238E27FC236}">
                    <a16:creationId xmlns:a16="http://schemas.microsoft.com/office/drawing/2014/main" id="{0AF42A8A-5921-6868-4965-142F3598B9F4}"/>
                  </a:ext>
                </a:extLst>
              </p:cNvPr>
              <p:cNvCxnSpPr/>
              <p:nvPr/>
            </p:nvCxnSpPr>
            <p:spPr bwMode="auto">
              <a:xfrm>
                <a:off x="9950322" y="216986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63E172F5-1ACD-BF48-9147-AC1BC636D8F2}"/>
                  </a:ext>
                </a:extLst>
              </p:cNvPr>
              <p:cNvCxnSpPr/>
              <p:nvPr/>
            </p:nvCxnSpPr>
            <p:spPr bwMode="auto">
              <a:xfrm>
                <a:off x="10494443" y="2232802"/>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880E5435-5038-A5D9-CDC1-9C2FB9B69F2D}"/>
                  </a:ext>
                </a:extLst>
              </p:cNvPr>
              <p:cNvCxnSpPr/>
              <p:nvPr/>
            </p:nvCxnSpPr>
            <p:spPr bwMode="auto">
              <a:xfrm>
                <a:off x="9555151" y="2164001"/>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17BBEC1A-EAD0-9DA8-AC3E-1AF2A3B96F0A}"/>
                  </a:ext>
                </a:extLst>
              </p:cNvPr>
              <p:cNvCxnSpPr/>
              <p:nvPr/>
            </p:nvCxnSpPr>
            <p:spPr bwMode="auto">
              <a:xfrm>
                <a:off x="9133395" y="2079565"/>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781" name="Straight Connector 780">
                <a:extLst>
                  <a:ext uri="{FF2B5EF4-FFF2-40B4-BE49-F238E27FC236}">
                    <a16:creationId xmlns:a16="http://schemas.microsoft.com/office/drawing/2014/main" id="{9BD8B744-FE66-7B98-A1B1-3D14E8930C16}"/>
                  </a:ext>
                </a:extLst>
              </p:cNvPr>
              <p:cNvCxnSpPr/>
              <p:nvPr/>
            </p:nvCxnSpPr>
            <p:spPr bwMode="auto">
              <a:xfrm>
                <a:off x="9896424" y="216733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CF94127B-3D4D-E29B-DC39-C95B89ECF0A4}"/>
                  </a:ext>
                </a:extLst>
              </p:cNvPr>
              <p:cNvCxnSpPr/>
              <p:nvPr/>
            </p:nvCxnSpPr>
            <p:spPr bwMode="auto">
              <a:xfrm>
                <a:off x="10522903" y="22336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3" name="Straight Connector 782">
                <a:extLst>
                  <a:ext uri="{FF2B5EF4-FFF2-40B4-BE49-F238E27FC236}">
                    <a16:creationId xmlns:a16="http://schemas.microsoft.com/office/drawing/2014/main" id="{D3853243-2388-FB91-F190-012090533E2D}"/>
                  </a:ext>
                </a:extLst>
              </p:cNvPr>
              <p:cNvCxnSpPr/>
              <p:nvPr/>
            </p:nvCxnSpPr>
            <p:spPr bwMode="auto">
              <a:xfrm>
                <a:off x="10262761" y="223232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1E36D391-84BA-9504-968E-5585C7512579}"/>
                  </a:ext>
                </a:extLst>
              </p:cNvPr>
              <p:cNvCxnSpPr/>
              <p:nvPr/>
            </p:nvCxnSpPr>
            <p:spPr bwMode="auto">
              <a:xfrm>
                <a:off x="10223918" y="223427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7A365A74-87A0-62ED-EAB2-0D2BC7D4711C}"/>
                  </a:ext>
                </a:extLst>
              </p:cNvPr>
              <p:cNvCxnSpPr/>
              <p:nvPr/>
            </p:nvCxnSpPr>
            <p:spPr bwMode="auto">
              <a:xfrm>
                <a:off x="10610133" y="223368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FF0EFF48-7D95-3215-6091-F79EA411EADE}"/>
                  </a:ext>
                </a:extLst>
              </p:cNvPr>
              <p:cNvCxnSpPr/>
              <p:nvPr/>
            </p:nvCxnSpPr>
            <p:spPr bwMode="auto">
              <a:xfrm>
                <a:off x="10371510" y="223221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7" name="Straight Connector 786">
                <a:extLst>
                  <a:ext uri="{FF2B5EF4-FFF2-40B4-BE49-F238E27FC236}">
                    <a16:creationId xmlns:a16="http://schemas.microsoft.com/office/drawing/2014/main" id="{E7ACADBD-A847-C471-3E0A-DA7D6E7CA242}"/>
                  </a:ext>
                </a:extLst>
              </p:cNvPr>
              <p:cNvCxnSpPr/>
              <p:nvPr/>
            </p:nvCxnSpPr>
            <p:spPr bwMode="auto">
              <a:xfrm>
                <a:off x="10829087" y="223796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806A5089-0E4D-A84D-0C5C-597B9ACED79B}"/>
                  </a:ext>
                </a:extLst>
              </p:cNvPr>
              <p:cNvCxnSpPr/>
              <p:nvPr/>
            </p:nvCxnSpPr>
            <p:spPr bwMode="auto">
              <a:xfrm>
                <a:off x="10804235" y="224002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EFF02372-E742-2A84-BE65-8A74D2D8B9B4}"/>
                  </a:ext>
                </a:extLst>
              </p:cNvPr>
              <p:cNvCxnSpPr/>
              <p:nvPr/>
            </p:nvCxnSpPr>
            <p:spPr bwMode="auto">
              <a:xfrm>
                <a:off x="10754300" y="2238657"/>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9AE6C948-0B41-B22A-ABBF-BB6F1E2827DA}"/>
                  </a:ext>
                </a:extLst>
              </p:cNvPr>
              <p:cNvCxnSpPr/>
              <p:nvPr/>
            </p:nvCxnSpPr>
            <p:spPr bwMode="auto">
              <a:xfrm>
                <a:off x="9600136" y="216400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352546D6-7587-88FF-310F-668D21207BF7}"/>
                  </a:ext>
                </a:extLst>
              </p:cNvPr>
              <p:cNvCxnSpPr/>
              <p:nvPr/>
            </p:nvCxnSpPr>
            <p:spPr bwMode="auto">
              <a:xfrm>
                <a:off x="9650928" y="2162369"/>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6C206D1F-4080-AE3E-F2CC-19A05B57D2AC}"/>
                  </a:ext>
                </a:extLst>
              </p:cNvPr>
              <p:cNvCxnSpPr/>
              <p:nvPr/>
            </p:nvCxnSpPr>
            <p:spPr bwMode="auto">
              <a:xfrm>
                <a:off x="10875290" y="223865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3" name="Straight Connector 792">
                <a:extLst>
                  <a:ext uri="{FF2B5EF4-FFF2-40B4-BE49-F238E27FC236}">
                    <a16:creationId xmlns:a16="http://schemas.microsoft.com/office/drawing/2014/main" id="{BD7C8B39-8F07-0CF9-94B7-74857101EFFE}"/>
                  </a:ext>
                </a:extLst>
              </p:cNvPr>
              <p:cNvCxnSpPr/>
              <p:nvPr/>
            </p:nvCxnSpPr>
            <p:spPr bwMode="auto">
              <a:xfrm>
                <a:off x="9408254" y="208077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1908F373-F450-C3CD-938A-6DD912A5B581}"/>
                  </a:ext>
                </a:extLst>
              </p:cNvPr>
              <p:cNvCxnSpPr/>
              <p:nvPr/>
            </p:nvCxnSpPr>
            <p:spPr bwMode="auto">
              <a:xfrm>
                <a:off x="11435698" y="2493546"/>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5" name="Straight Connector 794">
                <a:extLst>
                  <a:ext uri="{FF2B5EF4-FFF2-40B4-BE49-F238E27FC236}">
                    <a16:creationId xmlns:a16="http://schemas.microsoft.com/office/drawing/2014/main" id="{2E87550E-BED3-0EF5-DE72-6974A1224F2F}"/>
                  </a:ext>
                </a:extLst>
              </p:cNvPr>
              <p:cNvCxnSpPr/>
              <p:nvPr/>
            </p:nvCxnSpPr>
            <p:spPr bwMode="auto">
              <a:xfrm>
                <a:off x="11208432" y="2495815"/>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6" name="Straight Connector 795">
                <a:extLst>
                  <a:ext uri="{FF2B5EF4-FFF2-40B4-BE49-F238E27FC236}">
                    <a16:creationId xmlns:a16="http://schemas.microsoft.com/office/drawing/2014/main" id="{E45BAC2F-D363-C88C-225C-CAF0F89F5CA7}"/>
                  </a:ext>
                </a:extLst>
              </p:cNvPr>
              <p:cNvCxnSpPr/>
              <p:nvPr/>
            </p:nvCxnSpPr>
            <p:spPr bwMode="auto">
              <a:xfrm>
                <a:off x="10993248" y="2496409"/>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797" name="Straight Connector 796">
                <a:extLst>
                  <a:ext uri="{FF2B5EF4-FFF2-40B4-BE49-F238E27FC236}">
                    <a16:creationId xmlns:a16="http://schemas.microsoft.com/office/drawing/2014/main" id="{CEC3EBAA-1842-5031-199E-EF497885320F}"/>
                  </a:ext>
                </a:extLst>
              </p:cNvPr>
              <p:cNvCxnSpPr/>
              <p:nvPr/>
            </p:nvCxnSpPr>
            <p:spPr bwMode="auto">
              <a:xfrm>
                <a:off x="9247701" y="2079267"/>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07F2A468-F091-0291-2028-FC12DC47E49E}"/>
                  </a:ext>
                </a:extLst>
              </p:cNvPr>
              <p:cNvCxnSpPr/>
              <p:nvPr/>
            </p:nvCxnSpPr>
            <p:spPr bwMode="auto">
              <a:xfrm>
                <a:off x="10325978" y="2234646"/>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799" name="Straight Connector 798">
                <a:extLst>
                  <a:ext uri="{FF2B5EF4-FFF2-40B4-BE49-F238E27FC236}">
                    <a16:creationId xmlns:a16="http://schemas.microsoft.com/office/drawing/2014/main" id="{BD1282B2-3930-E5B2-F5F6-9379F1744FB2}"/>
                  </a:ext>
                </a:extLst>
              </p:cNvPr>
              <p:cNvCxnSpPr/>
              <p:nvPr/>
            </p:nvCxnSpPr>
            <p:spPr bwMode="auto">
              <a:xfrm>
                <a:off x="10419967" y="2235820"/>
                <a:ext cx="0" cy="110795"/>
              </a:xfrm>
              <a:prstGeom prst="line">
                <a:avLst/>
              </a:prstGeom>
              <a:noFill/>
              <a:ln w="38100" cap="flat" cmpd="sng" algn="ctr">
                <a:solidFill>
                  <a:schemeClr val="accent3"/>
                </a:solidFill>
                <a:prstDash val="solid"/>
                <a:round/>
                <a:headEnd type="none" w="med" len="med"/>
                <a:tailEnd type="none" w="med" len="med"/>
              </a:ln>
              <a:effectLst/>
            </p:spPr>
          </p:cxnSp>
          <p:cxnSp>
            <p:nvCxnSpPr>
              <p:cNvPr id="800" name="Straight Connector 799">
                <a:extLst>
                  <a:ext uri="{FF2B5EF4-FFF2-40B4-BE49-F238E27FC236}">
                    <a16:creationId xmlns:a16="http://schemas.microsoft.com/office/drawing/2014/main" id="{31530A2E-B671-06F1-3B92-DAF91E1B52A0}"/>
                  </a:ext>
                </a:extLst>
              </p:cNvPr>
              <p:cNvCxnSpPr/>
              <p:nvPr/>
            </p:nvCxnSpPr>
            <p:spPr bwMode="auto">
              <a:xfrm>
                <a:off x="11043923" y="2496290"/>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801" name="Straight Connector 800">
                <a:extLst>
                  <a:ext uri="{FF2B5EF4-FFF2-40B4-BE49-F238E27FC236}">
                    <a16:creationId xmlns:a16="http://schemas.microsoft.com/office/drawing/2014/main" id="{1688E065-4F75-B403-7852-D0B75A7BA0CC}"/>
                  </a:ext>
                </a:extLst>
              </p:cNvPr>
              <p:cNvCxnSpPr/>
              <p:nvPr/>
            </p:nvCxnSpPr>
            <p:spPr bwMode="auto">
              <a:xfrm>
                <a:off x="10114862" y="2232323"/>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802" name="Straight Connector 801">
                <a:extLst>
                  <a:ext uri="{FF2B5EF4-FFF2-40B4-BE49-F238E27FC236}">
                    <a16:creationId xmlns:a16="http://schemas.microsoft.com/office/drawing/2014/main" id="{1F4218D0-EC93-8619-E5D1-7B0016E85515}"/>
                  </a:ext>
                </a:extLst>
              </p:cNvPr>
              <p:cNvCxnSpPr/>
              <p:nvPr/>
            </p:nvCxnSpPr>
            <p:spPr bwMode="auto">
              <a:xfrm>
                <a:off x="11482203" y="2493391"/>
                <a:ext cx="0" cy="110795"/>
              </a:xfrm>
              <a:prstGeom prst="line">
                <a:avLst/>
              </a:prstGeom>
              <a:noFill/>
              <a:ln w="28575" cap="flat" cmpd="sng" algn="ctr">
                <a:solidFill>
                  <a:schemeClr val="accent3"/>
                </a:solidFill>
                <a:prstDash val="solid"/>
                <a:round/>
                <a:headEnd type="none" w="med" len="med"/>
                <a:tailEnd type="none" w="med" len="med"/>
              </a:ln>
              <a:effectLst/>
            </p:spPr>
          </p:cxnSp>
          <p:cxnSp>
            <p:nvCxnSpPr>
              <p:cNvPr id="811" name="Straight Connector 810">
                <a:extLst>
                  <a:ext uri="{FF2B5EF4-FFF2-40B4-BE49-F238E27FC236}">
                    <a16:creationId xmlns:a16="http://schemas.microsoft.com/office/drawing/2014/main" id="{2AFA3CF3-4C2A-0712-8037-A623E318A0FD}"/>
                  </a:ext>
                </a:extLst>
              </p:cNvPr>
              <p:cNvCxnSpPr/>
              <p:nvPr/>
            </p:nvCxnSpPr>
            <p:spPr bwMode="auto">
              <a:xfrm>
                <a:off x="9458425" y="2160087"/>
                <a:ext cx="0" cy="110795"/>
              </a:xfrm>
              <a:prstGeom prst="line">
                <a:avLst/>
              </a:prstGeom>
              <a:noFill/>
              <a:ln w="57150" cap="flat" cmpd="sng" algn="ctr">
                <a:solidFill>
                  <a:schemeClr val="accent3"/>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484C5E20-6224-9459-8BB1-FB77CB3D0214}"/>
                  </a:ext>
                </a:extLst>
              </p:cNvPr>
              <p:cNvCxnSpPr/>
              <p:nvPr/>
            </p:nvCxnSpPr>
            <p:spPr bwMode="auto">
              <a:xfrm>
                <a:off x="10006375" y="2169965"/>
                <a:ext cx="0" cy="110795"/>
              </a:xfrm>
              <a:prstGeom prst="line">
                <a:avLst/>
              </a:prstGeom>
              <a:noFill/>
              <a:ln w="38100" cap="flat" cmpd="sng" algn="ctr">
                <a:solidFill>
                  <a:schemeClr val="accent3"/>
                </a:solidFill>
                <a:prstDash val="solid"/>
                <a:round/>
                <a:headEnd type="none" w="med" len="med"/>
                <a:tailEnd type="none" w="med" len="med"/>
              </a:ln>
              <a:effectLst/>
            </p:spPr>
          </p:cxnSp>
        </p:grpSp>
        <p:cxnSp>
          <p:nvCxnSpPr>
            <p:cNvPr id="518" name="Straight Connector 517">
              <a:extLst>
                <a:ext uri="{FF2B5EF4-FFF2-40B4-BE49-F238E27FC236}">
                  <a16:creationId xmlns:a16="http://schemas.microsoft.com/office/drawing/2014/main" id="{F3B1D8BD-BFD9-8C4B-FBE6-4765A228B0E5}"/>
                </a:ext>
              </a:extLst>
            </p:cNvPr>
            <p:cNvCxnSpPr/>
            <p:nvPr/>
          </p:nvCxnSpPr>
          <p:spPr bwMode="auto">
            <a:xfrm>
              <a:off x="6804431" y="1993895"/>
              <a:ext cx="0" cy="110795"/>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 name="Group 22">
            <a:extLst>
              <a:ext uri="{FF2B5EF4-FFF2-40B4-BE49-F238E27FC236}">
                <a16:creationId xmlns:a16="http://schemas.microsoft.com/office/drawing/2014/main" id="{C9640CAD-553D-7941-9B33-99535D6B7341}"/>
              </a:ext>
            </a:extLst>
          </p:cNvPr>
          <p:cNvGrpSpPr/>
          <p:nvPr/>
        </p:nvGrpSpPr>
        <p:grpSpPr>
          <a:xfrm>
            <a:off x="1316603" y="3622933"/>
            <a:ext cx="2850936" cy="820610"/>
            <a:chOff x="4443551" y="1296889"/>
            <a:chExt cx="2850936" cy="820610"/>
          </a:xfrm>
        </p:grpSpPr>
        <p:grpSp>
          <p:nvGrpSpPr>
            <p:cNvPr id="501" name="Group 500">
              <a:extLst>
                <a:ext uri="{FF2B5EF4-FFF2-40B4-BE49-F238E27FC236}">
                  <a16:creationId xmlns:a16="http://schemas.microsoft.com/office/drawing/2014/main" id="{7FF575DE-8488-1BEC-20C1-4064F7E5237E}"/>
                </a:ext>
              </a:extLst>
            </p:cNvPr>
            <p:cNvGrpSpPr/>
            <p:nvPr/>
          </p:nvGrpSpPr>
          <p:grpSpPr>
            <a:xfrm>
              <a:off x="4443551" y="1296889"/>
              <a:ext cx="265453" cy="820610"/>
              <a:chOff x="7160362" y="2104812"/>
              <a:chExt cx="265453" cy="872719"/>
            </a:xfrm>
          </p:grpSpPr>
          <p:cxnSp>
            <p:nvCxnSpPr>
              <p:cNvPr id="502" name="Straight Connector 501">
                <a:extLst>
                  <a:ext uri="{FF2B5EF4-FFF2-40B4-BE49-F238E27FC236}">
                    <a16:creationId xmlns:a16="http://schemas.microsoft.com/office/drawing/2014/main" id="{8176A991-FBD5-B77B-56B1-7585482737BA}"/>
                  </a:ext>
                </a:extLst>
              </p:cNvPr>
              <p:cNvCxnSpPr/>
              <p:nvPr/>
            </p:nvCxnSpPr>
            <p:spPr bwMode="auto">
              <a:xfrm>
                <a:off x="7161993" y="2104812"/>
                <a:ext cx="263822" cy="0"/>
              </a:xfrm>
              <a:prstGeom prst="line">
                <a:avLst/>
              </a:prstGeom>
              <a:noFill/>
              <a:ln w="28575" cap="flat" cmpd="sng" algn="ctr">
                <a:solidFill>
                  <a:schemeClr val="accent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A0FBFE3F-13B7-BD31-AB6D-D9263D4E19C5}"/>
                  </a:ext>
                </a:extLst>
              </p:cNvPr>
              <p:cNvCxnSpPr/>
              <p:nvPr/>
            </p:nvCxnSpPr>
            <p:spPr bwMode="auto">
              <a:xfrm>
                <a:off x="7161993" y="2385003"/>
                <a:ext cx="263822" cy="0"/>
              </a:xfrm>
              <a:prstGeom prst="line">
                <a:avLst/>
              </a:prstGeom>
              <a:noFill/>
              <a:ln w="28575" cap="flat" cmpd="sng" algn="ctr">
                <a:solidFill>
                  <a:srgbClr val="E1471D"/>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FCB65420-F389-B05F-1D46-E0AAF1AB6A8C}"/>
                  </a:ext>
                </a:extLst>
              </p:cNvPr>
              <p:cNvCxnSpPr/>
              <p:nvPr/>
            </p:nvCxnSpPr>
            <p:spPr bwMode="auto">
              <a:xfrm>
                <a:off x="7160362" y="2694691"/>
                <a:ext cx="263822" cy="0"/>
              </a:xfrm>
              <a:prstGeom prst="line">
                <a:avLst/>
              </a:prstGeom>
              <a:noFill/>
              <a:ln w="28575" cap="flat" cmpd="sng" algn="ctr">
                <a:solidFill>
                  <a:schemeClr val="accent4"/>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038EDAB7-41F5-5501-7278-BBB431AAEE2E}"/>
                  </a:ext>
                </a:extLst>
              </p:cNvPr>
              <p:cNvCxnSpPr/>
              <p:nvPr/>
            </p:nvCxnSpPr>
            <p:spPr bwMode="auto">
              <a:xfrm>
                <a:off x="7160362" y="2977531"/>
                <a:ext cx="263822" cy="0"/>
              </a:xfrm>
              <a:prstGeom prst="line">
                <a:avLst/>
              </a:prstGeom>
              <a:noFill/>
              <a:ln w="28575" cap="flat" cmpd="sng" algn="ctr">
                <a:solidFill>
                  <a:schemeClr val="accent6"/>
                </a:solidFill>
                <a:prstDash val="solid"/>
                <a:round/>
                <a:headEnd type="none" w="med" len="med"/>
                <a:tailEnd type="none" w="med" len="med"/>
              </a:ln>
              <a:effectLst/>
            </p:spPr>
          </p:cxnSp>
        </p:grpSp>
        <p:sp>
          <p:nvSpPr>
            <p:cNvPr id="506" name="Textfeld 2">
              <a:extLst>
                <a:ext uri="{FF2B5EF4-FFF2-40B4-BE49-F238E27FC236}">
                  <a16:creationId xmlns:a16="http://schemas.microsoft.com/office/drawing/2014/main" id="{9078E225-BB50-BDD6-3719-7BD3E1F08D9F}"/>
                </a:ext>
              </a:extLst>
            </p:cNvPr>
            <p:cNvSpPr txBox="1"/>
            <p:nvPr/>
          </p:nvSpPr>
          <p:spPr>
            <a:xfrm>
              <a:off x="4712432" y="1300740"/>
              <a:ext cx="2582055" cy="802711"/>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800" b="0" dirty="0">
                  <a:solidFill>
                    <a:schemeClr val="bg1"/>
                  </a:solidFill>
                  <a:latin typeface="+mn-lt"/>
                  <a:ea typeface="Calibri" panose="020F0502020204030204" pitchFamily="34" charset="0"/>
                  <a:cs typeface="Calibri" panose="020F0502020204030204" pitchFamily="34" charset="0"/>
                </a:rPr>
                <a:t>Ibr + Ven + O        86.6</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O</a:t>
              </a:r>
              <a:r>
                <a:rPr lang="de-DE" sz="1800" b="0" dirty="0">
                  <a:solidFill>
                    <a:schemeClr val="bg1"/>
                  </a:solidFill>
                  <a:ea typeface="Calibri" panose="020F0502020204030204" pitchFamily="34" charset="0"/>
                  <a:cs typeface="Calibri" panose="020F0502020204030204" pitchFamily="34" charset="0"/>
                </a:rPr>
                <a:t>	             </a:t>
              </a:r>
              <a:r>
                <a:rPr lang="de-DE" sz="1800" b="0" dirty="0">
                  <a:solidFill>
                    <a:schemeClr val="bg1"/>
                  </a:solidFill>
                  <a:latin typeface="+mn-lt"/>
                  <a:ea typeface="Calibri" panose="020F0502020204030204" pitchFamily="34" charset="0"/>
                  <a:cs typeface="Calibri" panose="020F0502020204030204" pitchFamily="34" charset="0"/>
                </a:rPr>
                <a:t>82.9</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R	             76.4</a:t>
              </a:r>
              <a:endParaRPr lang="en-US" sz="1800" b="0" kern="1200" dirty="0">
                <a:solidFill>
                  <a:schemeClr val="bg1"/>
                </a:solidFill>
                <a:latin typeface="+mn-lt"/>
                <a:ea typeface="Calibri" panose="020F0502020204030204" pitchFamily="34" charset="0"/>
              </a:endParaRPr>
            </a:p>
            <a:p>
              <a:r>
                <a:rPr lang="en-US" sz="1800" b="0" kern="1200" dirty="0">
                  <a:solidFill>
                    <a:schemeClr val="bg1"/>
                  </a:solidFill>
                  <a:latin typeface="+mn-lt"/>
                  <a:ea typeface="Calibri" panose="020F0502020204030204" pitchFamily="34" charset="0"/>
                  <a:sym typeface="Wingdings" panose="05000000000000000000" pitchFamily="2" charset="2"/>
                </a:rPr>
                <a:t>CIT	             65.5</a:t>
              </a:r>
              <a:endParaRPr lang="de-DE" sz="1800" b="0" dirty="0">
                <a:solidFill>
                  <a:schemeClr val="bg1"/>
                </a:solidFill>
                <a:latin typeface="+mn-lt"/>
              </a:endParaRPr>
            </a:p>
          </p:txBody>
        </p:sp>
      </p:grpSp>
      <p:sp>
        <p:nvSpPr>
          <p:cNvPr id="513" name="Textfeld 26">
            <a:extLst>
              <a:ext uri="{FF2B5EF4-FFF2-40B4-BE49-F238E27FC236}">
                <a16:creationId xmlns:a16="http://schemas.microsoft.com/office/drawing/2014/main" id="{7F8E675C-5FE6-6952-D9EE-E84AB6242C88}"/>
              </a:ext>
            </a:extLst>
          </p:cNvPr>
          <p:cNvSpPr txBox="1"/>
          <p:nvPr/>
        </p:nvSpPr>
        <p:spPr>
          <a:xfrm>
            <a:off x="8630655" y="3191644"/>
            <a:ext cx="173735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3-Yr PFS Rate, %</a:t>
            </a:r>
          </a:p>
        </p:txBody>
      </p:sp>
      <p:grpSp>
        <p:nvGrpSpPr>
          <p:cNvPr id="514" name="Group 513">
            <a:extLst>
              <a:ext uri="{FF2B5EF4-FFF2-40B4-BE49-F238E27FC236}">
                <a16:creationId xmlns:a16="http://schemas.microsoft.com/office/drawing/2014/main" id="{79B78F43-1F8C-BCD2-9FB6-10F5E147EA73}"/>
              </a:ext>
            </a:extLst>
          </p:cNvPr>
          <p:cNvGrpSpPr/>
          <p:nvPr/>
        </p:nvGrpSpPr>
        <p:grpSpPr>
          <a:xfrm>
            <a:off x="7226774" y="3622933"/>
            <a:ext cx="2850936" cy="820610"/>
            <a:chOff x="4443551" y="1296889"/>
            <a:chExt cx="2850936" cy="820610"/>
          </a:xfrm>
        </p:grpSpPr>
        <p:grpSp>
          <p:nvGrpSpPr>
            <p:cNvPr id="515" name="Group 514">
              <a:extLst>
                <a:ext uri="{FF2B5EF4-FFF2-40B4-BE49-F238E27FC236}">
                  <a16:creationId xmlns:a16="http://schemas.microsoft.com/office/drawing/2014/main" id="{60A24853-3DB2-9AF1-3C6F-57A3F3B353B9}"/>
                </a:ext>
              </a:extLst>
            </p:cNvPr>
            <p:cNvGrpSpPr/>
            <p:nvPr/>
          </p:nvGrpSpPr>
          <p:grpSpPr>
            <a:xfrm>
              <a:off x="4443551" y="1296889"/>
              <a:ext cx="265453" cy="820610"/>
              <a:chOff x="7160362" y="2104812"/>
              <a:chExt cx="265453" cy="872719"/>
            </a:xfrm>
          </p:grpSpPr>
          <p:cxnSp>
            <p:nvCxnSpPr>
              <p:cNvPr id="519" name="Straight Connector 518">
                <a:extLst>
                  <a:ext uri="{FF2B5EF4-FFF2-40B4-BE49-F238E27FC236}">
                    <a16:creationId xmlns:a16="http://schemas.microsoft.com/office/drawing/2014/main" id="{CBE8A49B-AF9F-7BD5-3E5B-DB71527B2BB3}"/>
                  </a:ext>
                </a:extLst>
              </p:cNvPr>
              <p:cNvCxnSpPr/>
              <p:nvPr/>
            </p:nvCxnSpPr>
            <p:spPr bwMode="auto">
              <a:xfrm>
                <a:off x="7161993" y="2104812"/>
                <a:ext cx="263822" cy="0"/>
              </a:xfrm>
              <a:prstGeom prst="line">
                <a:avLst/>
              </a:prstGeom>
              <a:noFill/>
              <a:ln w="28575"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B5D956E3-3A93-E7BA-D384-C1187CFFB78B}"/>
                  </a:ext>
                </a:extLst>
              </p:cNvPr>
              <p:cNvCxnSpPr/>
              <p:nvPr/>
            </p:nvCxnSpPr>
            <p:spPr bwMode="auto">
              <a:xfrm>
                <a:off x="7161993" y="2385003"/>
                <a:ext cx="263822" cy="0"/>
              </a:xfrm>
              <a:prstGeom prst="line">
                <a:avLst/>
              </a:prstGeom>
              <a:noFill/>
              <a:ln w="28575" cap="flat" cmpd="sng" algn="ctr">
                <a:solidFill>
                  <a:srgbClr val="E1471D"/>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BFF8242B-5BDA-A100-826B-51CB556BEDA5}"/>
                  </a:ext>
                </a:extLst>
              </p:cNvPr>
              <p:cNvCxnSpPr/>
              <p:nvPr/>
            </p:nvCxnSpPr>
            <p:spPr bwMode="auto">
              <a:xfrm>
                <a:off x="7160362" y="2694691"/>
                <a:ext cx="263822" cy="0"/>
              </a:xfrm>
              <a:prstGeom prst="line">
                <a:avLst/>
              </a:prstGeom>
              <a:noFill/>
              <a:ln w="28575" cap="flat" cmpd="sng" algn="ctr">
                <a:solidFill>
                  <a:schemeClr val="accent4"/>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64104BAD-658E-E95B-B967-0294513F0E3D}"/>
                  </a:ext>
                </a:extLst>
              </p:cNvPr>
              <p:cNvCxnSpPr/>
              <p:nvPr/>
            </p:nvCxnSpPr>
            <p:spPr bwMode="auto">
              <a:xfrm>
                <a:off x="7160362" y="2977531"/>
                <a:ext cx="263822" cy="0"/>
              </a:xfrm>
              <a:prstGeom prst="line">
                <a:avLst/>
              </a:prstGeom>
              <a:noFill/>
              <a:ln w="28575" cap="flat" cmpd="sng" algn="ctr">
                <a:solidFill>
                  <a:schemeClr val="accent6"/>
                </a:solidFill>
                <a:prstDash val="solid"/>
                <a:round/>
                <a:headEnd type="none" w="med" len="med"/>
                <a:tailEnd type="none" w="med" len="med"/>
              </a:ln>
              <a:effectLst/>
            </p:spPr>
          </p:cxnSp>
        </p:grpSp>
        <p:sp>
          <p:nvSpPr>
            <p:cNvPr id="517" name="Textfeld 2">
              <a:extLst>
                <a:ext uri="{FF2B5EF4-FFF2-40B4-BE49-F238E27FC236}">
                  <a16:creationId xmlns:a16="http://schemas.microsoft.com/office/drawing/2014/main" id="{C8912CD3-3975-48C9-ED1C-F57FAD1E67DF}"/>
                </a:ext>
              </a:extLst>
            </p:cNvPr>
            <p:cNvSpPr txBox="1"/>
            <p:nvPr/>
          </p:nvSpPr>
          <p:spPr>
            <a:xfrm>
              <a:off x="4712432" y="1300740"/>
              <a:ext cx="2582055" cy="802711"/>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800" b="0" dirty="0">
                  <a:solidFill>
                    <a:schemeClr val="bg1"/>
                  </a:solidFill>
                  <a:latin typeface="+mn-lt"/>
                  <a:ea typeface="Calibri" panose="020F0502020204030204" pitchFamily="34" charset="0"/>
                  <a:cs typeface="Calibri" panose="020F0502020204030204" pitchFamily="34" charset="0"/>
                </a:rPr>
                <a:t>Ibr + Ven + O        96.0</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O</a:t>
              </a:r>
              <a:r>
                <a:rPr lang="de-DE" sz="1800" b="0" dirty="0">
                  <a:solidFill>
                    <a:schemeClr val="bg1"/>
                  </a:solidFill>
                  <a:ea typeface="Calibri" panose="020F0502020204030204" pitchFamily="34" charset="0"/>
                  <a:cs typeface="Calibri" panose="020F0502020204030204" pitchFamily="34" charset="0"/>
                </a:rPr>
                <a:t>	             </a:t>
              </a:r>
              <a:r>
                <a:rPr lang="de-DE" sz="1800" b="0" dirty="0">
                  <a:solidFill>
                    <a:schemeClr val="bg1"/>
                  </a:solidFill>
                  <a:latin typeface="+mn-lt"/>
                  <a:ea typeface="Calibri" panose="020F0502020204030204" pitchFamily="34" charset="0"/>
                  <a:cs typeface="Calibri" panose="020F0502020204030204" pitchFamily="34" charset="0"/>
                </a:rPr>
                <a:t>93.6</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R	             87.0</a:t>
              </a:r>
              <a:endParaRPr lang="en-US" sz="1800" b="0" kern="1200" dirty="0">
                <a:solidFill>
                  <a:schemeClr val="bg1"/>
                </a:solidFill>
                <a:latin typeface="+mn-lt"/>
                <a:ea typeface="Calibri" panose="020F0502020204030204" pitchFamily="34" charset="0"/>
              </a:endParaRPr>
            </a:p>
            <a:p>
              <a:r>
                <a:rPr lang="en-US" sz="1800" b="0" kern="1200" dirty="0">
                  <a:solidFill>
                    <a:schemeClr val="bg1"/>
                  </a:solidFill>
                  <a:latin typeface="+mn-lt"/>
                  <a:ea typeface="Calibri" panose="020F0502020204030204" pitchFamily="34" charset="0"/>
                  <a:sym typeface="Wingdings" panose="05000000000000000000" pitchFamily="2" charset="2"/>
                </a:rPr>
                <a:t>CIT	             89.9</a:t>
              </a:r>
              <a:endParaRPr lang="de-DE" sz="1800" b="0" dirty="0">
                <a:solidFill>
                  <a:schemeClr val="bg1"/>
                </a:solidFill>
                <a:latin typeface="+mn-lt"/>
              </a:endParaRPr>
            </a:p>
          </p:txBody>
        </p:sp>
      </p:grpSp>
    </p:spTree>
    <p:extLst>
      <p:ext uri="{BB962C8B-B14F-4D97-AF65-F5344CB8AC3E}">
        <p14:creationId xmlns:p14="http://schemas.microsoft.com/office/powerpoint/2010/main" val="122618232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7D6543C4-00AE-A75C-A0CB-D36DED2E005C}"/>
              </a:ext>
            </a:extLst>
          </p:cNvPr>
          <p:cNvGrpSpPr/>
          <p:nvPr/>
        </p:nvGrpSpPr>
        <p:grpSpPr>
          <a:xfrm>
            <a:off x="4927151" y="1513228"/>
            <a:ext cx="4737359" cy="595201"/>
            <a:chOff x="4927151" y="1513228"/>
            <a:chExt cx="4737359" cy="595201"/>
          </a:xfrm>
        </p:grpSpPr>
        <p:sp>
          <p:nvSpPr>
            <p:cNvPr id="218" name="TextBox 217">
              <a:extLst>
                <a:ext uri="{FF2B5EF4-FFF2-40B4-BE49-F238E27FC236}">
                  <a16:creationId xmlns:a16="http://schemas.microsoft.com/office/drawing/2014/main" id="{3FFB47B1-9F08-BF79-AFCD-93F41400DB48}"/>
                </a:ext>
              </a:extLst>
            </p:cNvPr>
            <p:cNvSpPr txBox="1"/>
            <p:nvPr/>
          </p:nvSpPr>
          <p:spPr bwMode="auto">
            <a:xfrm>
              <a:off x="4927151" y="151322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19" name="TextBox 218">
              <a:extLst>
                <a:ext uri="{FF2B5EF4-FFF2-40B4-BE49-F238E27FC236}">
                  <a16:creationId xmlns:a16="http://schemas.microsoft.com/office/drawing/2014/main" id="{09C21C02-577E-0458-9891-D768861B7B9B}"/>
                </a:ext>
              </a:extLst>
            </p:cNvPr>
            <p:cNvSpPr txBox="1"/>
            <p:nvPr/>
          </p:nvSpPr>
          <p:spPr bwMode="auto">
            <a:xfrm>
              <a:off x="5571486" y="151580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0" name="TextBox 219">
              <a:extLst>
                <a:ext uri="{FF2B5EF4-FFF2-40B4-BE49-F238E27FC236}">
                  <a16:creationId xmlns:a16="http://schemas.microsoft.com/office/drawing/2014/main" id="{AB15FCB5-839D-BC53-2027-CBCC450272D8}"/>
                </a:ext>
              </a:extLst>
            </p:cNvPr>
            <p:cNvSpPr txBox="1"/>
            <p:nvPr/>
          </p:nvSpPr>
          <p:spPr bwMode="auto">
            <a:xfrm>
              <a:off x="6171710" y="157487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1" name="TextBox 220">
              <a:extLst>
                <a:ext uri="{FF2B5EF4-FFF2-40B4-BE49-F238E27FC236}">
                  <a16:creationId xmlns:a16="http://schemas.microsoft.com/office/drawing/2014/main" id="{7A97232C-0A8A-880A-BF92-2CC22DDFF026}"/>
                </a:ext>
              </a:extLst>
            </p:cNvPr>
            <p:cNvSpPr txBox="1"/>
            <p:nvPr/>
          </p:nvSpPr>
          <p:spPr bwMode="auto">
            <a:xfrm>
              <a:off x="6151356" y="157268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2" name="TextBox 221">
              <a:extLst>
                <a:ext uri="{FF2B5EF4-FFF2-40B4-BE49-F238E27FC236}">
                  <a16:creationId xmlns:a16="http://schemas.microsoft.com/office/drawing/2014/main" id="{9F26B96E-11A2-79FC-B046-C3D085E19687}"/>
                </a:ext>
              </a:extLst>
            </p:cNvPr>
            <p:cNvSpPr txBox="1"/>
            <p:nvPr/>
          </p:nvSpPr>
          <p:spPr bwMode="auto">
            <a:xfrm>
              <a:off x="6374197" y="157279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3" name="TextBox 222">
              <a:extLst>
                <a:ext uri="{FF2B5EF4-FFF2-40B4-BE49-F238E27FC236}">
                  <a16:creationId xmlns:a16="http://schemas.microsoft.com/office/drawing/2014/main" id="{26B49A24-4EBD-8BF8-ACF6-609E3931B48C}"/>
                </a:ext>
              </a:extLst>
            </p:cNvPr>
            <p:cNvSpPr txBox="1"/>
            <p:nvPr/>
          </p:nvSpPr>
          <p:spPr bwMode="auto">
            <a:xfrm>
              <a:off x="6416354" y="157376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4" name="TextBox 223">
              <a:extLst>
                <a:ext uri="{FF2B5EF4-FFF2-40B4-BE49-F238E27FC236}">
                  <a16:creationId xmlns:a16="http://schemas.microsoft.com/office/drawing/2014/main" id="{A856A56D-EA0B-A21A-BE9C-BF26EE4FA766}"/>
                </a:ext>
              </a:extLst>
            </p:cNvPr>
            <p:cNvSpPr txBox="1"/>
            <p:nvPr/>
          </p:nvSpPr>
          <p:spPr bwMode="auto">
            <a:xfrm>
              <a:off x="6440942" y="15691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5" name="TextBox 224">
              <a:extLst>
                <a:ext uri="{FF2B5EF4-FFF2-40B4-BE49-F238E27FC236}">
                  <a16:creationId xmlns:a16="http://schemas.microsoft.com/office/drawing/2014/main" id="{780AA6AA-444F-6CDE-48C6-21F9AA91FE72}"/>
                </a:ext>
              </a:extLst>
            </p:cNvPr>
            <p:cNvSpPr txBox="1"/>
            <p:nvPr/>
          </p:nvSpPr>
          <p:spPr bwMode="auto">
            <a:xfrm>
              <a:off x="6546290"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6" name="TextBox 225">
              <a:extLst>
                <a:ext uri="{FF2B5EF4-FFF2-40B4-BE49-F238E27FC236}">
                  <a16:creationId xmlns:a16="http://schemas.microsoft.com/office/drawing/2014/main" id="{CE1CE492-276F-A21C-D12C-319D925613FD}"/>
                </a:ext>
              </a:extLst>
            </p:cNvPr>
            <p:cNvSpPr txBox="1"/>
            <p:nvPr/>
          </p:nvSpPr>
          <p:spPr bwMode="auto">
            <a:xfrm>
              <a:off x="6574865"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7" name="TextBox 226">
              <a:extLst>
                <a:ext uri="{FF2B5EF4-FFF2-40B4-BE49-F238E27FC236}">
                  <a16:creationId xmlns:a16="http://schemas.microsoft.com/office/drawing/2014/main" id="{CF8C1E49-6453-51EA-48A5-6564EC5E4B2D}"/>
                </a:ext>
              </a:extLst>
            </p:cNvPr>
            <p:cNvSpPr txBox="1"/>
            <p:nvPr/>
          </p:nvSpPr>
          <p:spPr bwMode="auto">
            <a:xfrm>
              <a:off x="6640468"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8" name="TextBox 227">
              <a:extLst>
                <a:ext uri="{FF2B5EF4-FFF2-40B4-BE49-F238E27FC236}">
                  <a16:creationId xmlns:a16="http://schemas.microsoft.com/office/drawing/2014/main" id="{1E4105FB-3935-8461-8A5E-C780F769489F}"/>
                </a:ext>
              </a:extLst>
            </p:cNvPr>
            <p:cNvSpPr txBox="1"/>
            <p:nvPr/>
          </p:nvSpPr>
          <p:spPr bwMode="auto">
            <a:xfrm>
              <a:off x="6602860"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29" name="TextBox 228">
              <a:extLst>
                <a:ext uri="{FF2B5EF4-FFF2-40B4-BE49-F238E27FC236}">
                  <a16:creationId xmlns:a16="http://schemas.microsoft.com/office/drawing/2014/main" id="{4CE1F0C5-2368-28D3-DFC4-D1C540BE667E}"/>
                </a:ext>
              </a:extLst>
            </p:cNvPr>
            <p:cNvSpPr txBox="1"/>
            <p:nvPr/>
          </p:nvSpPr>
          <p:spPr bwMode="auto">
            <a:xfrm>
              <a:off x="6665907"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0" name="TextBox 229">
              <a:extLst>
                <a:ext uri="{FF2B5EF4-FFF2-40B4-BE49-F238E27FC236}">
                  <a16:creationId xmlns:a16="http://schemas.microsoft.com/office/drawing/2014/main" id="{339B800D-8F8F-9945-DB7A-F5CEDC602956}"/>
                </a:ext>
              </a:extLst>
            </p:cNvPr>
            <p:cNvSpPr txBox="1"/>
            <p:nvPr/>
          </p:nvSpPr>
          <p:spPr bwMode="auto">
            <a:xfrm>
              <a:off x="6850247"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1" name="TextBox 230">
              <a:extLst>
                <a:ext uri="{FF2B5EF4-FFF2-40B4-BE49-F238E27FC236}">
                  <a16:creationId xmlns:a16="http://schemas.microsoft.com/office/drawing/2014/main" id="{CC6650D0-40CA-FF3E-AF7D-9E3FA7EFCC9B}"/>
                </a:ext>
              </a:extLst>
            </p:cNvPr>
            <p:cNvSpPr txBox="1"/>
            <p:nvPr/>
          </p:nvSpPr>
          <p:spPr bwMode="auto">
            <a:xfrm>
              <a:off x="6695092"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2" name="TextBox 231">
              <a:extLst>
                <a:ext uri="{FF2B5EF4-FFF2-40B4-BE49-F238E27FC236}">
                  <a16:creationId xmlns:a16="http://schemas.microsoft.com/office/drawing/2014/main" id="{DA61A8A2-112A-97B8-3180-4DA383993844}"/>
                </a:ext>
              </a:extLst>
            </p:cNvPr>
            <p:cNvSpPr txBox="1"/>
            <p:nvPr/>
          </p:nvSpPr>
          <p:spPr bwMode="auto">
            <a:xfrm>
              <a:off x="6875102"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3" name="TextBox 232">
              <a:extLst>
                <a:ext uri="{FF2B5EF4-FFF2-40B4-BE49-F238E27FC236}">
                  <a16:creationId xmlns:a16="http://schemas.microsoft.com/office/drawing/2014/main" id="{F383BDA7-77B4-FB64-888B-C03133D12441}"/>
                </a:ext>
              </a:extLst>
            </p:cNvPr>
            <p:cNvSpPr txBox="1"/>
            <p:nvPr/>
          </p:nvSpPr>
          <p:spPr bwMode="auto">
            <a:xfrm>
              <a:off x="7010964"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4" name="TextBox 233">
              <a:extLst>
                <a:ext uri="{FF2B5EF4-FFF2-40B4-BE49-F238E27FC236}">
                  <a16:creationId xmlns:a16="http://schemas.microsoft.com/office/drawing/2014/main" id="{1667FBB4-95A8-503D-14C2-C2437945B589}"/>
                </a:ext>
              </a:extLst>
            </p:cNvPr>
            <p:cNvSpPr txBox="1"/>
            <p:nvPr/>
          </p:nvSpPr>
          <p:spPr bwMode="auto">
            <a:xfrm>
              <a:off x="6983134"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5" name="TextBox 234">
              <a:extLst>
                <a:ext uri="{FF2B5EF4-FFF2-40B4-BE49-F238E27FC236}">
                  <a16:creationId xmlns:a16="http://schemas.microsoft.com/office/drawing/2014/main" id="{5C8215CE-712B-C025-744E-435726133A65}"/>
                </a:ext>
              </a:extLst>
            </p:cNvPr>
            <p:cNvSpPr txBox="1"/>
            <p:nvPr/>
          </p:nvSpPr>
          <p:spPr bwMode="auto">
            <a:xfrm>
              <a:off x="6893881"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6" name="TextBox 235">
              <a:extLst>
                <a:ext uri="{FF2B5EF4-FFF2-40B4-BE49-F238E27FC236}">
                  <a16:creationId xmlns:a16="http://schemas.microsoft.com/office/drawing/2014/main" id="{16E4C455-487B-AE06-EF2C-9D565F50EC2A}"/>
                </a:ext>
              </a:extLst>
            </p:cNvPr>
            <p:cNvSpPr txBox="1"/>
            <p:nvPr/>
          </p:nvSpPr>
          <p:spPr bwMode="auto">
            <a:xfrm>
              <a:off x="6922582"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7" name="TextBox 236">
              <a:extLst>
                <a:ext uri="{FF2B5EF4-FFF2-40B4-BE49-F238E27FC236}">
                  <a16:creationId xmlns:a16="http://schemas.microsoft.com/office/drawing/2014/main" id="{DADEF8FC-FF8C-B5B8-1623-340821D8D1AF}"/>
                </a:ext>
              </a:extLst>
            </p:cNvPr>
            <p:cNvSpPr txBox="1"/>
            <p:nvPr/>
          </p:nvSpPr>
          <p:spPr bwMode="auto">
            <a:xfrm>
              <a:off x="6939477"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8" name="TextBox 237">
              <a:extLst>
                <a:ext uri="{FF2B5EF4-FFF2-40B4-BE49-F238E27FC236}">
                  <a16:creationId xmlns:a16="http://schemas.microsoft.com/office/drawing/2014/main" id="{D19F319F-1F7D-B532-B9A5-8C831CAEAE22}"/>
                </a:ext>
              </a:extLst>
            </p:cNvPr>
            <p:cNvSpPr txBox="1"/>
            <p:nvPr/>
          </p:nvSpPr>
          <p:spPr bwMode="auto">
            <a:xfrm>
              <a:off x="7166926"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39" name="TextBox 238">
              <a:extLst>
                <a:ext uri="{FF2B5EF4-FFF2-40B4-BE49-F238E27FC236}">
                  <a16:creationId xmlns:a16="http://schemas.microsoft.com/office/drawing/2014/main" id="{322C66F5-C501-63F7-4CA7-550B931C76CD}"/>
                </a:ext>
              </a:extLst>
            </p:cNvPr>
            <p:cNvSpPr txBox="1"/>
            <p:nvPr/>
          </p:nvSpPr>
          <p:spPr bwMode="auto">
            <a:xfrm>
              <a:off x="7106631"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0" name="TextBox 239">
              <a:extLst>
                <a:ext uri="{FF2B5EF4-FFF2-40B4-BE49-F238E27FC236}">
                  <a16:creationId xmlns:a16="http://schemas.microsoft.com/office/drawing/2014/main" id="{12058D01-8AE7-3350-8717-2EAD62307647}"/>
                </a:ext>
              </a:extLst>
            </p:cNvPr>
            <p:cNvSpPr txBox="1"/>
            <p:nvPr/>
          </p:nvSpPr>
          <p:spPr bwMode="auto">
            <a:xfrm>
              <a:off x="7125223"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1" name="TextBox 240">
              <a:extLst>
                <a:ext uri="{FF2B5EF4-FFF2-40B4-BE49-F238E27FC236}">
                  <a16:creationId xmlns:a16="http://schemas.microsoft.com/office/drawing/2014/main" id="{F19765C4-B2FF-512B-729B-F9F31B4AFA5B}"/>
                </a:ext>
              </a:extLst>
            </p:cNvPr>
            <p:cNvSpPr txBox="1"/>
            <p:nvPr/>
          </p:nvSpPr>
          <p:spPr bwMode="auto">
            <a:xfrm>
              <a:off x="7204975"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2" name="TextBox 241">
              <a:extLst>
                <a:ext uri="{FF2B5EF4-FFF2-40B4-BE49-F238E27FC236}">
                  <a16:creationId xmlns:a16="http://schemas.microsoft.com/office/drawing/2014/main" id="{368ECAB7-7962-D20A-D24E-41BB67ACA62F}"/>
                </a:ext>
              </a:extLst>
            </p:cNvPr>
            <p:cNvSpPr txBox="1"/>
            <p:nvPr/>
          </p:nvSpPr>
          <p:spPr bwMode="auto">
            <a:xfrm>
              <a:off x="7223648"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3" name="TextBox 242">
              <a:extLst>
                <a:ext uri="{FF2B5EF4-FFF2-40B4-BE49-F238E27FC236}">
                  <a16:creationId xmlns:a16="http://schemas.microsoft.com/office/drawing/2014/main" id="{F46679D0-3155-CD64-3792-C6A9AB0647BA}"/>
                </a:ext>
              </a:extLst>
            </p:cNvPr>
            <p:cNvSpPr txBox="1"/>
            <p:nvPr/>
          </p:nvSpPr>
          <p:spPr bwMode="auto">
            <a:xfrm>
              <a:off x="7439548"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4" name="TextBox 243">
              <a:extLst>
                <a:ext uri="{FF2B5EF4-FFF2-40B4-BE49-F238E27FC236}">
                  <a16:creationId xmlns:a16="http://schemas.microsoft.com/office/drawing/2014/main" id="{5B1306AB-D829-0FAB-00F9-1159264A0682}"/>
                </a:ext>
              </a:extLst>
            </p:cNvPr>
            <p:cNvSpPr txBox="1"/>
            <p:nvPr/>
          </p:nvSpPr>
          <p:spPr bwMode="auto">
            <a:xfrm>
              <a:off x="7362618"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5" name="TextBox 244">
              <a:extLst>
                <a:ext uri="{FF2B5EF4-FFF2-40B4-BE49-F238E27FC236}">
                  <a16:creationId xmlns:a16="http://schemas.microsoft.com/office/drawing/2014/main" id="{5381CF69-05DF-E151-7599-7CFB5DD28B8A}"/>
                </a:ext>
              </a:extLst>
            </p:cNvPr>
            <p:cNvSpPr txBox="1"/>
            <p:nvPr/>
          </p:nvSpPr>
          <p:spPr bwMode="auto">
            <a:xfrm>
              <a:off x="7396192"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6" name="TextBox 245">
              <a:extLst>
                <a:ext uri="{FF2B5EF4-FFF2-40B4-BE49-F238E27FC236}">
                  <a16:creationId xmlns:a16="http://schemas.microsoft.com/office/drawing/2014/main" id="{91198A0E-7DB9-7F3F-B34C-67B11C2140F3}"/>
                </a:ext>
              </a:extLst>
            </p:cNvPr>
            <p:cNvSpPr txBox="1"/>
            <p:nvPr/>
          </p:nvSpPr>
          <p:spPr bwMode="auto">
            <a:xfrm>
              <a:off x="7655212"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7" name="TextBox 246">
              <a:extLst>
                <a:ext uri="{FF2B5EF4-FFF2-40B4-BE49-F238E27FC236}">
                  <a16:creationId xmlns:a16="http://schemas.microsoft.com/office/drawing/2014/main" id="{661518DE-F431-E828-D68D-757C05591374}"/>
                </a:ext>
              </a:extLst>
            </p:cNvPr>
            <p:cNvSpPr txBox="1"/>
            <p:nvPr/>
          </p:nvSpPr>
          <p:spPr bwMode="auto">
            <a:xfrm>
              <a:off x="7584786" y="158319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8" name="TextBox 247">
              <a:extLst>
                <a:ext uri="{FF2B5EF4-FFF2-40B4-BE49-F238E27FC236}">
                  <a16:creationId xmlns:a16="http://schemas.microsoft.com/office/drawing/2014/main" id="{A4EE5AA6-5DC0-1036-A3EC-F36612BB74DD}"/>
                </a:ext>
              </a:extLst>
            </p:cNvPr>
            <p:cNvSpPr txBox="1"/>
            <p:nvPr/>
          </p:nvSpPr>
          <p:spPr bwMode="auto">
            <a:xfrm>
              <a:off x="7785260"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49" name="TextBox 248">
              <a:extLst>
                <a:ext uri="{FF2B5EF4-FFF2-40B4-BE49-F238E27FC236}">
                  <a16:creationId xmlns:a16="http://schemas.microsoft.com/office/drawing/2014/main" id="{3786B7CE-17E8-A09B-FF7A-C3C17A9EBCC6}"/>
                </a:ext>
              </a:extLst>
            </p:cNvPr>
            <p:cNvSpPr txBox="1"/>
            <p:nvPr/>
          </p:nvSpPr>
          <p:spPr bwMode="auto">
            <a:xfrm>
              <a:off x="7709100"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0" name="TextBox 249">
              <a:extLst>
                <a:ext uri="{FF2B5EF4-FFF2-40B4-BE49-F238E27FC236}">
                  <a16:creationId xmlns:a16="http://schemas.microsoft.com/office/drawing/2014/main" id="{A5DE5D41-0EA0-EA70-9183-84C3F4D0BE95}"/>
                </a:ext>
              </a:extLst>
            </p:cNvPr>
            <p:cNvSpPr txBox="1"/>
            <p:nvPr/>
          </p:nvSpPr>
          <p:spPr bwMode="auto">
            <a:xfrm>
              <a:off x="7864335"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1" name="TextBox 250">
              <a:extLst>
                <a:ext uri="{FF2B5EF4-FFF2-40B4-BE49-F238E27FC236}">
                  <a16:creationId xmlns:a16="http://schemas.microsoft.com/office/drawing/2014/main" id="{95B8BDE8-715C-B694-6E47-48D39FACF16B}"/>
                </a:ext>
              </a:extLst>
            </p:cNvPr>
            <p:cNvSpPr txBox="1"/>
            <p:nvPr/>
          </p:nvSpPr>
          <p:spPr bwMode="auto">
            <a:xfrm>
              <a:off x="8072124"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2" name="TextBox 251">
              <a:extLst>
                <a:ext uri="{FF2B5EF4-FFF2-40B4-BE49-F238E27FC236}">
                  <a16:creationId xmlns:a16="http://schemas.microsoft.com/office/drawing/2014/main" id="{111B5380-D86B-EF79-D9A9-57EB3E6640FD}"/>
                </a:ext>
              </a:extLst>
            </p:cNvPr>
            <p:cNvSpPr txBox="1"/>
            <p:nvPr/>
          </p:nvSpPr>
          <p:spPr bwMode="auto">
            <a:xfrm>
              <a:off x="7939078"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3" name="TextBox 252">
              <a:extLst>
                <a:ext uri="{FF2B5EF4-FFF2-40B4-BE49-F238E27FC236}">
                  <a16:creationId xmlns:a16="http://schemas.microsoft.com/office/drawing/2014/main" id="{556F4B36-FC90-3815-A60B-644D807C8B73}"/>
                </a:ext>
              </a:extLst>
            </p:cNvPr>
            <p:cNvSpPr txBox="1"/>
            <p:nvPr/>
          </p:nvSpPr>
          <p:spPr bwMode="auto">
            <a:xfrm>
              <a:off x="8003115"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4" name="TextBox 253">
              <a:extLst>
                <a:ext uri="{FF2B5EF4-FFF2-40B4-BE49-F238E27FC236}">
                  <a16:creationId xmlns:a16="http://schemas.microsoft.com/office/drawing/2014/main" id="{4731E1C9-0068-11D5-E880-D62165C2883A}"/>
                </a:ext>
              </a:extLst>
            </p:cNvPr>
            <p:cNvSpPr txBox="1"/>
            <p:nvPr/>
          </p:nvSpPr>
          <p:spPr bwMode="auto">
            <a:xfrm>
              <a:off x="8024515"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5" name="TextBox 254">
              <a:extLst>
                <a:ext uri="{FF2B5EF4-FFF2-40B4-BE49-F238E27FC236}">
                  <a16:creationId xmlns:a16="http://schemas.microsoft.com/office/drawing/2014/main" id="{A484CC80-B09F-4D48-BB50-B26DBD4FBD3C}"/>
                </a:ext>
              </a:extLst>
            </p:cNvPr>
            <p:cNvSpPr txBox="1"/>
            <p:nvPr/>
          </p:nvSpPr>
          <p:spPr bwMode="auto">
            <a:xfrm>
              <a:off x="7890537"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6" name="TextBox 255">
              <a:extLst>
                <a:ext uri="{FF2B5EF4-FFF2-40B4-BE49-F238E27FC236}">
                  <a16:creationId xmlns:a16="http://schemas.microsoft.com/office/drawing/2014/main" id="{38F814EF-9840-1A29-CDB4-1E84A78102C4}"/>
                </a:ext>
              </a:extLst>
            </p:cNvPr>
            <p:cNvSpPr txBox="1"/>
            <p:nvPr/>
          </p:nvSpPr>
          <p:spPr bwMode="auto">
            <a:xfrm>
              <a:off x="8294224" y="176943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7" name="TextBox 256">
              <a:extLst>
                <a:ext uri="{FF2B5EF4-FFF2-40B4-BE49-F238E27FC236}">
                  <a16:creationId xmlns:a16="http://schemas.microsoft.com/office/drawing/2014/main" id="{F9752215-3D42-1736-83B8-92CD0C4DF215}"/>
                </a:ext>
              </a:extLst>
            </p:cNvPr>
            <p:cNvSpPr txBox="1"/>
            <p:nvPr/>
          </p:nvSpPr>
          <p:spPr bwMode="auto">
            <a:xfrm>
              <a:off x="7907098" y="15869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8" name="TextBox 257">
              <a:extLst>
                <a:ext uri="{FF2B5EF4-FFF2-40B4-BE49-F238E27FC236}">
                  <a16:creationId xmlns:a16="http://schemas.microsoft.com/office/drawing/2014/main" id="{CDB3FE4D-38F9-4EA3-0D7C-020280C4CFB4}"/>
                </a:ext>
              </a:extLst>
            </p:cNvPr>
            <p:cNvSpPr txBox="1"/>
            <p:nvPr/>
          </p:nvSpPr>
          <p:spPr bwMode="auto">
            <a:xfrm>
              <a:off x="8316395" y="176987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59" name="TextBox 258">
              <a:extLst>
                <a:ext uri="{FF2B5EF4-FFF2-40B4-BE49-F238E27FC236}">
                  <a16:creationId xmlns:a16="http://schemas.microsoft.com/office/drawing/2014/main" id="{283B4912-15CE-FC76-7674-5A74ADA67203}"/>
                </a:ext>
              </a:extLst>
            </p:cNvPr>
            <p:cNvSpPr txBox="1"/>
            <p:nvPr/>
          </p:nvSpPr>
          <p:spPr bwMode="auto">
            <a:xfrm>
              <a:off x="8339873" y="176940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0" name="TextBox 259">
              <a:extLst>
                <a:ext uri="{FF2B5EF4-FFF2-40B4-BE49-F238E27FC236}">
                  <a16:creationId xmlns:a16="http://schemas.microsoft.com/office/drawing/2014/main" id="{3845815E-EEE5-AF9D-54C3-73567CCE3CF7}"/>
                </a:ext>
              </a:extLst>
            </p:cNvPr>
            <p:cNvSpPr txBox="1"/>
            <p:nvPr/>
          </p:nvSpPr>
          <p:spPr bwMode="auto">
            <a:xfrm>
              <a:off x="9334921"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1" name="TextBox 260">
              <a:extLst>
                <a:ext uri="{FF2B5EF4-FFF2-40B4-BE49-F238E27FC236}">
                  <a16:creationId xmlns:a16="http://schemas.microsoft.com/office/drawing/2014/main" id="{4E363E71-7595-90A4-A2FA-9B28635E6218}"/>
                </a:ext>
              </a:extLst>
            </p:cNvPr>
            <p:cNvSpPr txBox="1"/>
            <p:nvPr/>
          </p:nvSpPr>
          <p:spPr bwMode="auto">
            <a:xfrm>
              <a:off x="8578994"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2" name="TextBox 261">
              <a:extLst>
                <a:ext uri="{FF2B5EF4-FFF2-40B4-BE49-F238E27FC236}">
                  <a16:creationId xmlns:a16="http://schemas.microsoft.com/office/drawing/2014/main" id="{65DF51D1-C656-9E0A-3C22-7AA379FB8C28}"/>
                </a:ext>
              </a:extLst>
            </p:cNvPr>
            <p:cNvSpPr txBox="1"/>
            <p:nvPr/>
          </p:nvSpPr>
          <p:spPr bwMode="auto">
            <a:xfrm>
              <a:off x="8620404"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3" name="TextBox 262">
              <a:extLst>
                <a:ext uri="{FF2B5EF4-FFF2-40B4-BE49-F238E27FC236}">
                  <a16:creationId xmlns:a16="http://schemas.microsoft.com/office/drawing/2014/main" id="{A04E54F6-2ED6-7B12-425B-C561192516D6}"/>
                </a:ext>
              </a:extLst>
            </p:cNvPr>
            <p:cNvSpPr txBox="1"/>
            <p:nvPr/>
          </p:nvSpPr>
          <p:spPr bwMode="auto">
            <a:xfrm>
              <a:off x="8646485"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4" name="TextBox 263">
              <a:extLst>
                <a:ext uri="{FF2B5EF4-FFF2-40B4-BE49-F238E27FC236}">
                  <a16:creationId xmlns:a16="http://schemas.microsoft.com/office/drawing/2014/main" id="{3496C90E-7106-951B-1E84-BD06E2587809}"/>
                </a:ext>
              </a:extLst>
            </p:cNvPr>
            <p:cNvSpPr txBox="1"/>
            <p:nvPr/>
          </p:nvSpPr>
          <p:spPr bwMode="auto">
            <a:xfrm>
              <a:off x="8667403"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5" name="TextBox 264">
              <a:extLst>
                <a:ext uri="{FF2B5EF4-FFF2-40B4-BE49-F238E27FC236}">
                  <a16:creationId xmlns:a16="http://schemas.microsoft.com/office/drawing/2014/main" id="{9D8D5D94-3D3C-21BB-2787-9483FBA00796}"/>
                </a:ext>
              </a:extLst>
            </p:cNvPr>
            <p:cNvSpPr txBox="1"/>
            <p:nvPr/>
          </p:nvSpPr>
          <p:spPr bwMode="auto">
            <a:xfrm>
              <a:off x="8720889"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6" name="TextBox 265">
              <a:extLst>
                <a:ext uri="{FF2B5EF4-FFF2-40B4-BE49-F238E27FC236}">
                  <a16:creationId xmlns:a16="http://schemas.microsoft.com/office/drawing/2014/main" id="{3FDB3ACF-F6EE-C9B1-5258-87F3AD936F8D}"/>
                </a:ext>
              </a:extLst>
            </p:cNvPr>
            <p:cNvSpPr txBox="1"/>
            <p:nvPr/>
          </p:nvSpPr>
          <p:spPr bwMode="auto">
            <a:xfrm>
              <a:off x="9204700"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7" name="TextBox 266">
              <a:extLst>
                <a:ext uri="{FF2B5EF4-FFF2-40B4-BE49-F238E27FC236}">
                  <a16:creationId xmlns:a16="http://schemas.microsoft.com/office/drawing/2014/main" id="{C27A53A6-6C1C-50DF-1510-905C6D8E57A2}"/>
                </a:ext>
              </a:extLst>
            </p:cNvPr>
            <p:cNvSpPr txBox="1"/>
            <p:nvPr/>
          </p:nvSpPr>
          <p:spPr bwMode="auto">
            <a:xfrm>
              <a:off x="8750351"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8" name="TextBox 267">
              <a:extLst>
                <a:ext uri="{FF2B5EF4-FFF2-40B4-BE49-F238E27FC236}">
                  <a16:creationId xmlns:a16="http://schemas.microsoft.com/office/drawing/2014/main" id="{5B4CCE9C-4103-3A2A-C968-6AA351728DFB}"/>
                </a:ext>
              </a:extLst>
            </p:cNvPr>
            <p:cNvSpPr txBox="1"/>
            <p:nvPr/>
          </p:nvSpPr>
          <p:spPr bwMode="auto">
            <a:xfrm>
              <a:off x="8860088"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69" name="TextBox 268">
              <a:extLst>
                <a:ext uri="{FF2B5EF4-FFF2-40B4-BE49-F238E27FC236}">
                  <a16:creationId xmlns:a16="http://schemas.microsoft.com/office/drawing/2014/main" id="{E69956E7-C64B-5160-5D09-CC59C6B2BB13}"/>
                </a:ext>
              </a:extLst>
            </p:cNvPr>
            <p:cNvSpPr txBox="1"/>
            <p:nvPr/>
          </p:nvSpPr>
          <p:spPr bwMode="auto">
            <a:xfrm>
              <a:off x="8921785"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70" name="TextBox 269">
              <a:extLst>
                <a:ext uri="{FF2B5EF4-FFF2-40B4-BE49-F238E27FC236}">
                  <a16:creationId xmlns:a16="http://schemas.microsoft.com/office/drawing/2014/main" id="{029094A4-B428-3438-C1E5-2E6AFC4C2019}"/>
                </a:ext>
              </a:extLst>
            </p:cNvPr>
            <p:cNvSpPr txBox="1"/>
            <p:nvPr/>
          </p:nvSpPr>
          <p:spPr bwMode="auto">
            <a:xfrm>
              <a:off x="8952095"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sp>
          <p:nvSpPr>
            <p:cNvPr id="271" name="TextBox 270">
              <a:extLst>
                <a:ext uri="{FF2B5EF4-FFF2-40B4-BE49-F238E27FC236}">
                  <a16:creationId xmlns:a16="http://schemas.microsoft.com/office/drawing/2014/main" id="{236A9B83-7D89-8C86-E94B-352B17B6CB67}"/>
                </a:ext>
              </a:extLst>
            </p:cNvPr>
            <p:cNvSpPr txBox="1"/>
            <p:nvPr/>
          </p:nvSpPr>
          <p:spPr bwMode="auto">
            <a:xfrm>
              <a:off x="8977323" y="176795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a:t>
              </a:r>
            </a:p>
          </p:txBody>
        </p:sp>
      </p:grpSp>
      <p:grpSp>
        <p:nvGrpSpPr>
          <p:cNvPr id="3" name="Group 2">
            <a:extLst>
              <a:ext uri="{FF2B5EF4-FFF2-40B4-BE49-F238E27FC236}">
                <a16:creationId xmlns:a16="http://schemas.microsoft.com/office/drawing/2014/main" id="{E79C4874-18E9-9E83-13DA-A937DADA47E5}"/>
              </a:ext>
            </a:extLst>
          </p:cNvPr>
          <p:cNvGrpSpPr/>
          <p:nvPr/>
        </p:nvGrpSpPr>
        <p:grpSpPr>
          <a:xfrm>
            <a:off x="3419330" y="1357225"/>
            <a:ext cx="6009738" cy="501794"/>
            <a:chOff x="3419330" y="1362115"/>
            <a:chExt cx="6009738" cy="501794"/>
          </a:xfrm>
        </p:grpSpPr>
        <p:sp>
          <p:nvSpPr>
            <p:cNvPr id="181" name="TextBox 180">
              <a:extLst>
                <a:ext uri="{FF2B5EF4-FFF2-40B4-BE49-F238E27FC236}">
                  <a16:creationId xmlns:a16="http://schemas.microsoft.com/office/drawing/2014/main" id="{763DF819-7497-E985-9BA2-70A4DCE829C2}"/>
                </a:ext>
              </a:extLst>
            </p:cNvPr>
            <p:cNvSpPr txBox="1"/>
            <p:nvPr/>
          </p:nvSpPr>
          <p:spPr bwMode="auto">
            <a:xfrm>
              <a:off x="3419330" y="136211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2" name="TextBox 181">
              <a:extLst>
                <a:ext uri="{FF2B5EF4-FFF2-40B4-BE49-F238E27FC236}">
                  <a16:creationId xmlns:a16="http://schemas.microsoft.com/office/drawing/2014/main" id="{FB2F5EC3-2725-F7BA-43DA-F5673D24875D}"/>
                </a:ext>
              </a:extLst>
            </p:cNvPr>
            <p:cNvSpPr txBox="1"/>
            <p:nvPr/>
          </p:nvSpPr>
          <p:spPr bwMode="auto">
            <a:xfrm>
              <a:off x="4925303" y="1524826"/>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3" name="TextBox 182">
              <a:extLst>
                <a:ext uri="{FF2B5EF4-FFF2-40B4-BE49-F238E27FC236}">
                  <a16:creationId xmlns:a16="http://schemas.microsoft.com/office/drawing/2014/main" id="{50DE16B3-58E4-5A1E-9D46-635C6EC54568}"/>
                </a:ext>
              </a:extLst>
            </p:cNvPr>
            <p:cNvSpPr txBox="1"/>
            <p:nvPr/>
          </p:nvSpPr>
          <p:spPr bwMode="auto">
            <a:xfrm>
              <a:off x="5564023" y="152371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4" name="TextBox 183">
              <a:extLst>
                <a:ext uri="{FF2B5EF4-FFF2-40B4-BE49-F238E27FC236}">
                  <a16:creationId xmlns:a16="http://schemas.microsoft.com/office/drawing/2014/main" id="{55A86312-A97A-5C8C-C192-025088DD8C47}"/>
                </a:ext>
              </a:extLst>
            </p:cNvPr>
            <p:cNvSpPr txBox="1"/>
            <p:nvPr/>
          </p:nvSpPr>
          <p:spPr bwMode="auto">
            <a:xfrm>
              <a:off x="5973074"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5" name="TextBox 184">
              <a:extLst>
                <a:ext uri="{FF2B5EF4-FFF2-40B4-BE49-F238E27FC236}">
                  <a16:creationId xmlns:a16="http://schemas.microsoft.com/office/drawing/2014/main" id="{D4BB7C0B-18E0-03F4-7370-5572CA04F5C2}"/>
                </a:ext>
              </a:extLst>
            </p:cNvPr>
            <p:cNvSpPr txBox="1"/>
            <p:nvPr/>
          </p:nvSpPr>
          <p:spPr bwMode="auto">
            <a:xfrm>
              <a:off x="6098747"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6" name="TextBox 185">
              <a:extLst>
                <a:ext uri="{FF2B5EF4-FFF2-40B4-BE49-F238E27FC236}">
                  <a16:creationId xmlns:a16="http://schemas.microsoft.com/office/drawing/2014/main" id="{B3B9402B-54D5-D567-F3B5-AEDBD9DF3CB5}"/>
                </a:ext>
              </a:extLst>
            </p:cNvPr>
            <p:cNvSpPr txBox="1"/>
            <p:nvPr/>
          </p:nvSpPr>
          <p:spPr bwMode="auto">
            <a:xfrm>
              <a:off x="6196338"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7" name="TextBox 186">
              <a:extLst>
                <a:ext uri="{FF2B5EF4-FFF2-40B4-BE49-F238E27FC236}">
                  <a16:creationId xmlns:a16="http://schemas.microsoft.com/office/drawing/2014/main" id="{A883749B-AC37-301C-86D1-2FC4558091CD}"/>
                </a:ext>
              </a:extLst>
            </p:cNvPr>
            <p:cNvSpPr txBox="1"/>
            <p:nvPr/>
          </p:nvSpPr>
          <p:spPr bwMode="auto">
            <a:xfrm>
              <a:off x="6223657"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8" name="TextBox 187">
              <a:extLst>
                <a:ext uri="{FF2B5EF4-FFF2-40B4-BE49-F238E27FC236}">
                  <a16:creationId xmlns:a16="http://schemas.microsoft.com/office/drawing/2014/main" id="{ECF180CD-931E-3754-7C4A-70BDEDDF001A}"/>
                </a:ext>
              </a:extLst>
            </p:cNvPr>
            <p:cNvSpPr txBox="1"/>
            <p:nvPr/>
          </p:nvSpPr>
          <p:spPr bwMode="auto">
            <a:xfrm>
              <a:off x="6395598"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89" name="TextBox 188">
              <a:extLst>
                <a:ext uri="{FF2B5EF4-FFF2-40B4-BE49-F238E27FC236}">
                  <a16:creationId xmlns:a16="http://schemas.microsoft.com/office/drawing/2014/main" id="{3DE91D10-EDCE-9D1E-6AAA-A279A162A892}"/>
                </a:ext>
              </a:extLst>
            </p:cNvPr>
            <p:cNvSpPr txBox="1"/>
            <p:nvPr/>
          </p:nvSpPr>
          <p:spPr bwMode="auto">
            <a:xfrm>
              <a:off x="6481627"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0" name="TextBox 189">
              <a:extLst>
                <a:ext uri="{FF2B5EF4-FFF2-40B4-BE49-F238E27FC236}">
                  <a16:creationId xmlns:a16="http://schemas.microsoft.com/office/drawing/2014/main" id="{5499542B-4BDC-3216-BA68-8F9C6B4D9A92}"/>
                </a:ext>
              </a:extLst>
            </p:cNvPr>
            <p:cNvSpPr txBox="1"/>
            <p:nvPr/>
          </p:nvSpPr>
          <p:spPr bwMode="auto">
            <a:xfrm>
              <a:off x="6525946"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1" name="TextBox 190">
              <a:extLst>
                <a:ext uri="{FF2B5EF4-FFF2-40B4-BE49-F238E27FC236}">
                  <a16:creationId xmlns:a16="http://schemas.microsoft.com/office/drawing/2014/main" id="{E4B7CBDD-8BF2-6D72-1090-A3993F6334F2}"/>
                </a:ext>
              </a:extLst>
            </p:cNvPr>
            <p:cNvSpPr txBox="1"/>
            <p:nvPr/>
          </p:nvSpPr>
          <p:spPr bwMode="auto">
            <a:xfrm>
              <a:off x="6554132"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2" name="TextBox 191">
              <a:extLst>
                <a:ext uri="{FF2B5EF4-FFF2-40B4-BE49-F238E27FC236}">
                  <a16:creationId xmlns:a16="http://schemas.microsoft.com/office/drawing/2014/main" id="{49FF689C-9053-3764-264E-1FA26362E9D0}"/>
                </a:ext>
              </a:extLst>
            </p:cNvPr>
            <p:cNvSpPr txBox="1"/>
            <p:nvPr/>
          </p:nvSpPr>
          <p:spPr bwMode="auto">
            <a:xfrm>
              <a:off x="6605289"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3" name="TextBox 192">
              <a:extLst>
                <a:ext uri="{FF2B5EF4-FFF2-40B4-BE49-F238E27FC236}">
                  <a16:creationId xmlns:a16="http://schemas.microsoft.com/office/drawing/2014/main" id="{E471458A-2B04-9974-A6CE-9E7B59E04FD2}"/>
                </a:ext>
              </a:extLst>
            </p:cNvPr>
            <p:cNvSpPr txBox="1"/>
            <p:nvPr/>
          </p:nvSpPr>
          <p:spPr bwMode="auto">
            <a:xfrm>
              <a:off x="6914176"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4" name="TextBox 193">
              <a:extLst>
                <a:ext uri="{FF2B5EF4-FFF2-40B4-BE49-F238E27FC236}">
                  <a16:creationId xmlns:a16="http://schemas.microsoft.com/office/drawing/2014/main" id="{60D82F13-6604-30DF-BDC9-9A89234AE543}"/>
                </a:ext>
              </a:extLst>
            </p:cNvPr>
            <p:cNvSpPr txBox="1"/>
            <p:nvPr/>
          </p:nvSpPr>
          <p:spPr bwMode="auto">
            <a:xfrm>
              <a:off x="6941891"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5" name="TextBox 194">
              <a:extLst>
                <a:ext uri="{FF2B5EF4-FFF2-40B4-BE49-F238E27FC236}">
                  <a16:creationId xmlns:a16="http://schemas.microsoft.com/office/drawing/2014/main" id="{0D092EA0-3AE8-D53C-E0E1-243238114B26}"/>
                </a:ext>
              </a:extLst>
            </p:cNvPr>
            <p:cNvSpPr txBox="1"/>
            <p:nvPr/>
          </p:nvSpPr>
          <p:spPr bwMode="auto">
            <a:xfrm>
              <a:off x="6993099"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6" name="TextBox 195">
              <a:extLst>
                <a:ext uri="{FF2B5EF4-FFF2-40B4-BE49-F238E27FC236}">
                  <a16:creationId xmlns:a16="http://schemas.microsoft.com/office/drawing/2014/main" id="{90A61064-7171-DECE-51F4-BAE20DA4AF60}"/>
                </a:ext>
              </a:extLst>
            </p:cNvPr>
            <p:cNvSpPr txBox="1"/>
            <p:nvPr/>
          </p:nvSpPr>
          <p:spPr bwMode="auto">
            <a:xfrm>
              <a:off x="713234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7" name="TextBox 196">
              <a:extLst>
                <a:ext uri="{FF2B5EF4-FFF2-40B4-BE49-F238E27FC236}">
                  <a16:creationId xmlns:a16="http://schemas.microsoft.com/office/drawing/2014/main" id="{3D86A736-0CBD-8954-DB67-ED2C71C32402}"/>
                </a:ext>
              </a:extLst>
            </p:cNvPr>
            <p:cNvSpPr txBox="1"/>
            <p:nvPr/>
          </p:nvSpPr>
          <p:spPr bwMode="auto">
            <a:xfrm>
              <a:off x="7158651"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8" name="TextBox 197">
              <a:extLst>
                <a:ext uri="{FF2B5EF4-FFF2-40B4-BE49-F238E27FC236}">
                  <a16:creationId xmlns:a16="http://schemas.microsoft.com/office/drawing/2014/main" id="{62B4B1A6-A771-7D52-99A7-209B58520A19}"/>
                </a:ext>
              </a:extLst>
            </p:cNvPr>
            <p:cNvSpPr txBox="1"/>
            <p:nvPr/>
          </p:nvSpPr>
          <p:spPr bwMode="auto">
            <a:xfrm>
              <a:off x="739971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199" name="TextBox 198">
              <a:extLst>
                <a:ext uri="{FF2B5EF4-FFF2-40B4-BE49-F238E27FC236}">
                  <a16:creationId xmlns:a16="http://schemas.microsoft.com/office/drawing/2014/main" id="{4B16745A-8513-A957-90BA-75EABDA8D4CD}"/>
                </a:ext>
              </a:extLst>
            </p:cNvPr>
            <p:cNvSpPr txBox="1"/>
            <p:nvPr/>
          </p:nvSpPr>
          <p:spPr bwMode="auto">
            <a:xfrm>
              <a:off x="7606707"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0" name="TextBox 199">
              <a:extLst>
                <a:ext uri="{FF2B5EF4-FFF2-40B4-BE49-F238E27FC236}">
                  <a16:creationId xmlns:a16="http://schemas.microsoft.com/office/drawing/2014/main" id="{6A539FEB-33D2-81FD-8377-BAC547247EF4}"/>
                </a:ext>
              </a:extLst>
            </p:cNvPr>
            <p:cNvSpPr txBox="1"/>
            <p:nvPr/>
          </p:nvSpPr>
          <p:spPr bwMode="auto">
            <a:xfrm>
              <a:off x="770443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1" name="TextBox 200">
              <a:extLst>
                <a:ext uri="{FF2B5EF4-FFF2-40B4-BE49-F238E27FC236}">
                  <a16:creationId xmlns:a16="http://schemas.microsoft.com/office/drawing/2014/main" id="{FB12A9F2-A984-1014-2B9B-FA2FC42F5B1D}"/>
                </a:ext>
              </a:extLst>
            </p:cNvPr>
            <p:cNvSpPr txBox="1"/>
            <p:nvPr/>
          </p:nvSpPr>
          <p:spPr bwMode="auto">
            <a:xfrm>
              <a:off x="7659020"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2" name="TextBox 201">
              <a:extLst>
                <a:ext uri="{FF2B5EF4-FFF2-40B4-BE49-F238E27FC236}">
                  <a16:creationId xmlns:a16="http://schemas.microsoft.com/office/drawing/2014/main" id="{680ED327-881D-6011-CDB1-56CE1E52986A}"/>
                </a:ext>
              </a:extLst>
            </p:cNvPr>
            <p:cNvSpPr txBox="1"/>
            <p:nvPr/>
          </p:nvSpPr>
          <p:spPr bwMode="auto">
            <a:xfrm>
              <a:off x="7733210"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3" name="TextBox 202">
              <a:extLst>
                <a:ext uri="{FF2B5EF4-FFF2-40B4-BE49-F238E27FC236}">
                  <a16:creationId xmlns:a16="http://schemas.microsoft.com/office/drawing/2014/main" id="{E34FF2F3-F333-5987-430F-94E2B8B85DD1}"/>
                </a:ext>
              </a:extLst>
            </p:cNvPr>
            <p:cNvSpPr txBox="1"/>
            <p:nvPr/>
          </p:nvSpPr>
          <p:spPr bwMode="auto">
            <a:xfrm>
              <a:off x="7920431"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4" name="TextBox 203">
              <a:extLst>
                <a:ext uri="{FF2B5EF4-FFF2-40B4-BE49-F238E27FC236}">
                  <a16:creationId xmlns:a16="http://schemas.microsoft.com/office/drawing/2014/main" id="{50629507-CD6B-33C0-21A6-136744C2CE26}"/>
                </a:ext>
              </a:extLst>
            </p:cNvPr>
            <p:cNvSpPr txBox="1"/>
            <p:nvPr/>
          </p:nvSpPr>
          <p:spPr bwMode="auto">
            <a:xfrm>
              <a:off x="799462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5" name="TextBox 204">
              <a:extLst>
                <a:ext uri="{FF2B5EF4-FFF2-40B4-BE49-F238E27FC236}">
                  <a16:creationId xmlns:a16="http://schemas.microsoft.com/office/drawing/2014/main" id="{73FC205F-35DA-E855-7CFB-8B586436ABA2}"/>
                </a:ext>
              </a:extLst>
            </p:cNvPr>
            <p:cNvSpPr txBox="1"/>
            <p:nvPr/>
          </p:nvSpPr>
          <p:spPr bwMode="auto">
            <a:xfrm>
              <a:off x="8034841"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6" name="TextBox 205">
              <a:extLst>
                <a:ext uri="{FF2B5EF4-FFF2-40B4-BE49-F238E27FC236}">
                  <a16:creationId xmlns:a16="http://schemas.microsoft.com/office/drawing/2014/main" id="{2BAED7E9-67D5-9B73-882E-3D3C2B588003}"/>
                </a:ext>
              </a:extLst>
            </p:cNvPr>
            <p:cNvSpPr txBox="1"/>
            <p:nvPr/>
          </p:nvSpPr>
          <p:spPr bwMode="auto">
            <a:xfrm>
              <a:off x="814172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7" name="TextBox 206">
              <a:extLst>
                <a:ext uri="{FF2B5EF4-FFF2-40B4-BE49-F238E27FC236}">
                  <a16:creationId xmlns:a16="http://schemas.microsoft.com/office/drawing/2014/main" id="{44380AC5-6B57-6EA8-6223-580659D18848}"/>
                </a:ext>
              </a:extLst>
            </p:cNvPr>
            <p:cNvSpPr txBox="1"/>
            <p:nvPr/>
          </p:nvSpPr>
          <p:spPr bwMode="auto">
            <a:xfrm>
              <a:off x="9078458"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8" name="TextBox 207">
              <a:extLst>
                <a:ext uri="{FF2B5EF4-FFF2-40B4-BE49-F238E27FC236}">
                  <a16:creationId xmlns:a16="http://schemas.microsoft.com/office/drawing/2014/main" id="{DB8D447E-4ADC-641D-EAB8-F2651EDF3D03}"/>
                </a:ext>
              </a:extLst>
            </p:cNvPr>
            <p:cNvSpPr txBox="1"/>
            <p:nvPr/>
          </p:nvSpPr>
          <p:spPr bwMode="auto">
            <a:xfrm>
              <a:off x="9099479"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09" name="TextBox 208">
              <a:extLst>
                <a:ext uri="{FF2B5EF4-FFF2-40B4-BE49-F238E27FC236}">
                  <a16:creationId xmlns:a16="http://schemas.microsoft.com/office/drawing/2014/main" id="{CD081094-8179-4EBD-B095-F533E856D67A}"/>
                </a:ext>
              </a:extLst>
            </p:cNvPr>
            <p:cNvSpPr txBox="1"/>
            <p:nvPr/>
          </p:nvSpPr>
          <p:spPr bwMode="auto">
            <a:xfrm>
              <a:off x="8262825"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0" name="TextBox 209">
              <a:extLst>
                <a:ext uri="{FF2B5EF4-FFF2-40B4-BE49-F238E27FC236}">
                  <a16:creationId xmlns:a16="http://schemas.microsoft.com/office/drawing/2014/main" id="{37E5CC34-830E-CE5C-8371-1546F4E3DDC9}"/>
                </a:ext>
              </a:extLst>
            </p:cNvPr>
            <p:cNvSpPr txBox="1"/>
            <p:nvPr/>
          </p:nvSpPr>
          <p:spPr bwMode="auto">
            <a:xfrm>
              <a:off x="819042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1" name="TextBox 210">
              <a:extLst>
                <a:ext uri="{FF2B5EF4-FFF2-40B4-BE49-F238E27FC236}">
                  <a16:creationId xmlns:a16="http://schemas.microsoft.com/office/drawing/2014/main" id="{C2475C34-A553-B98D-0CFC-1AD7B6F50BCC}"/>
                </a:ext>
              </a:extLst>
            </p:cNvPr>
            <p:cNvSpPr txBox="1"/>
            <p:nvPr/>
          </p:nvSpPr>
          <p:spPr bwMode="auto">
            <a:xfrm>
              <a:off x="8333233"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2" name="TextBox 211">
              <a:extLst>
                <a:ext uri="{FF2B5EF4-FFF2-40B4-BE49-F238E27FC236}">
                  <a16:creationId xmlns:a16="http://schemas.microsoft.com/office/drawing/2014/main" id="{08A49BE1-3157-FD9B-BBF9-E4BD7CB9D30F}"/>
                </a:ext>
              </a:extLst>
            </p:cNvPr>
            <p:cNvSpPr txBox="1"/>
            <p:nvPr/>
          </p:nvSpPr>
          <p:spPr bwMode="auto">
            <a:xfrm>
              <a:off x="8864892"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3" name="TextBox 212">
              <a:extLst>
                <a:ext uri="{FF2B5EF4-FFF2-40B4-BE49-F238E27FC236}">
                  <a16:creationId xmlns:a16="http://schemas.microsoft.com/office/drawing/2014/main" id="{7F69BD64-AD17-A18E-0527-65CFF630E7CE}"/>
                </a:ext>
              </a:extLst>
            </p:cNvPr>
            <p:cNvSpPr txBox="1"/>
            <p:nvPr/>
          </p:nvSpPr>
          <p:spPr bwMode="auto">
            <a:xfrm>
              <a:off x="8379186"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4" name="TextBox 213">
              <a:extLst>
                <a:ext uri="{FF2B5EF4-FFF2-40B4-BE49-F238E27FC236}">
                  <a16:creationId xmlns:a16="http://schemas.microsoft.com/office/drawing/2014/main" id="{07AE89B2-FA1F-CCD2-F2B0-580CCD02003C}"/>
                </a:ext>
              </a:extLst>
            </p:cNvPr>
            <p:cNvSpPr txBox="1"/>
            <p:nvPr/>
          </p:nvSpPr>
          <p:spPr bwMode="auto">
            <a:xfrm>
              <a:off x="8896447"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5" name="TextBox 214">
              <a:extLst>
                <a:ext uri="{FF2B5EF4-FFF2-40B4-BE49-F238E27FC236}">
                  <a16:creationId xmlns:a16="http://schemas.microsoft.com/office/drawing/2014/main" id="{435D1A01-51CD-5522-FFC7-9B400C99D1AC}"/>
                </a:ext>
              </a:extLst>
            </p:cNvPr>
            <p:cNvSpPr txBox="1"/>
            <p:nvPr/>
          </p:nvSpPr>
          <p:spPr bwMode="auto">
            <a:xfrm>
              <a:off x="8439286"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sp>
          <p:nvSpPr>
            <p:cNvPr id="216" name="TextBox 215">
              <a:extLst>
                <a:ext uri="{FF2B5EF4-FFF2-40B4-BE49-F238E27FC236}">
                  <a16:creationId xmlns:a16="http://schemas.microsoft.com/office/drawing/2014/main" id="{4DCD950B-6CF0-86FC-77B1-37365395164E}"/>
                </a:ext>
              </a:extLst>
            </p:cNvPr>
            <p:cNvSpPr txBox="1"/>
            <p:nvPr/>
          </p:nvSpPr>
          <p:spPr bwMode="auto">
            <a:xfrm>
              <a:off x="8407560" y="152535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6"/>
                  </a:solidFill>
                  <a:latin typeface="Calibri" panose="020F0502020204030204" pitchFamily="34" charset="0"/>
                </a:rPr>
                <a:t>+</a:t>
              </a:r>
            </a:p>
          </p:txBody>
        </p:sp>
      </p:grpSp>
      <p:grpSp>
        <p:nvGrpSpPr>
          <p:cNvPr id="8" name="Group 7">
            <a:extLst>
              <a:ext uri="{FF2B5EF4-FFF2-40B4-BE49-F238E27FC236}">
                <a16:creationId xmlns:a16="http://schemas.microsoft.com/office/drawing/2014/main" id="{73DFA2FA-4B36-93E8-13A2-BE715B65764C}"/>
              </a:ext>
            </a:extLst>
          </p:cNvPr>
          <p:cNvGrpSpPr/>
          <p:nvPr/>
        </p:nvGrpSpPr>
        <p:grpSpPr>
          <a:xfrm>
            <a:off x="4148804" y="1356031"/>
            <a:ext cx="5395543" cy="1261965"/>
            <a:chOff x="4148804" y="1356031"/>
            <a:chExt cx="5395543" cy="1261965"/>
          </a:xfrm>
        </p:grpSpPr>
        <p:sp>
          <p:nvSpPr>
            <p:cNvPr id="140" name="TextBox 139">
              <a:extLst>
                <a:ext uri="{FF2B5EF4-FFF2-40B4-BE49-F238E27FC236}">
                  <a16:creationId xmlns:a16="http://schemas.microsoft.com/office/drawing/2014/main" id="{8A41C390-247F-63BC-0F12-EB815837131A}"/>
                </a:ext>
              </a:extLst>
            </p:cNvPr>
            <p:cNvSpPr txBox="1"/>
            <p:nvPr/>
          </p:nvSpPr>
          <p:spPr bwMode="auto">
            <a:xfrm>
              <a:off x="4148804"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1" name="TextBox 140">
              <a:extLst>
                <a:ext uri="{FF2B5EF4-FFF2-40B4-BE49-F238E27FC236}">
                  <a16:creationId xmlns:a16="http://schemas.microsoft.com/office/drawing/2014/main" id="{582FEAA4-8680-3450-8090-692DFFE45C89}"/>
                </a:ext>
              </a:extLst>
            </p:cNvPr>
            <p:cNvSpPr txBox="1"/>
            <p:nvPr/>
          </p:nvSpPr>
          <p:spPr bwMode="auto">
            <a:xfrm>
              <a:off x="6081076"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2" name="TextBox 141">
              <a:extLst>
                <a:ext uri="{FF2B5EF4-FFF2-40B4-BE49-F238E27FC236}">
                  <a16:creationId xmlns:a16="http://schemas.microsoft.com/office/drawing/2014/main" id="{26BB8921-BDD1-018C-AC45-B09411286C80}"/>
                </a:ext>
              </a:extLst>
            </p:cNvPr>
            <p:cNvSpPr txBox="1"/>
            <p:nvPr/>
          </p:nvSpPr>
          <p:spPr bwMode="auto">
            <a:xfrm>
              <a:off x="6148112"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3" name="TextBox 142">
              <a:extLst>
                <a:ext uri="{FF2B5EF4-FFF2-40B4-BE49-F238E27FC236}">
                  <a16:creationId xmlns:a16="http://schemas.microsoft.com/office/drawing/2014/main" id="{0051119A-0994-5BF4-EB35-47AA9E29D0D6}"/>
                </a:ext>
              </a:extLst>
            </p:cNvPr>
            <p:cNvSpPr txBox="1"/>
            <p:nvPr/>
          </p:nvSpPr>
          <p:spPr bwMode="auto">
            <a:xfrm>
              <a:off x="6237101"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4" name="TextBox 143">
              <a:extLst>
                <a:ext uri="{FF2B5EF4-FFF2-40B4-BE49-F238E27FC236}">
                  <a16:creationId xmlns:a16="http://schemas.microsoft.com/office/drawing/2014/main" id="{44F2EC47-ECF4-3F1A-9087-663C8973BF2B}"/>
                </a:ext>
              </a:extLst>
            </p:cNvPr>
            <p:cNvSpPr txBox="1"/>
            <p:nvPr/>
          </p:nvSpPr>
          <p:spPr bwMode="auto">
            <a:xfrm>
              <a:off x="6383802"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5" name="TextBox 144">
              <a:extLst>
                <a:ext uri="{FF2B5EF4-FFF2-40B4-BE49-F238E27FC236}">
                  <a16:creationId xmlns:a16="http://schemas.microsoft.com/office/drawing/2014/main" id="{C3C85B21-FE6F-DF48-EAF0-8DAA93C6CB6A}"/>
                </a:ext>
              </a:extLst>
            </p:cNvPr>
            <p:cNvSpPr txBox="1"/>
            <p:nvPr/>
          </p:nvSpPr>
          <p:spPr bwMode="auto">
            <a:xfrm>
              <a:off x="5219085" y="135603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6" name="TextBox 145">
              <a:extLst>
                <a:ext uri="{FF2B5EF4-FFF2-40B4-BE49-F238E27FC236}">
                  <a16:creationId xmlns:a16="http://schemas.microsoft.com/office/drawing/2014/main" id="{1D72DEC1-7F34-DB6F-0BE7-85CD1B7D2400}"/>
                </a:ext>
              </a:extLst>
            </p:cNvPr>
            <p:cNvSpPr txBox="1"/>
            <p:nvPr/>
          </p:nvSpPr>
          <p:spPr bwMode="auto">
            <a:xfrm>
              <a:off x="6433167"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7" name="TextBox 146">
              <a:extLst>
                <a:ext uri="{FF2B5EF4-FFF2-40B4-BE49-F238E27FC236}">
                  <a16:creationId xmlns:a16="http://schemas.microsoft.com/office/drawing/2014/main" id="{F0A35AB3-7BA4-50B5-F198-8EAC2690BD1A}"/>
                </a:ext>
              </a:extLst>
            </p:cNvPr>
            <p:cNvSpPr txBox="1"/>
            <p:nvPr/>
          </p:nvSpPr>
          <p:spPr bwMode="auto">
            <a:xfrm>
              <a:off x="6453849" y="141957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8" name="TextBox 147">
              <a:extLst>
                <a:ext uri="{FF2B5EF4-FFF2-40B4-BE49-F238E27FC236}">
                  <a16:creationId xmlns:a16="http://schemas.microsoft.com/office/drawing/2014/main" id="{5E19ADFE-8FF6-0AE3-588E-2F112FE87A0A}"/>
                </a:ext>
              </a:extLst>
            </p:cNvPr>
            <p:cNvSpPr txBox="1"/>
            <p:nvPr/>
          </p:nvSpPr>
          <p:spPr bwMode="auto">
            <a:xfrm>
              <a:off x="8862030" y="227944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49" name="TextBox 148">
              <a:extLst>
                <a:ext uri="{FF2B5EF4-FFF2-40B4-BE49-F238E27FC236}">
                  <a16:creationId xmlns:a16="http://schemas.microsoft.com/office/drawing/2014/main" id="{14686DFA-996C-C0D2-D6AB-A98290B8C8B3}"/>
                </a:ext>
              </a:extLst>
            </p:cNvPr>
            <p:cNvSpPr txBox="1"/>
            <p:nvPr/>
          </p:nvSpPr>
          <p:spPr bwMode="auto">
            <a:xfrm>
              <a:off x="9214758" y="227944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0" name="TextBox 149">
              <a:extLst>
                <a:ext uri="{FF2B5EF4-FFF2-40B4-BE49-F238E27FC236}">
                  <a16:creationId xmlns:a16="http://schemas.microsoft.com/office/drawing/2014/main" id="{F675CE74-1D33-DA37-6929-2F18B1542CE3}"/>
                </a:ext>
              </a:extLst>
            </p:cNvPr>
            <p:cNvSpPr txBox="1"/>
            <p:nvPr/>
          </p:nvSpPr>
          <p:spPr bwMode="auto">
            <a:xfrm>
              <a:off x="8582847" y="227944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1" name="TextBox 150">
              <a:extLst>
                <a:ext uri="{FF2B5EF4-FFF2-40B4-BE49-F238E27FC236}">
                  <a16:creationId xmlns:a16="http://schemas.microsoft.com/office/drawing/2014/main" id="{30487A6D-A00B-CAD3-620A-6CDF623BFE8D}"/>
                </a:ext>
              </a:extLst>
            </p:cNvPr>
            <p:cNvSpPr txBox="1"/>
            <p:nvPr/>
          </p:nvSpPr>
          <p:spPr bwMode="auto">
            <a:xfrm>
              <a:off x="8601808" y="227944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2" name="TextBox 151">
              <a:extLst>
                <a:ext uri="{FF2B5EF4-FFF2-40B4-BE49-F238E27FC236}">
                  <a16:creationId xmlns:a16="http://schemas.microsoft.com/office/drawing/2014/main" id="{F61EAE68-5A6D-AC6B-01BF-3AFA6EE8560E}"/>
                </a:ext>
              </a:extLst>
            </p:cNvPr>
            <p:cNvSpPr txBox="1"/>
            <p:nvPr/>
          </p:nvSpPr>
          <p:spPr bwMode="auto">
            <a:xfrm>
              <a:off x="6643451" y="151958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3" name="TextBox 152">
              <a:extLst>
                <a:ext uri="{FF2B5EF4-FFF2-40B4-BE49-F238E27FC236}">
                  <a16:creationId xmlns:a16="http://schemas.microsoft.com/office/drawing/2014/main" id="{C47A95E1-0E3C-76BF-0363-C6BD107581E1}"/>
                </a:ext>
              </a:extLst>
            </p:cNvPr>
            <p:cNvSpPr txBox="1"/>
            <p:nvPr/>
          </p:nvSpPr>
          <p:spPr bwMode="auto">
            <a:xfrm>
              <a:off x="6665205" y="151762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4" name="TextBox 153">
              <a:extLst>
                <a:ext uri="{FF2B5EF4-FFF2-40B4-BE49-F238E27FC236}">
                  <a16:creationId xmlns:a16="http://schemas.microsoft.com/office/drawing/2014/main" id="{41923246-F8E6-FFBA-BF27-E1D91E787E85}"/>
                </a:ext>
              </a:extLst>
            </p:cNvPr>
            <p:cNvSpPr txBox="1"/>
            <p:nvPr/>
          </p:nvSpPr>
          <p:spPr bwMode="auto">
            <a:xfrm>
              <a:off x="6623486" y="151711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5" name="TextBox 154">
              <a:extLst>
                <a:ext uri="{FF2B5EF4-FFF2-40B4-BE49-F238E27FC236}">
                  <a16:creationId xmlns:a16="http://schemas.microsoft.com/office/drawing/2014/main" id="{D13815C8-5DA9-36F6-0EB1-9B99D398F986}"/>
                </a:ext>
              </a:extLst>
            </p:cNvPr>
            <p:cNvSpPr txBox="1"/>
            <p:nvPr/>
          </p:nvSpPr>
          <p:spPr bwMode="auto">
            <a:xfrm>
              <a:off x="6702385" y="152192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6" name="TextBox 155">
              <a:extLst>
                <a:ext uri="{FF2B5EF4-FFF2-40B4-BE49-F238E27FC236}">
                  <a16:creationId xmlns:a16="http://schemas.microsoft.com/office/drawing/2014/main" id="{9E9CF200-6FC9-8FBD-58DB-3AC24A7BC96C}"/>
                </a:ext>
              </a:extLst>
            </p:cNvPr>
            <p:cNvSpPr txBox="1"/>
            <p:nvPr/>
          </p:nvSpPr>
          <p:spPr bwMode="auto">
            <a:xfrm>
              <a:off x="6767670" y="152509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7" name="TextBox 156">
              <a:extLst>
                <a:ext uri="{FF2B5EF4-FFF2-40B4-BE49-F238E27FC236}">
                  <a16:creationId xmlns:a16="http://schemas.microsoft.com/office/drawing/2014/main" id="{5264329E-48BD-86B0-CC50-202CFB605E74}"/>
                </a:ext>
              </a:extLst>
            </p:cNvPr>
            <p:cNvSpPr txBox="1"/>
            <p:nvPr/>
          </p:nvSpPr>
          <p:spPr bwMode="auto">
            <a:xfrm>
              <a:off x="6789172" y="152574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8" name="TextBox 157">
              <a:extLst>
                <a:ext uri="{FF2B5EF4-FFF2-40B4-BE49-F238E27FC236}">
                  <a16:creationId xmlns:a16="http://schemas.microsoft.com/office/drawing/2014/main" id="{4EB654C5-611C-BAA1-D81C-A6BBB28448B4}"/>
                </a:ext>
              </a:extLst>
            </p:cNvPr>
            <p:cNvSpPr txBox="1"/>
            <p:nvPr/>
          </p:nvSpPr>
          <p:spPr bwMode="auto">
            <a:xfrm>
              <a:off x="6821342" y="152371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59" name="TextBox 158">
              <a:extLst>
                <a:ext uri="{FF2B5EF4-FFF2-40B4-BE49-F238E27FC236}">
                  <a16:creationId xmlns:a16="http://schemas.microsoft.com/office/drawing/2014/main" id="{F10F7AF9-F593-8A35-8547-7245FDC8C0ED}"/>
                </a:ext>
              </a:extLst>
            </p:cNvPr>
            <p:cNvSpPr txBox="1"/>
            <p:nvPr/>
          </p:nvSpPr>
          <p:spPr bwMode="auto">
            <a:xfrm>
              <a:off x="6872754" y="1527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0" name="TextBox 159">
              <a:extLst>
                <a:ext uri="{FF2B5EF4-FFF2-40B4-BE49-F238E27FC236}">
                  <a16:creationId xmlns:a16="http://schemas.microsoft.com/office/drawing/2014/main" id="{58B5B194-EEA0-7E7C-AD8B-5A5FEF8E34F7}"/>
                </a:ext>
              </a:extLst>
            </p:cNvPr>
            <p:cNvSpPr txBox="1"/>
            <p:nvPr/>
          </p:nvSpPr>
          <p:spPr bwMode="auto">
            <a:xfrm>
              <a:off x="7091167" y="152472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1" name="TextBox 160">
              <a:extLst>
                <a:ext uri="{FF2B5EF4-FFF2-40B4-BE49-F238E27FC236}">
                  <a16:creationId xmlns:a16="http://schemas.microsoft.com/office/drawing/2014/main" id="{999BE0CF-1410-62AC-A709-958099F1EB38}"/>
                </a:ext>
              </a:extLst>
            </p:cNvPr>
            <p:cNvSpPr txBox="1"/>
            <p:nvPr/>
          </p:nvSpPr>
          <p:spPr bwMode="auto">
            <a:xfrm>
              <a:off x="6903819" y="152974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2" name="TextBox 161">
              <a:extLst>
                <a:ext uri="{FF2B5EF4-FFF2-40B4-BE49-F238E27FC236}">
                  <a16:creationId xmlns:a16="http://schemas.microsoft.com/office/drawing/2014/main" id="{5439FFC5-541B-393A-A2E9-425036029723}"/>
                </a:ext>
              </a:extLst>
            </p:cNvPr>
            <p:cNvSpPr txBox="1"/>
            <p:nvPr/>
          </p:nvSpPr>
          <p:spPr bwMode="auto">
            <a:xfrm>
              <a:off x="7115384" y="15261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3" name="TextBox 162">
              <a:extLst>
                <a:ext uri="{FF2B5EF4-FFF2-40B4-BE49-F238E27FC236}">
                  <a16:creationId xmlns:a16="http://schemas.microsoft.com/office/drawing/2014/main" id="{8B3CACC3-E493-176B-DF28-FB8840863057}"/>
                </a:ext>
              </a:extLst>
            </p:cNvPr>
            <p:cNvSpPr txBox="1"/>
            <p:nvPr/>
          </p:nvSpPr>
          <p:spPr bwMode="auto">
            <a:xfrm>
              <a:off x="7188292" y="1530389"/>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4" name="TextBox 163">
              <a:extLst>
                <a:ext uri="{FF2B5EF4-FFF2-40B4-BE49-F238E27FC236}">
                  <a16:creationId xmlns:a16="http://schemas.microsoft.com/office/drawing/2014/main" id="{55206C91-6906-AC66-9371-F3A146C82D32}"/>
                </a:ext>
              </a:extLst>
            </p:cNvPr>
            <p:cNvSpPr txBox="1"/>
            <p:nvPr/>
          </p:nvSpPr>
          <p:spPr bwMode="auto">
            <a:xfrm>
              <a:off x="7209097" y="152756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5" name="TextBox 164">
              <a:extLst>
                <a:ext uri="{FF2B5EF4-FFF2-40B4-BE49-F238E27FC236}">
                  <a16:creationId xmlns:a16="http://schemas.microsoft.com/office/drawing/2014/main" id="{14C01C13-1283-94CA-0F4B-23FA8CE757DC}"/>
                </a:ext>
              </a:extLst>
            </p:cNvPr>
            <p:cNvSpPr txBox="1"/>
            <p:nvPr/>
          </p:nvSpPr>
          <p:spPr bwMode="auto">
            <a:xfrm>
              <a:off x="7341128" y="153094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6" name="TextBox 165">
              <a:extLst>
                <a:ext uri="{FF2B5EF4-FFF2-40B4-BE49-F238E27FC236}">
                  <a16:creationId xmlns:a16="http://schemas.microsoft.com/office/drawing/2014/main" id="{492E431E-B80E-7CDF-3264-E7F0687B4E67}"/>
                </a:ext>
              </a:extLst>
            </p:cNvPr>
            <p:cNvSpPr txBox="1"/>
            <p:nvPr/>
          </p:nvSpPr>
          <p:spPr bwMode="auto">
            <a:xfrm>
              <a:off x="7242843" y="152523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7" name="TextBox 166">
              <a:extLst>
                <a:ext uri="{FF2B5EF4-FFF2-40B4-BE49-F238E27FC236}">
                  <a16:creationId xmlns:a16="http://schemas.microsoft.com/office/drawing/2014/main" id="{53A00928-4091-A6DA-BA19-FE6050EC3D80}"/>
                </a:ext>
              </a:extLst>
            </p:cNvPr>
            <p:cNvSpPr txBox="1"/>
            <p:nvPr/>
          </p:nvSpPr>
          <p:spPr bwMode="auto">
            <a:xfrm>
              <a:off x="7279996" y="1524913"/>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8" name="TextBox 167">
              <a:extLst>
                <a:ext uri="{FF2B5EF4-FFF2-40B4-BE49-F238E27FC236}">
                  <a16:creationId xmlns:a16="http://schemas.microsoft.com/office/drawing/2014/main" id="{9A31793C-11EA-2E19-A903-518115C46390}"/>
                </a:ext>
              </a:extLst>
            </p:cNvPr>
            <p:cNvSpPr txBox="1"/>
            <p:nvPr/>
          </p:nvSpPr>
          <p:spPr bwMode="auto">
            <a:xfrm>
              <a:off x="8428158"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69" name="TextBox 168">
              <a:extLst>
                <a:ext uri="{FF2B5EF4-FFF2-40B4-BE49-F238E27FC236}">
                  <a16:creationId xmlns:a16="http://schemas.microsoft.com/office/drawing/2014/main" id="{66801C56-261F-0924-B418-014E41683B3A}"/>
                </a:ext>
              </a:extLst>
            </p:cNvPr>
            <p:cNvSpPr txBox="1"/>
            <p:nvPr/>
          </p:nvSpPr>
          <p:spPr bwMode="auto">
            <a:xfrm>
              <a:off x="7765116"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0" name="TextBox 169">
              <a:extLst>
                <a:ext uri="{FF2B5EF4-FFF2-40B4-BE49-F238E27FC236}">
                  <a16:creationId xmlns:a16="http://schemas.microsoft.com/office/drawing/2014/main" id="{5155155C-58D3-6B7A-0E24-7CA5356A7CFD}"/>
                </a:ext>
              </a:extLst>
            </p:cNvPr>
            <p:cNvSpPr txBox="1"/>
            <p:nvPr/>
          </p:nvSpPr>
          <p:spPr bwMode="auto">
            <a:xfrm>
              <a:off x="7740078"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1" name="TextBox 170">
              <a:extLst>
                <a:ext uri="{FF2B5EF4-FFF2-40B4-BE49-F238E27FC236}">
                  <a16:creationId xmlns:a16="http://schemas.microsoft.com/office/drawing/2014/main" id="{43C161F9-4AD7-9AF1-B30A-E2FD2672FCF9}"/>
                </a:ext>
              </a:extLst>
            </p:cNvPr>
            <p:cNvSpPr txBox="1"/>
            <p:nvPr/>
          </p:nvSpPr>
          <p:spPr bwMode="auto">
            <a:xfrm>
              <a:off x="7713234"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2" name="TextBox 171">
              <a:extLst>
                <a:ext uri="{FF2B5EF4-FFF2-40B4-BE49-F238E27FC236}">
                  <a16:creationId xmlns:a16="http://schemas.microsoft.com/office/drawing/2014/main" id="{E691EA44-F6FA-DF44-0E8C-646ABB65094A}"/>
                </a:ext>
              </a:extLst>
            </p:cNvPr>
            <p:cNvSpPr txBox="1"/>
            <p:nvPr/>
          </p:nvSpPr>
          <p:spPr bwMode="auto">
            <a:xfrm>
              <a:off x="7785418"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3" name="TextBox 172">
              <a:extLst>
                <a:ext uri="{FF2B5EF4-FFF2-40B4-BE49-F238E27FC236}">
                  <a16:creationId xmlns:a16="http://schemas.microsoft.com/office/drawing/2014/main" id="{39EB175E-98CB-FD35-4E6C-B5F4B10C80C7}"/>
                </a:ext>
              </a:extLst>
            </p:cNvPr>
            <p:cNvSpPr txBox="1"/>
            <p:nvPr/>
          </p:nvSpPr>
          <p:spPr bwMode="auto">
            <a:xfrm>
              <a:off x="8107510"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4" name="TextBox 173">
              <a:extLst>
                <a:ext uri="{FF2B5EF4-FFF2-40B4-BE49-F238E27FC236}">
                  <a16:creationId xmlns:a16="http://schemas.microsoft.com/office/drawing/2014/main" id="{DF166432-22B7-9807-DC52-BF9CA61AE675}"/>
                </a:ext>
              </a:extLst>
            </p:cNvPr>
            <p:cNvSpPr txBox="1"/>
            <p:nvPr/>
          </p:nvSpPr>
          <p:spPr bwMode="auto">
            <a:xfrm>
              <a:off x="8299311"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5" name="TextBox 174">
              <a:extLst>
                <a:ext uri="{FF2B5EF4-FFF2-40B4-BE49-F238E27FC236}">
                  <a16:creationId xmlns:a16="http://schemas.microsoft.com/office/drawing/2014/main" id="{997F4076-320A-AB68-13C8-6FAFB10D231D}"/>
                </a:ext>
              </a:extLst>
            </p:cNvPr>
            <p:cNvSpPr txBox="1"/>
            <p:nvPr/>
          </p:nvSpPr>
          <p:spPr bwMode="auto">
            <a:xfrm>
              <a:off x="8359668"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6" name="TextBox 175">
              <a:extLst>
                <a:ext uri="{FF2B5EF4-FFF2-40B4-BE49-F238E27FC236}">
                  <a16:creationId xmlns:a16="http://schemas.microsoft.com/office/drawing/2014/main" id="{8E0CA130-4A1E-0ACA-9288-686794762E78}"/>
                </a:ext>
              </a:extLst>
            </p:cNvPr>
            <p:cNvSpPr txBox="1"/>
            <p:nvPr/>
          </p:nvSpPr>
          <p:spPr bwMode="auto">
            <a:xfrm>
              <a:off x="7873790"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7" name="TextBox 176">
              <a:extLst>
                <a:ext uri="{FF2B5EF4-FFF2-40B4-BE49-F238E27FC236}">
                  <a16:creationId xmlns:a16="http://schemas.microsoft.com/office/drawing/2014/main" id="{9A0D9677-D8BE-006F-0F53-AAD6F639A92C}"/>
                </a:ext>
              </a:extLst>
            </p:cNvPr>
            <p:cNvSpPr txBox="1"/>
            <p:nvPr/>
          </p:nvSpPr>
          <p:spPr bwMode="auto">
            <a:xfrm>
              <a:off x="7846669"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8" name="TextBox 177">
              <a:extLst>
                <a:ext uri="{FF2B5EF4-FFF2-40B4-BE49-F238E27FC236}">
                  <a16:creationId xmlns:a16="http://schemas.microsoft.com/office/drawing/2014/main" id="{BE0B39B2-BD92-D6E0-8DEA-FCD4B17BCFD6}"/>
                </a:ext>
              </a:extLst>
            </p:cNvPr>
            <p:cNvSpPr txBox="1"/>
            <p:nvPr/>
          </p:nvSpPr>
          <p:spPr bwMode="auto">
            <a:xfrm>
              <a:off x="7957620"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sp>
          <p:nvSpPr>
            <p:cNvPr id="179" name="TextBox 178">
              <a:extLst>
                <a:ext uri="{FF2B5EF4-FFF2-40B4-BE49-F238E27FC236}">
                  <a16:creationId xmlns:a16="http://schemas.microsoft.com/office/drawing/2014/main" id="{6718F282-C6BC-97AA-797F-579ED55F12FE}"/>
                </a:ext>
              </a:extLst>
            </p:cNvPr>
            <p:cNvSpPr txBox="1"/>
            <p:nvPr/>
          </p:nvSpPr>
          <p:spPr bwMode="auto">
            <a:xfrm>
              <a:off x="7993200" y="168140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a:t>
              </a:r>
            </a:p>
          </p:txBody>
        </p:sp>
      </p:grpSp>
      <p:grpSp>
        <p:nvGrpSpPr>
          <p:cNvPr id="9" name="Group 8">
            <a:extLst>
              <a:ext uri="{FF2B5EF4-FFF2-40B4-BE49-F238E27FC236}">
                <a16:creationId xmlns:a16="http://schemas.microsoft.com/office/drawing/2014/main" id="{373C8A8C-A5B7-DFBE-4E45-DEE1AFEEDA48}"/>
              </a:ext>
            </a:extLst>
          </p:cNvPr>
          <p:cNvGrpSpPr/>
          <p:nvPr/>
        </p:nvGrpSpPr>
        <p:grpSpPr>
          <a:xfrm>
            <a:off x="4387973" y="1425050"/>
            <a:ext cx="4515776" cy="1901488"/>
            <a:chOff x="4387973" y="1425050"/>
            <a:chExt cx="4515776" cy="1901488"/>
          </a:xfrm>
        </p:grpSpPr>
        <p:sp>
          <p:nvSpPr>
            <p:cNvPr id="56" name="TextBox 55">
              <a:extLst>
                <a:ext uri="{FF2B5EF4-FFF2-40B4-BE49-F238E27FC236}">
                  <a16:creationId xmlns:a16="http://schemas.microsoft.com/office/drawing/2014/main" id="{26627BCF-7A69-B89C-17EF-69BB4B1C78A7}"/>
                </a:ext>
              </a:extLst>
            </p:cNvPr>
            <p:cNvSpPr txBox="1"/>
            <p:nvPr/>
          </p:nvSpPr>
          <p:spPr bwMode="auto">
            <a:xfrm>
              <a:off x="4387973" y="142505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57" name="TextBox 56">
              <a:extLst>
                <a:ext uri="{FF2B5EF4-FFF2-40B4-BE49-F238E27FC236}">
                  <a16:creationId xmlns:a16="http://schemas.microsoft.com/office/drawing/2014/main" id="{284D85E7-4F35-EE51-A163-78931C582423}"/>
                </a:ext>
              </a:extLst>
            </p:cNvPr>
            <p:cNvSpPr txBox="1"/>
            <p:nvPr/>
          </p:nvSpPr>
          <p:spPr bwMode="auto">
            <a:xfrm>
              <a:off x="4828041" y="147860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58" name="TextBox 57">
              <a:extLst>
                <a:ext uri="{FF2B5EF4-FFF2-40B4-BE49-F238E27FC236}">
                  <a16:creationId xmlns:a16="http://schemas.microsoft.com/office/drawing/2014/main" id="{26A7C556-A400-5354-6D61-FE61F9C4F326}"/>
                </a:ext>
              </a:extLst>
            </p:cNvPr>
            <p:cNvSpPr txBox="1"/>
            <p:nvPr/>
          </p:nvSpPr>
          <p:spPr bwMode="auto">
            <a:xfrm>
              <a:off x="6066755" y="1582885"/>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59" name="TextBox 58">
              <a:extLst>
                <a:ext uri="{FF2B5EF4-FFF2-40B4-BE49-F238E27FC236}">
                  <a16:creationId xmlns:a16="http://schemas.microsoft.com/office/drawing/2014/main" id="{935D2056-1B2A-C8A4-3232-2E0E2D652D96}"/>
                </a:ext>
              </a:extLst>
            </p:cNvPr>
            <p:cNvSpPr txBox="1"/>
            <p:nvPr/>
          </p:nvSpPr>
          <p:spPr bwMode="auto">
            <a:xfrm>
              <a:off x="6366012"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0" name="TextBox 59">
              <a:extLst>
                <a:ext uri="{FF2B5EF4-FFF2-40B4-BE49-F238E27FC236}">
                  <a16:creationId xmlns:a16="http://schemas.microsoft.com/office/drawing/2014/main" id="{67DD54CF-84B3-94E3-96FE-F1D2B382D31F}"/>
                </a:ext>
              </a:extLst>
            </p:cNvPr>
            <p:cNvSpPr txBox="1"/>
            <p:nvPr/>
          </p:nvSpPr>
          <p:spPr bwMode="auto">
            <a:xfrm>
              <a:off x="8574160" y="298798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1" name="TextBox 60">
              <a:extLst>
                <a:ext uri="{FF2B5EF4-FFF2-40B4-BE49-F238E27FC236}">
                  <a16:creationId xmlns:a16="http://schemas.microsoft.com/office/drawing/2014/main" id="{8D2F5C27-5E73-0BB9-BCFB-2C0821021F15}"/>
                </a:ext>
              </a:extLst>
            </p:cNvPr>
            <p:cNvSpPr txBox="1"/>
            <p:nvPr/>
          </p:nvSpPr>
          <p:spPr bwMode="auto">
            <a:xfrm>
              <a:off x="6408234"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2" name="TextBox 61">
              <a:extLst>
                <a:ext uri="{FF2B5EF4-FFF2-40B4-BE49-F238E27FC236}">
                  <a16:creationId xmlns:a16="http://schemas.microsoft.com/office/drawing/2014/main" id="{B67C23C6-E1DA-2287-5335-D86E10520492}"/>
                </a:ext>
              </a:extLst>
            </p:cNvPr>
            <p:cNvSpPr txBox="1"/>
            <p:nvPr/>
          </p:nvSpPr>
          <p:spPr bwMode="auto">
            <a:xfrm>
              <a:off x="8423071" y="298798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3" name="TextBox 62">
              <a:extLst>
                <a:ext uri="{FF2B5EF4-FFF2-40B4-BE49-F238E27FC236}">
                  <a16:creationId xmlns:a16="http://schemas.microsoft.com/office/drawing/2014/main" id="{ADDD11AD-43BE-8A54-6737-A0A5CA09A9DC}"/>
                </a:ext>
              </a:extLst>
            </p:cNvPr>
            <p:cNvSpPr txBox="1"/>
            <p:nvPr/>
          </p:nvSpPr>
          <p:spPr bwMode="auto">
            <a:xfrm>
              <a:off x="8464334" y="2987984"/>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4" name="TextBox 63">
              <a:extLst>
                <a:ext uri="{FF2B5EF4-FFF2-40B4-BE49-F238E27FC236}">
                  <a16:creationId xmlns:a16="http://schemas.microsoft.com/office/drawing/2014/main" id="{E92FE7B0-80E8-ECF9-C1D5-7E87F5403059}"/>
                </a:ext>
              </a:extLst>
            </p:cNvPr>
            <p:cNvSpPr txBox="1"/>
            <p:nvPr/>
          </p:nvSpPr>
          <p:spPr bwMode="auto">
            <a:xfrm>
              <a:off x="8219781" y="242607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5" name="TextBox 64">
              <a:extLst>
                <a:ext uri="{FF2B5EF4-FFF2-40B4-BE49-F238E27FC236}">
                  <a16:creationId xmlns:a16="http://schemas.microsoft.com/office/drawing/2014/main" id="{6B2ED1B1-ED4E-9733-FE3E-2CE6AECFF39E}"/>
                </a:ext>
              </a:extLst>
            </p:cNvPr>
            <p:cNvSpPr txBox="1"/>
            <p:nvPr/>
          </p:nvSpPr>
          <p:spPr bwMode="auto">
            <a:xfrm>
              <a:off x="8043903" y="242607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6" name="TextBox 65">
              <a:extLst>
                <a:ext uri="{FF2B5EF4-FFF2-40B4-BE49-F238E27FC236}">
                  <a16:creationId xmlns:a16="http://schemas.microsoft.com/office/drawing/2014/main" id="{F8D080DE-BAE4-E1E7-36E7-F61F1AE2A25F}"/>
                </a:ext>
              </a:extLst>
            </p:cNvPr>
            <p:cNvSpPr txBox="1"/>
            <p:nvPr/>
          </p:nvSpPr>
          <p:spPr bwMode="auto">
            <a:xfrm>
              <a:off x="8090707" y="242607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7" name="TextBox 66">
              <a:extLst>
                <a:ext uri="{FF2B5EF4-FFF2-40B4-BE49-F238E27FC236}">
                  <a16:creationId xmlns:a16="http://schemas.microsoft.com/office/drawing/2014/main" id="{C1D26CA9-09BD-BFFF-10DF-FC9431271722}"/>
                </a:ext>
              </a:extLst>
            </p:cNvPr>
            <p:cNvSpPr txBox="1"/>
            <p:nvPr/>
          </p:nvSpPr>
          <p:spPr bwMode="auto">
            <a:xfrm>
              <a:off x="8075618" y="242607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8" name="TextBox 67">
              <a:extLst>
                <a:ext uri="{FF2B5EF4-FFF2-40B4-BE49-F238E27FC236}">
                  <a16:creationId xmlns:a16="http://schemas.microsoft.com/office/drawing/2014/main" id="{DAFEC1D7-5453-B3DB-46FA-14BD14BF412D}"/>
                </a:ext>
              </a:extLst>
            </p:cNvPr>
            <p:cNvSpPr txBox="1"/>
            <p:nvPr/>
          </p:nvSpPr>
          <p:spPr bwMode="auto">
            <a:xfrm>
              <a:off x="8012188"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69" name="TextBox 68">
              <a:extLst>
                <a:ext uri="{FF2B5EF4-FFF2-40B4-BE49-F238E27FC236}">
                  <a16:creationId xmlns:a16="http://schemas.microsoft.com/office/drawing/2014/main" id="{E5BAB37C-DCE8-F80B-A150-EB507AAA2806}"/>
                </a:ext>
              </a:extLst>
            </p:cNvPr>
            <p:cNvSpPr txBox="1"/>
            <p:nvPr/>
          </p:nvSpPr>
          <p:spPr bwMode="auto">
            <a:xfrm>
              <a:off x="7601305"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0" name="TextBox 69">
              <a:extLst>
                <a:ext uri="{FF2B5EF4-FFF2-40B4-BE49-F238E27FC236}">
                  <a16:creationId xmlns:a16="http://schemas.microsoft.com/office/drawing/2014/main" id="{C60C211B-A0BD-E3F3-6897-933D90E14F5D}"/>
                </a:ext>
              </a:extLst>
            </p:cNvPr>
            <p:cNvSpPr txBox="1"/>
            <p:nvPr/>
          </p:nvSpPr>
          <p:spPr bwMode="auto">
            <a:xfrm>
              <a:off x="7632044"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1" name="TextBox 70">
              <a:extLst>
                <a:ext uri="{FF2B5EF4-FFF2-40B4-BE49-F238E27FC236}">
                  <a16:creationId xmlns:a16="http://schemas.microsoft.com/office/drawing/2014/main" id="{A534933A-E2CE-6CDA-C2EA-3056069C41A4}"/>
                </a:ext>
              </a:extLst>
            </p:cNvPr>
            <p:cNvSpPr txBox="1"/>
            <p:nvPr/>
          </p:nvSpPr>
          <p:spPr bwMode="auto">
            <a:xfrm>
              <a:off x="7655573"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2" name="TextBox 71">
              <a:extLst>
                <a:ext uri="{FF2B5EF4-FFF2-40B4-BE49-F238E27FC236}">
                  <a16:creationId xmlns:a16="http://schemas.microsoft.com/office/drawing/2014/main" id="{D1C06E05-3EB5-DAEC-BDDC-151E919FDB59}"/>
                </a:ext>
              </a:extLst>
            </p:cNvPr>
            <p:cNvSpPr txBox="1"/>
            <p:nvPr/>
          </p:nvSpPr>
          <p:spPr bwMode="auto">
            <a:xfrm>
              <a:off x="7726225"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3" name="TextBox 72">
              <a:extLst>
                <a:ext uri="{FF2B5EF4-FFF2-40B4-BE49-F238E27FC236}">
                  <a16:creationId xmlns:a16="http://schemas.microsoft.com/office/drawing/2014/main" id="{480102A5-D2A8-C395-4310-A26E045B5CB8}"/>
                </a:ext>
              </a:extLst>
            </p:cNvPr>
            <p:cNvSpPr txBox="1"/>
            <p:nvPr/>
          </p:nvSpPr>
          <p:spPr bwMode="auto">
            <a:xfrm>
              <a:off x="7773644"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4" name="TextBox 73">
              <a:extLst>
                <a:ext uri="{FF2B5EF4-FFF2-40B4-BE49-F238E27FC236}">
                  <a16:creationId xmlns:a16="http://schemas.microsoft.com/office/drawing/2014/main" id="{D5683461-5356-981B-9E3E-D9484964C3D4}"/>
                </a:ext>
              </a:extLst>
            </p:cNvPr>
            <p:cNvSpPr txBox="1"/>
            <p:nvPr/>
          </p:nvSpPr>
          <p:spPr bwMode="auto">
            <a:xfrm>
              <a:off x="7843642" y="214499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5" name="TextBox 74">
              <a:extLst>
                <a:ext uri="{FF2B5EF4-FFF2-40B4-BE49-F238E27FC236}">
                  <a16:creationId xmlns:a16="http://schemas.microsoft.com/office/drawing/2014/main" id="{BB791516-5B4D-8D15-54A3-3B8D9B1E1A17}"/>
                </a:ext>
              </a:extLst>
            </p:cNvPr>
            <p:cNvSpPr txBox="1"/>
            <p:nvPr/>
          </p:nvSpPr>
          <p:spPr bwMode="auto">
            <a:xfrm>
              <a:off x="7575350" y="2019710"/>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6" name="TextBox 75">
              <a:extLst>
                <a:ext uri="{FF2B5EF4-FFF2-40B4-BE49-F238E27FC236}">
                  <a16:creationId xmlns:a16="http://schemas.microsoft.com/office/drawing/2014/main" id="{9BF7A655-8DF7-06B7-7EEA-33981CF7092A}"/>
                </a:ext>
              </a:extLst>
            </p:cNvPr>
            <p:cNvSpPr txBox="1"/>
            <p:nvPr/>
          </p:nvSpPr>
          <p:spPr bwMode="auto">
            <a:xfrm>
              <a:off x="6453164"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7" name="TextBox 76">
              <a:extLst>
                <a:ext uri="{FF2B5EF4-FFF2-40B4-BE49-F238E27FC236}">
                  <a16:creationId xmlns:a16="http://schemas.microsoft.com/office/drawing/2014/main" id="{4C178285-9193-0542-7415-594C90936C8E}"/>
                </a:ext>
              </a:extLst>
            </p:cNvPr>
            <p:cNvSpPr txBox="1"/>
            <p:nvPr/>
          </p:nvSpPr>
          <p:spPr bwMode="auto">
            <a:xfrm>
              <a:off x="6871195"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8" name="TextBox 77">
              <a:extLst>
                <a:ext uri="{FF2B5EF4-FFF2-40B4-BE49-F238E27FC236}">
                  <a16:creationId xmlns:a16="http://schemas.microsoft.com/office/drawing/2014/main" id="{210C426F-E055-EE66-7FF3-830586C36EBC}"/>
                </a:ext>
              </a:extLst>
            </p:cNvPr>
            <p:cNvSpPr txBox="1"/>
            <p:nvPr/>
          </p:nvSpPr>
          <p:spPr bwMode="auto">
            <a:xfrm>
              <a:off x="7043632" y="179013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79" name="TextBox 78">
              <a:extLst>
                <a:ext uri="{FF2B5EF4-FFF2-40B4-BE49-F238E27FC236}">
                  <a16:creationId xmlns:a16="http://schemas.microsoft.com/office/drawing/2014/main" id="{1474EC78-DC24-F024-E840-9E2A815EA9CC}"/>
                </a:ext>
              </a:extLst>
            </p:cNvPr>
            <p:cNvSpPr txBox="1"/>
            <p:nvPr/>
          </p:nvSpPr>
          <p:spPr bwMode="auto">
            <a:xfrm>
              <a:off x="7006452" y="179013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0" name="TextBox 79">
              <a:extLst>
                <a:ext uri="{FF2B5EF4-FFF2-40B4-BE49-F238E27FC236}">
                  <a16:creationId xmlns:a16="http://schemas.microsoft.com/office/drawing/2014/main" id="{08747663-8644-4D87-75D5-F3C4FE3E0727}"/>
                </a:ext>
              </a:extLst>
            </p:cNvPr>
            <p:cNvSpPr txBox="1"/>
            <p:nvPr/>
          </p:nvSpPr>
          <p:spPr bwMode="auto">
            <a:xfrm>
              <a:off x="7168713" y="179013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1" name="TextBox 80">
              <a:extLst>
                <a:ext uri="{FF2B5EF4-FFF2-40B4-BE49-F238E27FC236}">
                  <a16:creationId xmlns:a16="http://schemas.microsoft.com/office/drawing/2014/main" id="{57B877C5-A978-DC74-4FCB-D3629A4B1A46}"/>
                </a:ext>
              </a:extLst>
            </p:cNvPr>
            <p:cNvSpPr txBox="1"/>
            <p:nvPr/>
          </p:nvSpPr>
          <p:spPr bwMode="auto">
            <a:xfrm>
              <a:off x="7146545" y="1790131"/>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2" name="TextBox 81">
              <a:extLst>
                <a:ext uri="{FF2B5EF4-FFF2-40B4-BE49-F238E27FC236}">
                  <a16:creationId xmlns:a16="http://schemas.microsoft.com/office/drawing/2014/main" id="{C3218FBE-4928-42D2-4D01-D5A10B74AEC2}"/>
                </a:ext>
              </a:extLst>
            </p:cNvPr>
            <p:cNvSpPr txBox="1"/>
            <p:nvPr/>
          </p:nvSpPr>
          <p:spPr bwMode="auto">
            <a:xfrm>
              <a:off x="7449815" y="189322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3" name="TextBox 82">
              <a:extLst>
                <a:ext uri="{FF2B5EF4-FFF2-40B4-BE49-F238E27FC236}">
                  <a16:creationId xmlns:a16="http://schemas.microsoft.com/office/drawing/2014/main" id="{628E2F4D-949B-5AED-4DDF-B7834312C738}"/>
                </a:ext>
              </a:extLst>
            </p:cNvPr>
            <p:cNvSpPr txBox="1"/>
            <p:nvPr/>
          </p:nvSpPr>
          <p:spPr bwMode="auto">
            <a:xfrm>
              <a:off x="7428985" y="1893227"/>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4" name="TextBox 83">
              <a:extLst>
                <a:ext uri="{FF2B5EF4-FFF2-40B4-BE49-F238E27FC236}">
                  <a16:creationId xmlns:a16="http://schemas.microsoft.com/office/drawing/2014/main" id="{2F295A38-7F65-7F88-DF81-4CB9E84C1BA9}"/>
                </a:ext>
              </a:extLst>
            </p:cNvPr>
            <p:cNvSpPr txBox="1"/>
            <p:nvPr/>
          </p:nvSpPr>
          <p:spPr bwMode="auto">
            <a:xfrm>
              <a:off x="7213007" y="189300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5" name="TextBox 84">
              <a:extLst>
                <a:ext uri="{FF2B5EF4-FFF2-40B4-BE49-F238E27FC236}">
                  <a16:creationId xmlns:a16="http://schemas.microsoft.com/office/drawing/2014/main" id="{F8A4D398-7AC9-0312-E128-17C45DAF4C05}"/>
                </a:ext>
              </a:extLst>
            </p:cNvPr>
            <p:cNvSpPr txBox="1"/>
            <p:nvPr/>
          </p:nvSpPr>
          <p:spPr bwMode="auto">
            <a:xfrm>
              <a:off x="6479513"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6" name="TextBox 85">
              <a:extLst>
                <a:ext uri="{FF2B5EF4-FFF2-40B4-BE49-F238E27FC236}">
                  <a16:creationId xmlns:a16="http://schemas.microsoft.com/office/drawing/2014/main" id="{DB322AA7-F5C3-4620-88D0-9796A86627DD}"/>
                </a:ext>
              </a:extLst>
            </p:cNvPr>
            <p:cNvSpPr txBox="1"/>
            <p:nvPr/>
          </p:nvSpPr>
          <p:spPr bwMode="auto">
            <a:xfrm>
              <a:off x="7345725" y="189300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7" name="TextBox 86">
              <a:extLst>
                <a:ext uri="{FF2B5EF4-FFF2-40B4-BE49-F238E27FC236}">
                  <a16:creationId xmlns:a16="http://schemas.microsoft.com/office/drawing/2014/main" id="{91C85B2A-A9D6-19C2-C9AF-9CCD295A0581}"/>
                </a:ext>
              </a:extLst>
            </p:cNvPr>
            <p:cNvSpPr txBox="1"/>
            <p:nvPr/>
          </p:nvSpPr>
          <p:spPr bwMode="auto">
            <a:xfrm>
              <a:off x="7242047" y="1893002"/>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8" name="TextBox 87">
              <a:extLst>
                <a:ext uri="{FF2B5EF4-FFF2-40B4-BE49-F238E27FC236}">
                  <a16:creationId xmlns:a16="http://schemas.microsoft.com/office/drawing/2014/main" id="{82A7A48A-4AC7-06AD-C269-840F73F337ED}"/>
                </a:ext>
              </a:extLst>
            </p:cNvPr>
            <p:cNvSpPr txBox="1"/>
            <p:nvPr/>
          </p:nvSpPr>
          <p:spPr bwMode="auto">
            <a:xfrm>
              <a:off x="6797598"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89" name="TextBox 88">
              <a:extLst>
                <a:ext uri="{FF2B5EF4-FFF2-40B4-BE49-F238E27FC236}">
                  <a16:creationId xmlns:a16="http://schemas.microsoft.com/office/drawing/2014/main" id="{458DAEAC-9000-1269-C127-BF41DB396C9F}"/>
                </a:ext>
              </a:extLst>
            </p:cNvPr>
            <p:cNvSpPr txBox="1"/>
            <p:nvPr/>
          </p:nvSpPr>
          <p:spPr bwMode="auto">
            <a:xfrm>
              <a:off x="6500985"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0" name="TextBox 89">
              <a:extLst>
                <a:ext uri="{FF2B5EF4-FFF2-40B4-BE49-F238E27FC236}">
                  <a16:creationId xmlns:a16="http://schemas.microsoft.com/office/drawing/2014/main" id="{7B773A7D-F5D5-464E-EF18-FE7DF9C5B31A}"/>
                </a:ext>
              </a:extLst>
            </p:cNvPr>
            <p:cNvSpPr txBox="1"/>
            <p:nvPr/>
          </p:nvSpPr>
          <p:spPr bwMode="auto">
            <a:xfrm>
              <a:off x="6526478"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1" name="TextBox 90">
              <a:extLst>
                <a:ext uri="{FF2B5EF4-FFF2-40B4-BE49-F238E27FC236}">
                  <a16:creationId xmlns:a16="http://schemas.microsoft.com/office/drawing/2014/main" id="{A0D8E339-C0F7-E483-4140-A71AB60A22E7}"/>
                </a:ext>
              </a:extLst>
            </p:cNvPr>
            <p:cNvSpPr txBox="1"/>
            <p:nvPr/>
          </p:nvSpPr>
          <p:spPr bwMode="auto">
            <a:xfrm>
              <a:off x="6568021"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2" name="TextBox 91">
              <a:extLst>
                <a:ext uri="{FF2B5EF4-FFF2-40B4-BE49-F238E27FC236}">
                  <a16:creationId xmlns:a16="http://schemas.microsoft.com/office/drawing/2014/main" id="{4EE0CC16-AA11-5756-37A8-81C1CD681A5D}"/>
                </a:ext>
              </a:extLst>
            </p:cNvPr>
            <p:cNvSpPr txBox="1"/>
            <p:nvPr/>
          </p:nvSpPr>
          <p:spPr bwMode="auto">
            <a:xfrm>
              <a:off x="6732241"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3" name="TextBox 92">
              <a:extLst>
                <a:ext uri="{FF2B5EF4-FFF2-40B4-BE49-F238E27FC236}">
                  <a16:creationId xmlns:a16="http://schemas.microsoft.com/office/drawing/2014/main" id="{811FB4A7-0209-0504-762A-C1161A6E3BC5}"/>
                </a:ext>
              </a:extLst>
            </p:cNvPr>
            <p:cNvSpPr txBox="1"/>
            <p:nvPr/>
          </p:nvSpPr>
          <p:spPr bwMode="auto">
            <a:xfrm>
              <a:off x="6595340"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4" name="TextBox 93">
              <a:extLst>
                <a:ext uri="{FF2B5EF4-FFF2-40B4-BE49-F238E27FC236}">
                  <a16:creationId xmlns:a16="http://schemas.microsoft.com/office/drawing/2014/main" id="{CCDE6C7B-2B2E-A47F-933B-4590BF331D7E}"/>
                </a:ext>
              </a:extLst>
            </p:cNvPr>
            <p:cNvSpPr txBox="1"/>
            <p:nvPr/>
          </p:nvSpPr>
          <p:spPr bwMode="auto">
            <a:xfrm>
              <a:off x="6632007"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5" name="TextBox 94">
              <a:extLst>
                <a:ext uri="{FF2B5EF4-FFF2-40B4-BE49-F238E27FC236}">
                  <a16:creationId xmlns:a16="http://schemas.microsoft.com/office/drawing/2014/main" id="{3CA75701-750A-8740-39C4-4A5B52E71AF1}"/>
                </a:ext>
              </a:extLst>
            </p:cNvPr>
            <p:cNvSpPr txBox="1"/>
            <p:nvPr/>
          </p:nvSpPr>
          <p:spPr bwMode="auto">
            <a:xfrm>
              <a:off x="6661535"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sp>
          <p:nvSpPr>
            <p:cNvPr id="96" name="TextBox 95">
              <a:extLst>
                <a:ext uri="{FF2B5EF4-FFF2-40B4-BE49-F238E27FC236}">
                  <a16:creationId xmlns:a16="http://schemas.microsoft.com/office/drawing/2014/main" id="{ABA0C5B5-4E63-C489-4186-276D44A16450}"/>
                </a:ext>
              </a:extLst>
            </p:cNvPr>
            <p:cNvSpPr txBox="1"/>
            <p:nvPr/>
          </p:nvSpPr>
          <p:spPr bwMode="auto">
            <a:xfrm>
              <a:off x="6681123" y="1705758"/>
              <a:ext cx="3295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accent4"/>
                  </a:solidFill>
                  <a:latin typeface="Calibri" panose="020F0502020204030204" pitchFamily="34" charset="0"/>
                </a:rPr>
                <a:t>+</a:t>
              </a:r>
            </a:p>
          </p:txBody>
        </p:sp>
      </p:grpSp>
      <p:sp>
        <p:nvSpPr>
          <p:cNvPr id="17" name="Freeform 16">
            <a:extLst>
              <a:ext uri="{FF2B5EF4-FFF2-40B4-BE49-F238E27FC236}">
                <a16:creationId xmlns:a16="http://schemas.microsoft.com/office/drawing/2014/main" id="{3F577E66-7314-AA7D-4676-01FFDB2ACB0E}"/>
              </a:ext>
            </a:extLst>
          </p:cNvPr>
          <p:cNvSpPr/>
          <p:nvPr/>
        </p:nvSpPr>
        <p:spPr bwMode="auto">
          <a:xfrm>
            <a:off x="3438057" y="1535025"/>
            <a:ext cx="5835534" cy="160712"/>
          </a:xfrm>
          <a:custGeom>
            <a:avLst/>
            <a:gdLst>
              <a:gd name="connsiteX0" fmla="*/ 5835534 w 5835534"/>
              <a:gd name="connsiteY0" fmla="*/ 160712 h 160712"/>
              <a:gd name="connsiteX1" fmla="*/ 1174865 w 5835534"/>
              <a:gd name="connsiteY1" fmla="*/ 160712 h 160712"/>
              <a:gd name="connsiteX2" fmla="*/ 1174865 w 5835534"/>
              <a:gd name="connsiteY2" fmla="*/ 116378 h 160712"/>
              <a:gd name="connsiteX3" fmla="*/ 587432 w 5835534"/>
              <a:gd name="connsiteY3" fmla="*/ 116378 h 160712"/>
              <a:gd name="connsiteX4" fmla="*/ 587432 w 5835534"/>
              <a:gd name="connsiteY4" fmla="*/ 55418 h 160712"/>
              <a:gd name="connsiteX5" fmla="*/ 238298 w 5835534"/>
              <a:gd name="connsiteY5" fmla="*/ 55418 h 160712"/>
              <a:gd name="connsiteX6" fmla="*/ 238298 w 5835534"/>
              <a:gd name="connsiteY6" fmla="*/ 0 h 160712"/>
              <a:gd name="connsiteX7" fmla="*/ 0 w 5835534"/>
              <a:gd name="connsiteY7" fmla="*/ 0 h 160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5534" h="160712">
                <a:moveTo>
                  <a:pt x="5835534" y="160712"/>
                </a:moveTo>
                <a:lnTo>
                  <a:pt x="1174865" y="160712"/>
                </a:lnTo>
                <a:lnTo>
                  <a:pt x="1174865" y="116378"/>
                </a:lnTo>
                <a:lnTo>
                  <a:pt x="587432" y="116378"/>
                </a:lnTo>
                <a:lnTo>
                  <a:pt x="587432" y="55418"/>
                </a:lnTo>
                <a:lnTo>
                  <a:pt x="238298" y="55418"/>
                </a:lnTo>
                <a:lnTo>
                  <a:pt x="238298" y="0"/>
                </a:lnTo>
                <a:lnTo>
                  <a:pt x="0" y="0"/>
                </a:lnTo>
              </a:path>
            </a:pathLst>
          </a:custGeom>
          <a:noFill/>
          <a:ln w="28575">
            <a:solidFill>
              <a:schemeClr val="accent6"/>
            </a:solidFill>
            <a:miter lim="800000"/>
            <a:headEnd/>
            <a:tailEnd/>
          </a:ln>
        </p:spPr>
        <p:txBody>
          <a:bodyPr rtlCol="0" anchor="ctr"/>
          <a:lstStyle/>
          <a:p>
            <a:pPr algn="ctr"/>
            <a:endParaRPr lang="en-US" dirty="0"/>
          </a:p>
        </p:txBody>
      </p:sp>
      <p:sp>
        <p:nvSpPr>
          <p:cNvPr id="51" name="Freeform 50">
            <a:extLst>
              <a:ext uri="{FF2B5EF4-FFF2-40B4-BE49-F238E27FC236}">
                <a16:creationId xmlns:a16="http://schemas.microsoft.com/office/drawing/2014/main" id="{69DE6E30-896C-D757-B882-1E7D2A01457E}"/>
              </a:ext>
            </a:extLst>
          </p:cNvPr>
          <p:cNvSpPr/>
          <p:nvPr/>
        </p:nvSpPr>
        <p:spPr bwMode="auto">
          <a:xfrm>
            <a:off x="3565518" y="1535025"/>
            <a:ext cx="5946371" cy="410094"/>
          </a:xfrm>
          <a:custGeom>
            <a:avLst/>
            <a:gdLst>
              <a:gd name="connsiteX0" fmla="*/ 5946371 w 5946371"/>
              <a:gd name="connsiteY0" fmla="*/ 410094 h 410094"/>
              <a:gd name="connsiteX1" fmla="*/ 4777048 w 5946371"/>
              <a:gd name="connsiteY1" fmla="*/ 410094 h 410094"/>
              <a:gd name="connsiteX2" fmla="*/ 4777048 w 5946371"/>
              <a:gd name="connsiteY2" fmla="*/ 221672 h 410094"/>
              <a:gd name="connsiteX3" fmla="*/ 2532611 w 5946371"/>
              <a:gd name="connsiteY3" fmla="*/ 221672 h 410094"/>
              <a:gd name="connsiteX4" fmla="*/ 2532611 w 5946371"/>
              <a:gd name="connsiteY4" fmla="*/ 155170 h 410094"/>
              <a:gd name="connsiteX5" fmla="*/ 1479666 w 5946371"/>
              <a:gd name="connsiteY5" fmla="*/ 155170 h 410094"/>
              <a:gd name="connsiteX6" fmla="*/ 1479666 w 5946371"/>
              <a:gd name="connsiteY6" fmla="*/ 155170 h 410094"/>
              <a:gd name="connsiteX7" fmla="*/ 1479666 w 5946371"/>
              <a:gd name="connsiteY7" fmla="*/ 155170 h 410094"/>
              <a:gd name="connsiteX8" fmla="*/ 1479666 w 5946371"/>
              <a:gd name="connsiteY8" fmla="*/ 110836 h 410094"/>
              <a:gd name="connsiteX9" fmla="*/ 792480 w 5946371"/>
              <a:gd name="connsiteY9" fmla="*/ 110836 h 410094"/>
              <a:gd name="connsiteX10" fmla="*/ 792480 w 5946371"/>
              <a:gd name="connsiteY10" fmla="*/ 0 h 410094"/>
              <a:gd name="connsiteX11" fmla="*/ 0 w 5946371"/>
              <a:gd name="connsiteY11" fmla="*/ 0 h 41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46371" h="410094">
                <a:moveTo>
                  <a:pt x="5946371" y="410094"/>
                </a:moveTo>
                <a:lnTo>
                  <a:pt x="4777048" y="410094"/>
                </a:lnTo>
                <a:lnTo>
                  <a:pt x="4777048" y="221672"/>
                </a:lnTo>
                <a:lnTo>
                  <a:pt x="2532611" y="221672"/>
                </a:lnTo>
                <a:lnTo>
                  <a:pt x="2532611" y="155170"/>
                </a:lnTo>
                <a:lnTo>
                  <a:pt x="1479666" y="155170"/>
                </a:lnTo>
                <a:lnTo>
                  <a:pt x="1479666" y="155170"/>
                </a:lnTo>
                <a:lnTo>
                  <a:pt x="1479666" y="155170"/>
                </a:lnTo>
                <a:lnTo>
                  <a:pt x="1479666" y="110836"/>
                </a:lnTo>
                <a:lnTo>
                  <a:pt x="792480" y="110836"/>
                </a:lnTo>
                <a:lnTo>
                  <a:pt x="79248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2" name="Freeform 41">
            <a:extLst>
              <a:ext uri="{FF2B5EF4-FFF2-40B4-BE49-F238E27FC236}">
                <a16:creationId xmlns:a16="http://schemas.microsoft.com/office/drawing/2014/main" id="{0496CA72-92C8-48E8-950A-A73DA0D67EDD}"/>
              </a:ext>
            </a:extLst>
          </p:cNvPr>
          <p:cNvSpPr/>
          <p:nvPr/>
        </p:nvSpPr>
        <p:spPr bwMode="auto">
          <a:xfrm>
            <a:off x="3870319" y="1595985"/>
            <a:ext cx="4882341" cy="1568334"/>
          </a:xfrm>
          <a:custGeom>
            <a:avLst/>
            <a:gdLst>
              <a:gd name="connsiteX0" fmla="*/ 5070763 w 5070763"/>
              <a:gd name="connsiteY0" fmla="*/ 1568334 h 1568334"/>
              <a:gd name="connsiteX1" fmla="*/ 4804756 w 5070763"/>
              <a:gd name="connsiteY1" fmla="*/ 1568334 h 1568334"/>
              <a:gd name="connsiteX2" fmla="*/ 4804756 w 5070763"/>
              <a:gd name="connsiteY2" fmla="*/ 1008610 h 1568334"/>
              <a:gd name="connsiteX3" fmla="*/ 4505498 w 5070763"/>
              <a:gd name="connsiteY3" fmla="*/ 1008610 h 1568334"/>
              <a:gd name="connsiteX4" fmla="*/ 4505498 w 5070763"/>
              <a:gd name="connsiteY4" fmla="*/ 725978 h 1568334"/>
              <a:gd name="connsiteX5" fmla="*/ 4078778 w 5070763"/>
              <a:gd name="connsiteY5" fmla="*/ 725978 h 1568334"/>
              <a:gd name="connsiteX6" fmla="*/ 4078778 w 5070763"/>
              <a:gd name="connsiteY6" fmla="*/ 598516 h 1568334"/>
              <a:gd name="connsiteX7" fmla="*/ 4078778 w 5070763"/>
              <a:gd name="connsiteY7" fmla="*/ 598516 h 1568334"/>
              <a:gd name="connsiteX8" fmla="*/ 4078778 w 5070763"/>
              <a:gd name="connsiteY8" fmla="*/ 598516 h 1568334"/>
              <a:gd name="connsiteX9" fmla="*/ 4078778 w 5070763"/>
              <a:gd name="connsiteY9" fmla="*/ 598516 h 1568334"/>
              <a:gd name="connsiteX10" fmla="*/ 4078778 w 5070763"/>
              <a:gd name="connsiteY10" fmla="*/ 598516 h 1568334"/>
              <a:gd name="connsiteX11" fmla="*/ 4045527 w 5070763"/>
              <a:gd name="connsiteY11" fmla="*/ 598516 h 1568334"/>
              <a:gd name="connsiteX12" fmla="*/ 4045527 w 5070763"/>
              <a:gd name="connsiteY12" fmla="*/ 471054 h 1568334"/>
              <a:gd name="connsiteX13" fmla="*/ 3674225 w 5070763"/>
              <a:gd name="connsiteY13" fmla="*/ 471054 h 1568334"/>
              <a:gd name="connsiteX14" fmla="*/ 3674225 w 5070763"/>
              <a:gd name="connsiteY14" fmla="*/ 365760 h 1568334"/>
              <a:gd name="connsiteX15" fmla="*/ 3435927 w 5070763"/>
              <a:gd name="connsiteY15" fmla="*/ 365760 h 1568334"/>
              <a:gd name="connsiteX16" fmla="*/ 3435927 w 5070763"/>
              <a:gd name="connsiteY16" fmla="*/ 282632 h 1568334"/>
              <a:gd name="connsiteX17" fmla="*/ 2732116 w 5070763"/>
              <a:gd name="connsiteY17" fmla="*/ 282632 h 1568334"/>
              <a:gd name="connsiteX18" fmla="*/ 2732116 w 5070763"/>
              <a:gd name="connsiteY18" fmla="*/ 227214 h 1568334"/>
              <a:gd name="connsiteX19" fmla="*/ 2676698 w 5070763"/>
              <a:gd name="connsiteY19" fmla="*/ 227214 h 1568334"/>
              <a:gd name="connsiteX20" fmla="*/ 2676698 w 5070763"/>
              <a:gd name="connsiteY20" fmla="*/ 160712 h 1568334"/>
              <a:gd name="connsiteX21" fmla="*/ 2421774 w 5070763"/>
              <a:gd name="connsiteY21" fmla="*/ 160712 h 1568334"/>
              <a:gd name="connsiteX22" fmla="*/ 2421774 w 5070763"/>
              <a:gd name="connsiteY22" fmla="*/ 99752 h 1568334"/>
              <a:gd name="connsiteX23" fmla="*/ 2294312 w 5070763"/>
              <a:gd name="connsiteY23" fmla="*/ 99752 h 1568334"/>
              <a:gd name="connsiteX24" fmla="*/ 2294312 w 5070763"/>
              <a:gd name="connsiteY24" fmla="*/ 49876 h 1568334"/>
              <a:gd name="connsiteX25" fmla="*/ 1113905 w 5070763"/>
              <a:gd name="connsiteY25" fmla="*/ 49876 h 1568334"/>
              <a:gd name="connsiteX26" fmla="*/ 1113905 w 5070763"/>
              <a:gd name="connsiteY26" fmla="*/ 0 h 1568334"/>
              <a:gd name="connsiteX27" fmla="*/ 0 w 5070763"/>
              <a:gd name="connsiteY27" fmla="*/ 0 h 1568334"/>
              <a:gd name="connsiteX0" fmla="*/ 4887883 w 4887883"/>
              <a:gd name="connsiteY0" fmla="*/ 1568334 h 1568334"/>
              <a:gd name="connsiteX1" fmla="*/ 4621876 w 4887883"/>
              <a:gd name="connsiteY1" fmla="*/ 1568334 h 1568334"/>
              <a:gd name="connsiteX2" fmla="*/ 4621876 w 4887883"/>
              <a:gd name="connsiteY2" fmla="*/ 1008610 h 1568334"/>
              <a:gd name="connsiteX3" fmla="*/ 4322618 w 4887883"/>
              <a:gd name="connsiteY3" fmla="*/ 1008610 h 1568334"/>
              <a:gd name="connsiteX4" fmla="*/ 4322618 w 4887883"/>
              <a:gd name="connsiteY4" fmla="*/ 725978 h 1568334"/>
              <a:gd name="connsiteX5" fmla="*/ 3895898 w 4887883"/>
              <a:gd name="connsiteY5" fmla="*/ 725978 h 1568334"/>
              <a:gd name="connsiteX6" fmla="*/ 3895898 w 4887883"/>
              <a:gd name="connsiteY6" fmla="*/ 598516 h 1568334"/>
              <a:gd name="connsiteX7" fmla="*/ 3895898 w 4887883"/>
              <a:gd name="connsiteY7" fmla="*/ 598516 h 1568334"/>
              <a:gd name="connsiteX8" fmla="*/ 3895898 w 4887883"/>
              <a:gd name="connsiteY8" fmla="*/ 598516 h 1568334"/>
              <a:gd name="connsiteX9" fmla="*/ 3895898 w 4887883"/>
              <a:gd name="connsiteY9" fmla="*/ 598516 h 1568334"/>
              <a:gd name="connsiteX10" fmla="*/ 3895898 w 4887883"/>
              <a:gd name="connsiteY10" fmla="*/ 598516 h 1568334"/>
              <a:gd name="connsiteX11" fmla="*/ 3862647 w 4887883"/>
              <a:gd name="connsiteY11" fmla="*/ 598516 h 1568334"/>
              <a:gd name="connsiteX12" fmla="*/ 3862647 w 4887883"/>
              <a:gd name="connsiteY12" fmla="*/ 471054 h 1568334"/>
              <a:gd name="connsiteX13" fmla="*/ 3491345 w 4887883"/>
              <a:gd name="connsiteY13" fmla="*/ 471054 h 1568334"/>
              <a:gd name="connsiteX14" fmla="*/ 3491345 w 4887883"/>
              <a:gd name="connsiteY14" fmla="*/ 365760 h 1568334"/>
              <a:gd name="connsiteX15" fmla="*/ 3253047 w 4887883"/>
              <a:gd name="connsiteY15" fmla="*/ 365760 h 1568334"/>
              <a:gd name="connsiteX16" fmla="*/ 3253047 w 4887883"/>
              <a:gd name="connsiteY16" fmla="*/ 282632 h 1568334"/>
              <a:gd name="connsiteX17" fmla="*/ 2549236 w 4887883"/>
              <a:gd name="connsiteY17" fmla="*/ 282632 h 1568334"/>
              <a:gd name="connsiteX18" fmla="*/ 2549236 w 4887883"/>
              <a:gd name="connsiteY18" fmla="*/ 227214 h 1568334"/>
              <a:gd name="connsiteX19" fmla="*/ 2493818 w 4887883"/>
              <a:gd name="connsiteY19" fmla="*/ 227214 h 1568334"/>
              <a:gd name="connsiteX20" fmla="*/ 2493818 w 4887883"/>
              <a:gd name="connsiteY20" fmla="*/ 160712 h 1568334"/>
              <a:gd name="connsiteX21" fmla="*/ 2238894 w 4887883"/>
              <a:gd name="connsiteY21" fmla="*/ 160712 h 1568334"/>
              <a:gd name="connsiteX22" fmla="*/ 2238894 w 4887883"/>
              <a:gd name="connsiteY22" fmla="*/ 99752 h 1568334"/>
              <a:gd name="connsiteX23" fmla="*/ 2111432 w 4887883"/>
              <a:gd name="connsiteY23" fmla="*/ 99752 h 1568334"/>
              <a:gd name="connsiteX24" fmla="*/ 2111432 w 4887883"/>
              <a:gd name="connsiteY24" fmla="*/ 49876 h 1568334"/>
              <a:gd name="connsiteX25" fmla="*/ 931025 w 4887883"/>
              <a:gd name="connsiteY25" fmla="*/ 49876 h 1568334"/>
              <a:gd name="connsiteX26" fmla="*/ 931025 w 4887883"/>
              <a:gd name="connsiteY26" fmla="*/ 0 h 1568334"/>
              <a:gd name="connsiteX27" fmla="*/ 0 w 4887883"/>
              <a:gd name="connsiteY27" fmla="*/ 0 h 1568334"/>
              <a:gd name="connsiteX0" fmla="*/ 4882341 w 4882341"/>
              <a:gd name="connsiteY0" fmla="*/ 1568334 h 1568334"/>
              <a:gd name="connsiteX1" fmla="*/ 4616334 w 4882341"/>
              <a:gd name="connsiteY1" fmla="*/ 1568334 h 1568334"/>
              <a:gd name="connsiteX2" fmla="*/ 4616334 w 4882341"/>
              <a:gd name="connsiteY2" fmla="*/ 1008610 h 1568334"/>
              <a:gd name="connsiteX3" fmla="*/ 4317076 w 4882341"/>
              <a:gd name="connsiteY3" fmla="*/ 1008610 h 1568334"/>
              <a:gd name="connsiteX4" fmla="*/ 4317076 w 4882341"/>
              <a:gd name="connsiteY4" fmla="*/ 725978 h 1568334"/>
              <a:gd name="connsiteX5" fmla="*/ 3890356 w 4882341"/>
              <a:gd name="connsiteY5" fmla="*/ 725978 h 1568334"/>
              <a:gd name="connsiteX6" fmla="*/ 3890356 w 4882341"/>
              <a:gd name="connsiteY6" fmla="*/ 598516 h 1568334"/>
              <a:gd name="connsiteX7" fmla="*/ 3890356 w 4882341"/>
              <a:gd name="connsiteY7" fmla="*/ 598516 h 1568334"/>
              <a:gd name="connsiteX8" fmla="*/ 3890356 w 4882341"/>
              <a:gd name="connsiteY8" fmla="*/ 598516 h 1568334"/>
              <a:gd name="connsiteX9" fmla="*/ 3890356 w 4882341"/>
              <a:gd name="connsiteY9" fmla="*/ 598516 h 1568334"/>
              <a:gd name="connsiteX10" fmla="*/ 3890356 w 4882341"/>
              <a:gd name="connsiteY10" fmla="*/ 598516 h 1568334"/>
              <a:gd name="connsiteX11" fmla="*/ 3857105 w 4882341"/>
              <a:gd name="connsiteY11" fmla="*/ 598516 h 1568334"/>
              <a:gd name="connsiteX12" fmla="*/ 3857105 w 4882341"/>
              <a:gd name="connsiteY12" fmla="*/ 471054 h 1568334"/>
              <a:gd name="connsiteX13" fmla="*/ 3485803 w 4882341"/>
              <a:gd name="connsiteY13" fmla="*/ 471054 h 1568334"/>
              <a:gd name="connsiteX14" fmla="*/ 3485803 w 4882341"/>
              <a:gd name="connsiteY14" fmla="*/ 365760 h 1568334"/>
              <a:gd name="connsiteX15" fmla="*/ 3247505 w 4882341"/>
              <a:gd name="connsiteY15" fmla="*/ 365760 h 1568334"/>
              <a:gd name="connsiteX16" fmla="*/ 3247505 w 4882341"/>
              <a:gd name="connsiteY16" fmla="*/ 282632 h 1568334"/>
              <a:gd name="connsiteX17" fmla="*/ 2543694 w 4882341"/>
              <a:gd name="connsiteY17" fmla="*/ 282632 h 1568334"/>
              <a:gd name="connsiteX18" fmla="*/ 2543694 w 4882341"/>
              <a:gd name="connsiteY18" fmla="*/ 227214 h 1568334"/>
              <a:gd name="connsiteX19" fmla="*/ 2488276 w 4882341"/>
              <a:gd name="connsiteY19" fmla="*/ 227214 h 1568334"/>
              <a:gd name="connsiteX20" fmla="*/ 2488276 w 4882341"/>
              <a:gd name="connsiteY20" fmla="*/ 160712 h 1568334"/>
              <a:gd name="connsiteX21" fmla="*/ 2233352 w 4882341"/>
              <a:gd name="connsiteY21" fmla="*/ 160712 h 1568334"/>
              <a:gd name="connsiteX22" fmla="*/ 2233352 w 4882341"/>
              <a:gd name="connsiteY22" fmla="*/ 99752 h 1568334"/>
              <a:gd name="connsiteX23" fmla="*/ 2105890 w 4882341"/>
              <a:gd name="connsiteY23" fmla="*/ 99752 h 1568334"/>
              <a:gd name="connsiteX24" fmla="*/ 2105890 w 4882341"/>
              <a:gd name="connsiteY24" fmla="*/ 49876 h 1568334"/>
              <a:gd name="connsiteX25" fmla="*/ 925483 w 4882341"/>
              <a:gd name="connsiteY25" fmla="*/ 49876 h 1568334"/>
              <a:gd name="connsiteX26" fmla="*/ 925483 w 4882341"/>
              <a:gd name="connsiteY26" fmla="*/ 0 h 1568334"/>
              <a:gd name="connsiteX27" fmla="*/ 0 w 4882341"/>
              <a:gd name="connsiteY27" fmla="*/ 0 h 156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882341" h="1568334">
                <a:moveTo>
                  <a:pt x="4882341" y="1568334"/>
                </a:moveTo>
                <a:lnTo>
                  <a:pt x="4616334" y="1568334"/>
                </a:lnTo>
                <a:lnTo>
                  <a:pt x="4616334" y="1008610"/>
                </a:lnTo>
                <a:lnTo>
                  <a:pt x="4317076" y="1008610"/>
                </a:lnTo>
                <a:lnTo>
                  <a:pt x="4317076" y="725978"/>
                </a:lnTo>
                <a:lnTo>
                  <a:pt x="3890356" y="725978"/>
                </a:lnTo>
                <a:lnTo>
                  <a:pt x="3890356" y="598516"/>
                </a:lnTo>
                <a:lnTo>
                  <a:pt x="3890356" y="598516"/>
                </a:lnTo>
                <a:lnTo>
                  <a:pt x="3890356" y="598516"/>
                </a:lnTo>
                <a:lnTo>
                  <a:pt x="3890356" y="598516"/>
                </a:lnTo>
                <a:lnTo>
                  <a:pt x="3890356" y="598516"/>
                </a:lnTo>
                <a:lnTo>
                  <a:pt x="3857105" y="598516"/>
                </a:lnTo>
                <a:lnTo>
                  <a:pt x="3857105" y="471054"/>
                </a:lnTo>
                <a:lnTo>
                  <a:pt x="3485803" y="471054"/>
                </a:lnTo>
                <a:lnTo>
                  <a:pt x="3485803" y="365760"/>
                </a:lnTo>
                <a:lnTo>
                  <a:pt x="3247505" y="365760"/>
                </a:lnTo>
                <a:lnTo>
                  <a:pt x="3247505" y="282632"/>
                </a:lnTo>
                <a:lnTo>
                  <a:pt x="2543694" y="282632"/>
                </a:lnTo>
                <a:lnTo>
                  <a:pt x="2543694" y="227214"/>
                </a:lnTo>
                <a:lnTo>
                  <a:pt x="2488276" y="227214"/>
                </a:lnTo>
                <a:lnTo>
                  <a:pt x="2488276" y="160712"/>
                </a:lnTo>
                <a:lnTo>
                  <a:pt x="2233352" y="160712"/>
                </a:lnTo>
                <a:lnTo>
                  <a:pt x="2233352" y="99752"/>
                </a:lnTo>
                <a:lnTo>
                  <a:pt x="2105890" y="99752"/>
                </a:lnTo>
                <a:lnTo>
                  <a:pt x="2105890" y="49876"/>
                </a:lnTo>
                <a:lnTo>
                  <a:pt x="925483" y="49876"/>
                </a:lnTo>
                <a:lnTo>
                  <a:pt x="925483" y="0"/>
                </a:lnTo>
                <a:lnTo>
                  <a:pt x="0" y="0"/>
                </a:lnTo>
              </a:path>
            </a:pathLst>
          </a:custGeom>
          <a:noFill/>
          <a:ln w="28575">
            <a:solidFill>
              <a:schemeClr val="accent4"/>
            </a:solidFill>
            <a:miter lim="800000"/>
            <a:headEnd/>
            <a:tailEnd/>
          </a:ln>
        </p:spPr>
        <p:txBody>
          <a:bodyPr rtlCol="0" anchor="ctr"/>
          <a:lstStyle/>
          <a:p>
            <a:pPr algn="ctr"/>
            <a:endParaRPr lang="en-US" dirty="0"/>
          </a:p>
        </p:txBody>
      </p:sp>
      <p:cxnSp>
        <p:nvCxnSpPr>
          <p:cNvPr id="54" name="Straight Connector 53">
            <a:extLst>
              <a:ext uri="{FF2B5EF4-FFF2-40B4-BE49-F238E27FC236}">
                <a16:creationId xmlns:a16="http://schemas.microsoft.com/office/drawing/2014/main" id="{855947B5-0C33-C342-3F4B-3FD3441C0507}"/>
              </a:ext>
            </a:extLst>
          </p:cNvPr>
          <p:cNvCxnSpPr>
            <a:stCxn id="42" idx="27"/>
          </p:cNvCxnSpPr>
          <p:nvPr/>
        </p:nvCxnSpPr>
        <p:spPr bwMode="auto">
          <a:xfrm flipV="1">
            <a:off x="3870319" y="1532826"/>
            <a:ext cx="0" cy="63159"/>
          </a:xfrm>
          <a:prstGeom prst="line">
            <a:avLst/>
          </a:prstGeom>
          <a:noFill/>
          <a:ln w="28575" cap="flat" cmpd="sng" algn="ctr">
            <a:solidFill>
              <a:schemeClr val="accent4"/>
            </a:solidFill>
            <a:prstDash val="solid"/>
            <a:round/>
            <a:headEnd type="none" w="med" len="med"/>
            <a:tailEnd type="none" w="med" len="med"/>
          </a:ln>
          <a:effectLst/>
        </p:spPr>
      </p:cxnSp>
      <p:sp>
        <p:nvSpPr>
          <p:cNvPr id="43" name="Freeform 42">
            <a:extLst>
              <a:ext uri="{FF2B5EF4-FFF2-40B4-BE49-F238E27FC236}">
                <a16:creationId xmlns:a16="http://schemas.microsoft.com/office/drawing/2014/main" id="{2FE850DD-0CDD-89EC-4892-7F12A5B7AFA8}"/>
              </a:ext>
            </a:extLst>
          </p:cNvPr>
          <p:cNvSpPr/>
          <p:nvPr/>
        </p:nvSpPr>
        <p:spPr bwMode="auto">
          <a:xfrm>
            <a:off x="3587686" y="1535025"/>
            <a:ext cx="5796742" cy="925483"/>
          </a:xfrm>
          <a:custGeom>
            <a:avLst/>
            <a:gdLst>
              <a:gd name="connsiteX0" fmla="*/ 5796742 w 5796742"/>
              <a:gd name="connsiteY0" fmla="*/ 925483 h 925483"/>
              <a:gd name="connsiteX1" fmla="*/ 5020887 w 5796742"/>
              <a:gd name="connsiteY1" fmla="*/ 925483 h 925483"/>
              <a:gd name="connsiteX2" fmla="*/ 5020887 w 5796742"/>
              <a:gd name="connsiteY2" fmla="*/ 326967 h 925483"/>
              <a:gd name="connsiteX3" fmla="*/ 4045527 w 5796742"/>
              <a:gd name="connsiteY3" fmla="*/ 326967 h 925483"/>
              <a:gd name="connsiteX4" fmla="*/ 4045527 w 5796742"/>
              <a:gd name="connsiteY4" fmla="*/ 160712 h 925483"/>
              <a:gd name="connsiteX5" fmla="*/ 3197629 w 5796742"/>
              <a:gd name="connsiteY5" fmla="*/ 160712 h 925483"/>
              <a:gd name="connsiteX6" fmla="*/ 3197629 w 5796742"/>
              <a:gd name="connsiteY6" fmla="*/ 72043 h 925483"/>
              <a:gd name="connsiteX7" fmla="*/ 2072640 w 5796742"/>
              <a:gd name="connsiteY7" fmla="*/ 72043 h 925483"/>
              <a:gd name="connsiteX8" fmla="*/ 2072640 w 5796742"/>
              <a:gd name="connsiteY8" fmla="*/ 0 h 925483"/>
              <a:gd name="connsiteX9" fmla="*/ 0 w 5796742"/>
              <a:gd name="connsiteY9" fmla="*/ 0 h 92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6742" h="925483">
                <a:moveTo>
                  <a:pt x="5796742" y="925483"/>
                </a:moveTo>
                <a:lnTo>
                  <a:pt x="5020887" y="925483"/>
                </a:lnTo>
                <a:lnTo>
                  <a:pt x="5020887" y="326967"/>
                </a:lnTo>
                <a:lnTo>
                  <a:pt x="4045527" y="326967"/>
                </a:lnTo>
                <a:lnTo>
                  <a:pt x="4045527" y="160712"/>
                </a:lnTo>
                <a:lnTo>
                  <a:pt x="3197629" y="160712"/>
                </a:lnTo>
                <a:lnTo>
                  <a:pt x="3197629" y="72043"/>
                </a:lnTo>
                <a:lnTo>
                  <a:pt x="2072640" y="72043"/>
                </a:lnTo>
                <a:lnTo>
                  <a:pt x="207264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PFS in Patients Age ≤65 Yr With Mutated </a:t>
            </a:r>
            <a:r>
              <a:rPr lang="en-US" i="1" dirty="0"/>
              <a:t>IGHV</a:t>
            </a:r>
          </a:p>
        </p:txBody>
      </p:sp>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24625" y="636208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Eichhorst</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EHA 2022. Abstr LB2365. Reproduced with permission.</a:t>
            </a:r>
          </a:p>
        </p:txBody>
      </p:sp>
      <p:sp>
        <p:nvSpPr>
          <p:cNvPr id="19" name="Textfeld 2">
            <a:extLst>
              <a:ext uri="{FF2B5EF4-FFF2-40B4-BE49-F238E27FC236}">
                <a16:creationId xmlns:a16="http://schemas.microsoft.com/office/drawing/2014/main" id="{4C7DF5F2-8313-57AF-7309-CABFD3D70232}"/>
              </a:ext>
            </a:extLst>
          </p:cNvPr>
          <p:cNvSpPr txBox="1"/>
          <p:nvPr/>
        </p:nvSpPr>
        <p:spPr>
          <a:xfrm>
            <a:off x="3447592" y="5094113"/>
            <a:ext cx="6125133" cy="266073"/>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800" kern="1200" dirty="0">
                <a:solidFill>
                  <a:schemeClr val="bg1"/>
                </a:solidFill>
                <a:latin typeface="+mn-lt"/>
                <a:ea typeface="Calibri" panose="020F0502020204030204" pitchFamily="34" charset="0"/>
                <a:sym typeface="Wingdings" panose="05000000000000000000" pitchFamily="2" charset="2"/>
              </a:rPr>
              <a:t>Mo</a:t>
            </a:r>
            <a:endParaRPr lang="de-DE" sz="1800" dirty="0">
              <a:solidFill>
                <a:schemeClr val="bg1"/>
              </a:solidFill>
              <a:latin typeface="+mn-lt"/>
            </a:endParaRPr>
          </a:p>
        </p:txBody>
      </p:sp>
      <p:sp>
        <p:nvSpPr>
          <p:cNvPr id="20" name="Textfeld 2">
            <a:extLst>
              <a:ext uri="{FF2B5EF4-FFF2-40B4-BE49-F238E27FC236}">
                <a16:creationId xmlns:a16="http://schemas.microsoft.com/office/drawing/2014/main" id="{8515C27F-4FF1-12F7-9F76-33156E51713D}"/>
              </a:ext>
            </a:extLst>
          </p:cNvPr>
          <p:cNvSpPr txBox="1"/>
          <p:nvPr/>
        </p:nvSpPr>
        <p:spPr>
          <a:xfrm rot="16200000">
            <a:off x="1089817" y="3037160"/>
            <a:ext cx="3328534" cy="266073"/>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n-US" sz="1800" kern="1200" dirty="0">
                <a:solidFill>
                  <a:schemeClr val="bg1"/>
                </a:solidFill>
                <a:latin typeface="+mn-lt"/>
                <a:ea typeface="Calibri" panose="020F0502020204030204" pitchFamily="34" charset="0"/>
                <a:sym typeface="Wingdings" panose="05000000000000000000" pitchFamily="2" charset="2"/>
              </a:rPr>
              <a:t>PFS (Proportion)</a:t>
            </a:r>
            <a:endParaRPr lang="de-DE" sz="1800" dirty="0">
              <a:solidFill>
                <a:schemeClr val="bg1"/>
              </a:solidFill>
              <a:latin typeface="+mn-lt"/>
            </a:endParaRPr>
          </a:p>
        </p:txBody>
      </p:sp>
      <p:cxnSp>
        <p:nvCxnSpPr>
          <p:cNvPr id="5" name="Straight Connector 4">
            <a:extLst>
              <a:ext uri="{FF2B5EF4-FFF2-40B4-BE49-F238E27FC236}">
                <a16:creationId xmlns:a16="http://schemas.microsoft.com/office/drawing/2014/main" id="{150DA8BE-A69B-9532-7DEB-A4EF477FECB2}"/>
              </a:ext>
            </a:extLst>
          </p:cNvPr>
          <p:cNvCxnSpPr>
            <a:cxnSpLocks/>
          </p:cNvCxnSpPr>
          <p:nvPr/>
        </p:nvCxnSpPr>
        <p:spPr bwMode="auto">
          <a:xfrm>
            <a:off x="3440868" y="4840534"/>
            <a:ext cx="6145306"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02BA06FE-37FF-C19E-2CD7-55484E126D0E}"/>
              </a:ext>
            </a:extLst>
          </p:cNvPr>
          <p:cNvCxnSpPr>
            <a:cxnSpLocks/>
          </p:cNvCxnSpPr>
          <p:nvPr/>
        </p:nvCxnSpPr>
        <p:spPr bwMode="auto">
          <a:xfrm flipV="1">
            <a:off x="3447592" y="1526100"/>
            <a:ext cx="0" cy="3334872"/>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66396514-BEBB-A075-3477-1B7D0FF59F9C}"/>
              </a:ext>
            </a:extLst>
          </p:cNvPr>
          <p:cNvCxnSpPr>
            <a:cxnSpLocks/>
          </p:cNvCxnSpPr>
          <p:nvPr/>
        </p:nvCxnSpPr>
        <p:spPr bwMode="auto">
          <a:xfrm flipH="1">
            <a:off x="3373634" y="153282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17111B9-2FDA-7080-013C-1F8AB06ACFAF}"/>
              </a:ext>
            </a:extLst>
          </p:cNvPr>
          <p:cNvCxnSpPr>
            <a:cxnSpLocks/>
          </p:cNvCxnSpPr>
          <p:nvPr/>
        </p:nvCxnSpPr>
        <p:spPr bwMode="auto">
          <a:xfrm flipH="1">
            <a:off x="3373634" y="21943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A3CA0B7-BBDE-0603-422E-C4E716137619}"/>
              </a:ext>
            </a:extLst>
          </p:cNvPr>
          <p:cNvCxnSpPr>
            <a:cxnSpLocks/>
          </p:cNvCxnSpPr>
          <p:nvPr/>
        </p:nvCxnSpPr>
        <p:spPr bwMode="auto">
          <a:xfrm flipH="1">
            <a:off x="3373634" y="285591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086501D-776D-9DDE-7CE5-BD3B6B5986BC}"/>
              </a:ext>
            </a:extLst>
          </p:cNvPr>
          <p:cNvCxnSpPr>
            <a:cxnSpLocks/>
          </p:cNvCxnSpPr>
          <p:nvPr/>
        </p:nvCxnSpPr>
        <p:spPr bwMode="auto">
          <a:xfrm flipH="1">
            <a:off x="3373634" y="3517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B985E808-848C-33D5-403F-92BD8BE41D41}"/>
              </a:ext>
            </a:extLst>
          </p:cNvPr>
          <p:cNvCxnSpPr>
            <a:cxnSpLocks/>
          </p:cNvCxnSpPr>
          <p:nvPr/>
        </p:nvCxnSpPr>
        <p:spPr bwMode="auto">
          <a:xfrm flipH="1">
            <a:off x="3373634" y="41789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357107FB-CEEA-53C4-2450-4942F33EA881}"/>
              </a:ext>
            </a:extLst>
          </p:cNvPr>
          <p:cNvCxnSpPr>
            <a:cxnSpLocks/>
          </p:cNvCxnSpPr>
          <p:nvPr/>
        </p:nvCxnSpPr>
        <p:spPr bwMode="auto">
          <a:xfrm flipH="1">
            <a:off x="3373634" y="484053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BF52C211-DA71-8287-3064-F6C98CD0B507}"/>
              </a:ext>
            </a:extLst>
          </p:cNvPr>
          <p:cNvCxnSpPr>
            <a:cxnSpLocks/>
          </p:cNvCxnSpPr>
          <p:nvPr/>
        </p:nvCxnSpPr>
        <p:spPr bwMode="auto">
          <a:xfrm>
            <a:off x="3447592" y="4840534"/>
            <a:ext cx="0" cy="64651"/>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3FC43F2-CD50-7327-B6F8-F58EAC1CE57C}"/>
              </a:ext>
            </a:extLst>
          </p:cNvPr>
          <p:cNvCxnSpPr>
            <a:cxnSpLocks/>
          </p:cNvCxnSpPr>
          <p:nvPr/>
        </p:nvCxnSpPr>
        <p:spPr bwMode="auto">
          <a:xfrm>
            <a:off x="4672619" y="4840534"/>
            <a:ext cx="0" cy="64651"/>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02415E2-6DBA-5682-E1E1-5227EAB3EAE2}"/>
              </a:ext>
            </a:extLst>
          </p:cNvPr>
          <p:cNvCxnSpPr>
            <a:cxnSpLocks/>
          </p:cNvCxnSpPr>
          <p:nvPr/>
        </p:nvCxnSpPr>
        <p:spPr bwMode="auto">
          <a:xfrm>
            <a:off x="5897646" y="4840534"/>
            <a:ext cx="0" cy="6465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229F4D67-8C3C-2505-2A07-7854644BDECA}"/>
              </a:ext>
            </a:extLst>
          </p:cNvPr>
          <p:cNvCxnSpPr>
            <a:cxnSpLocks/>
          </p:cNvCxnSpPr>
          <p:nvPr/>
        </p:nvCxnSpPr>
        <p:spPr bwMode="auto">
          <a:xfrm>
            <a:off x="7122673" y="4840534"/>
            <a:ext cx="0" cy="6465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45A4117F-C448-611F-D266-8B91B06D4521}"/>
              </a:ext>
            </a:extLst>
          </p:cNvPr>
          <p:cNvCxnSpPr>
            <a:cxnSpLocks/>
          </p:cNvCxnSpPr>
          <p:nvPr/>
        </p:nvCxnSpPr>
        <p:spPr bwMode="auto">
          <a:xfrm>
            <a:off x="8347700" y="4840534"/>
            <a:ext cx="0" cy="6465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F34C05C5-D563-FFA3-0FBB-AC6667BEF9FE}"/>
              </a:ext>
            </a:extLst>
          </p:cNvPr>
          <p:cNvCxnSpPr>
            <a:cxnSpLocks/>
          </p:cNvCxnSpPr>
          <p:nvPr/>
        </p:nvCxnSpPr>
        <p:spPr bwMode="auto">
          <a:xfrm>
            <a:off x="9572726" y="4840534"/>
            <a:ext cx="0" cy="64651"/>
          </a:xfrm>
          <a:prstGeom prst="line">
            <a:avLst/>
          </a:prstGeom>
          <a:noFill/>
          <a:ln w="28575" cap="flat" cmpd="sng" algn="ctr">
            <a:solidFill>
              <a:schemeClr val="bg1"/>
            </a:solidFill>
            <a:prstDash val="solid"/>
            <a:round/>
            <a:headEnd type="none" w="med" len="med"/>
            <a:tailEnd type="none" w="med" len="med"/>
          </a:ln>
          <a:effectLst/>
        </p:spPr>
      </p:cxnSp>
      <p:sp>
        <p:nvSpPr>
          <p:cNvPr id="13" name="TextBox 12">
            <a:extLst>
              <a:ext uri="{FF2B5EF4-FFF2-40B4-BE49-F238E27FC236}">
                <a16:creationId xmlns:a16="http://schemas.microsoft.com/office/drawing/2014/main" id="{B032FFB0-54A5-2DA7-EAC5-E1412139E19D}"/>
              </a:ext>
            </a:extLst>
          </p:cNvPr>
          <p:cNvSpPr txBox="1"/>
          <p:nvPr/>
        </p:nvSpPr>
        <p:spPr bwMode="auto">
          <a:xfrm>
            <a:off x="2919936" y="134143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1" name="TextBox 30">
            <a:extLst>
              <a:ext uri="{FF2B5EF4-FFF2-40B4-BE49-F238E27FC236}">
                <a16:creationId xmlns:a16="http://schemas.microsoft.com/office/drawing/2014/main" id="{25F39005-28C8-1CFE-F611-B04C4361066A}"/>
              </a:ext>
            </a:extLst>
          </p:cNvPr>
          <p:cNvSpPr txBox="1"/>
          <p:nvPr/>
        </p:nvSpPr>
        <p:spPr bwMode="auto">
          <a:xfrm>
            <a:off x="2919936" y="2004321"/>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2" name="TextBox 31">
            <a:extLst>
              <a:ext uri="{FF2B5EF4-FFF2-40B4-BE49-F238E27FC236}">
                <a16:creationId xmlns:a16="http://schemas.microsoft.com/office/drawing/2014/main" id="{821930C0-3373-599A-966C-B51C3926E831}"/>
              </a:ext>
            </a:extLst>
          </p:cNvPr>
          <p:cNvSpPr txBox="1"/>
          <p:nvPr/>
        </p:nvSpPr>
        <p:spPr bwMode="auto">
          <a:xfrm>
            <a:off x="2919936" y="2667208"/>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3" name="TextBox 32">
            <a:extLst>
              <a:ext uri="{FF2B5EF4-FFF2-40B4-BE49-F238E27FC236}">
                <a16:creationId xmlns:a16="http://schemas.microsoft.com/office/drawing/2014/main" id="{B7788580-8F68-0D77-05B7-F3336AA886B9}"/>
              </a:ext>
            </a:extLst>
          </p:cNvPr>
          <p:cNvSpPr txBox="1"/>
          <p:nvPr/>
        </p:nvSpPr>
        <p:spPr bwMode="auto">
          <a:xfrm>
            <a:off x="2919936" y="3330095"/>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4" name="TextBox 33">
            <a:extLst>
              <a:ext uri="{FF2B5EF4-FFF2-40B4-BE49-F238E27FC236}">
                <a16:creationId xmlns:a16="http://schemas.microsoft.com/office/drawing/2014/main" id="{7AEC27DB-0C71-742C-52B7-E4FAE2EC11E6}"/>
              </a:ext>
            </a:extLst>
          </p:cNvPr>
          <p:cNvSpPr txBox="1"/>
          <p:nvPr/>
        </p:nvSpPr>
        <p:spPr bwMode="auto">
          <a:xfrm>
            <a:off x="2919936" y="3992982"/>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5" name="TextBox 34">
            <a:extLst>
              <a:ext uri="{FF2B5EF4-FFF2-40B4-BE49-F238E27FC236}">
                <a16:creationId xmlns:a16="http://schemas.microsoft.com/office/drawing/2014/main" id="{AAD330F8-43A6-0A66-AC4D-B11CD7835604}"/>
              </a:ext>
            </a:extLst>
          </p:cNvPr>
          <p:cNvSpPr txBox="1"/>
          <p:nvPr/>
        </p:nvSpPr>
        <p:spPr bwMode="auto">
          <a:xfrm>
            <a:off x="2919936" y="4655868"/>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6" name="TextBox 35">
            <a:extLst>
              <a:ext uri="{FF2B5EF4-FFF2-40B4-BE49-F238E27FC236}">
                <a16:creationId xmlns:a16="http://schemas.microsoft.com/office/drawing/2014/main" id="{31F39C58-D5A3-9214-0885-EE448854ACCD}"/>
              </a:ext>
            </a:extLst>
          </p:cNvPr>
          <p:cNvSpPr txBox="1"/>
          <p:nvPr/>
        </p:nvSpPr>
        <p:spPr bwMode="auto">
          <a:xfrm>
            <a:off x="9313872"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7" name="TextBox 36">
            <a:extLst>
              <a:ext uri="{FF2B5EF4-FFF2-40B4-BE49-F238E27FC236}">
                <a16:creationId xmlns:a16="http://schemas.microsoft.com/office/drawing/2014/main" id="{4159D138-90BA-91B8-1A16-4AAC04074B45}"/>
              </a:ext>
            </a:extLst>
          </p:cNvPr>
          <p:cNvSpPr txBox="1"/>
          <p:nvPr/>
        </p:nvSpPr>
        <p:spPr bwMode="auto">
          <a:xfrm>
            <a:off x="3188740"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8" name="TextBox 37">
            <a:extLst>
              <a:ext uri="{FF2B5EF4-FFF2-40B4-BE49-F238E27FC236}">
                <a16:creationId xmlns:a16="http://schemas.microsoft.com/office/drawing/2014/main" id="{67AB27F8-DADD-6F4F-EA29-9B9AD648AE3B}"/>
              </a:ext>
            </a:extLst>
          </p:cNvPr>
          <p:cNvSpPr txBox="1"/>
          <p:nvPr/>
        </p:nvSpPr>
        <p:spPr bwMode="auto">
          <a:xfrm>
            <a:off x="4413766"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39" name="TextBox 38">
            <a:extLst>
              <a:ext uri="{FF2B5EF4-FFF2-40B4-BE49-F238E27FC236}">
                <a16:creationId xmlns:a16="http://schemas.microsoft.com/office/drawing/2014/main" id="{E9FB8CD8-E2B8-6322-3896-D076D5CB6E39}"/>
              </a:ext>
            </a:extLst>
          </p:cNvPr>
          <p:cNvSpPr txBox="1"/>
          <p:nvPr/>
        </p:nvSpPr>
        <p:spPr bwMode="auto">
          <a:xfrm>
            <a:off x="5638792"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40" name="TextBox 39">
            <a:extLst>
              <a:ext uri="{FF2B5EF4-FFF2-40B4-BE49-F238E27FC236}">
                <a16:creationId xmlns:a16="http://schemas.microsoft.com/office/drawing/2014/main" id="{2FFEF811-BD1F-D742-7D03-0174BACD4538}"/>
              </a:ext>
            </a:extLst>
          </p:cNvPr>
          <p:cNvSpPr txBox="1"/>
          <p:nvPr/>
        </p:nvSpPr>
        <p:spPr bwMode="auto">
          <a:xfrm>
            <a:off x="6863818"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41" name="TextBox 40">
            <a:extLst>
              <a:ext uri="{FF2B5EF4-FFF2-40B4-BE49-F238E27FC236}">
                <a16:creationId xmlns:a16="http://schemas.microsoft.com/office/drawing/2014/main" id="{0931F35A-2EB9-D2B5-B234-7FC10570D6B0}"/>
              </a:ext>
            </a:extLst>
          </p:cNvPr>
          <p:cNvSpPr txBox="1"/>
          <p:nvPr/>
        </p:nvSpPr>
        <p:spPr bwMode="auto">
          <a:xfrm>
            <a:off x="8088844" y="4834464"/>
            <a:ext cx="5177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16" name="TextBox 15">
            <a:extLst>
              <a:ext uri="{FF2B5EF4-FFF2-40B4-BE49-F238E27FC236}">
                <a16:creationId xmlns:a16="http://schemas.microsoft.com/office/drawing/2014/main" id="{96B0A3AB-15A3-31E2-41DC-CE10CFFD0181}"/>
              </a:ext>
            </a:extLst>
          </p:cNvPr>
          <p:cNvSpPr txBox="1"/>
          <p:nvPr/>
        </p:nvSpPr>
        <p:spPr bwMode="auto">
          <a:xfrm>
            <a:off x="3178791" y="5289818"/>
            <a:ext cx="51770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t" hangingPunct="1"/>
            <a:r>
              <a:rPr lang="de-DE" sz="1600" b="0" dirty="0">
                <a:solidFill>
                  <a:schemeClr val="bg1"/>
                </a:solidFill>
                <a:latin typeface="Calibri" panose="020F0502020204030204" pitchFamily="34" charset="0"/>
                <a:cs typeface="Calibri" panose="020F0502020204030204" pitchFamily="34" charset="0"/>
              </a:rPr>
              <a:t>65</a:t>
            </a:r>
            <a:endParaRPr lang="en-US" sz="1600" b="0" dirty="0">
              <a:solidFill>
                <a:schemeClr val="bg1"/>
              </a:solidFill>
              <a:latin typeface="Calibri" panose="020F0502020204030204" pitchFamily="34" charset="0"/>
              <a:cs typeface="Calibri" panose="020F0502020204030204" pitchFamily="34" charset="0"/>
            </a:endParaRPr>
          </a:p>
          <a:p>
            <a:pPr algn="ctr" eaLnBrk="1" fontAlgn="t" hangingPunct="1"/>
            <a:r>
              <a:rPr lang="de-DE" sz="1600" b="0" dirty="0">
                <a:solidFill>
                  <a:schemeClr val="bg1"/>
                </a:solidFill>
                <a:latin typeface="Calibri" panose="020F0502020204030204" pitchFamily="34" charset="0"/>
                <a:cs typeface="Calibri" panose="020F0502020204030204" pitchFamily="34" charset="0"/>
              </a:rPr>
              <a:t>62</a:t>
            </a:r>
            <a:endParaRPr lang="en-US" sz="1600" b="0" dirty="0">
              <a:solidFill>
                <a:schemeClr val="bg1"/>
              </a:solidFill>
              <a:latin typeface="Calibri" panose="020F0502020204030204" pitchFamily="34" charset="0"/>
              <a:cs typeface="Calibri" panose="020F0502020204030204" pitchFamily="34" charset="0"/>
            </a:endParaRPr>
          </a:p>
          <a:p>
            <a:pPr algn="ctr" eaLnBrk="1" fontAlgn="t" hangingPunct="1"/>
            <a:r>
              <a:rPr lang="de-DE" sz="1600" b="0" dirty="0">
                <a:solidFill>
                  <a:schemeClr val="bg1"/>
                </a:solidFill>
                <a:latin typeface="Calibri" panose="020F0502020204030204" pitchFamily="34" charset="0"/>
                <a:cs typeface="Calibri" panose="020F0502020204030204" pitchFamily="34" charset="0"/>
              </a:rPr>
              <a:t>50</a:t>
            </a:r>
            <a:endParaRPr lang="en-US" sz="1600" b="0" dirty="0">
              <a:solidFill>
                <a:schemeClr val="bg1"/>
              </a:solidFill>
              <a:latin typeface="Calibri" panose="020F0502020204030204" pitchFamily="34" charset="0"/>
              <a:cs typeface="Calibri" panose="020F0502020204030204" pitchFamily="34" charset="0"/>
            </a:endParaRPr>
          </a:p>
          <a:p>
            <a:pPr algn="ctr" eaLnBrk="1" fontAlgn="t" hangingPunct="1"/>
            <a:r>
              <a:rPr lang="de-DE" sz="1600" b="0" dirty="0">
                <a:solidFill>
                  <a:schemeClr val="bg1"/>
                </a:solidFill>
                <a:latin typeface="Calibri" panose="020F0502020204030204" pitchFamily="34" charset="0"/>
                <a:cs typeface="Calibri" panose="020F0502020204030204" pitchFamily="34" charset="0"/>
              </a:rPr>
              <a:t>63</a:t>
            </a:r>
            <a:endParaRPr lang="en-US" sz="1600" b="0" dirty="0">
              <a:solidFill>
                <a:schemeClr val="bg1"/>
              </a:solidFill>
              <a:latin typeface="Calibri" panose="020F0502020204030204" pitchFamily="34" charset="0"/>
              <a:cs typeface="Calibri" panose="020F0502020204030204" pitchFamily="34" charset="0"/>
            </a:endParaRPr>
          </a:p>
        </p:txBody>
      </p:sp>
      <p:sp>
        <p:nvSpPr>
          <p:cNvPr id="44" name="TextBox 43">
            <a:extLst>
              <a:ext uri="{FF2B5EF4-FFF2-40B4-BE49-F238E27FC236}">
                <a16:creationId xmlns:a16="http://schemas.microsoft.com/office/drawing/2014/main" id="{419CDA15-6233-4670-8B18-4823C543363B}"/>
              </a:ext>
            </a:extLst>
          </p:cNvPr>
          <p:cNvSpPr txBox="1"/>
          <p:nvPr/>
        </p:nvSpPr>
        <p:spPr bwMode="auto">
          <a:xfrm>
            <a:off x="1922018" y="5312810"/>
            <a:ext cx="149396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t" hangingPunct="1"/>
            <a:r>
              <a:rPr lang="de-DE" sz="1600" b="0" dirty="0">
                <a:solidFill>
                  <a:schemeClr val="bg1"/>
                </a:solidFill>
                <a:latin typeface="Calibri" panose="020F0502020204030204" pitchFamily="34" charset="0"/>
                <a:cs typeface="Calibri" panose="020F0502020204030204" pitchFamily="34" charset="0"/>
              </a:rPr>
              <a:t>CIT (FCR)</a:t>
            </a:r>
            <a:endParaRPr lang="en-US" sz="1600" b="0" dirty="0">
              <a:solidFill>
                <a:schemeClr val="bg1"/>
              </a:solidFill>
              <a:latin typeface="Calibri" panose="020F0502020204030204" pitchFamily="34" charset="0"/>
              <a:cs typeface="Calibri" panose="020F0502020204030204" pitchFamily="34" charset="0"/>
            </a:endParaRPr>
          </a:p>
          <a:p>
            <a:pPr eaLnBrk="1" fontAlgn="t" hangingPunct="1"/>
            <a:r>
              <a:rPr lang="de-DE" sz="1600" b="0" dirty="0" err="1">
                <a:solidFill>
                  <a:schemeClr val="bg1"/>
                </a:solidFill>
                <a:latin typeface="Calibri" panose="020F0502020204030204" pitchFamily="34" charset="0"/>
                <a:cs typeface="Calibri" panose="020F0502020204030204" pitchFamily="34" charset="0"/>
              </a:rPr>
              <a:t>Ven</a:t>
            </a:r>
            <a:r>
              <a:rPr lang="de-DE" sz="1600" b="0" dirty="0">
                <a:solidFill>
                  <a:schemeClr val="bg1"/>
                </a:solidFill>
                <a:latin typeface="Calibri" panose="020F0502020204030204" pitchFamily="34" charset="0"/>
                <a:cs typeface="Calibri" panose="020F0502020204030204" pitchFamily="34" charset="0"/>
              </a:rPr>
              <a:t> + R</a:t>
            </a:r>
            <a:endParaRPr lang="en-US" sz="1600" b="0" dirty="0">
              <a:solidFill>
                <a:schemeClr val="bg1"/>
              </a:solidFill>
              <a:latin typeface="Calibri" panose="020F0502020204030204" pitchFamily="34" charset="0"/>
              <a:cs typeface="Calibri" panose="020F0502020204030204" pitchFamily="34" charset="0"/>
            </a:endParaRPr>
          </a:p>
          <a:p>
            <a:pPr eaLnBrk="1" fontAlgn="auto" hangingPunct="1"/>
            <a:r>
              <a:rPr lang="de-DE" sz="1600" b="0" dirty="0" err="1">
                <a:solidFill>
                  <a:schemeClr val="bg1"/>
                </a:solidFill>
                <a:latin typeface="Calibri" panose="020F0502020204030204" pitchFamily="34" charset="0"/>
                <a:cs typeface="Calibri" panose="020F0502020204030204" pitchFamily="34" charset="0"/>
              </a:rPr>
              <a:t>Ven</a:t>
            </a:r>
            <a:r>
              <a:rPr lang="de-DE" sz="1600" b="0" dirty="0">
                <a:solidFill>
                  <a:schemeClr val="bg1"/>
                </a:solidFill>
                <a:latin typeface="Calibri" panose="020F0502020204030204" pitchFamily="34" charset="0"/>
                <a:cs typeface="Calibri" panose="020F0502020204030204" pitchFamily="34" charset="0"/>
              </a:rPr>
              <a:t> + O</a:t>
            </a:r>
            <a:endParaRPr lang="en-US" sz="1600" b="0" dirty="0">
              <a:solidFill>
                <a:schemeClr val="bg1"/>
              </a:solidFill>
              <a:latin typeface="Calibri" panose="020F0502020204030204" pitchFamily="34" charset="0"/>
              <a:cs typeface="Calibri" panose="020F0502020204030204" pitchFamily="34" charset="0"/>
            </a:endParaRPr>
          </a:p>
          <a:p>
            <a:pPr eaLnBrk="1" fontAlgn="auto" hangingPunct="1"/>
            <a:r>
              <a:rPr lang="de-DE" sz="1600" b="0" dirty="0" err="1">
                <a:solidFill>
                  <a:schemeClr val="bg1"/>
                </a:solidFill>
                <a:latin typeface="Calibri" panose="020F0502020204030204" pitchFamily="34" charset="0"/>
                <a:cs typeface="Calibri" panose="020F0502020204030204" pitchFamily="34" charset="0"/>
              </a:rPr>
              <a:t>Ibr</a:t>
            </a:r>
            <a:r>
              <a:rPr lang="de-DE" sz="1600" b="0" dirty="0">
                <a:solidFill>
                  <a:schemeClr val="bg1"/>
                </a:solidFill>
                <a:latin typeface="Calibri" panose="020F0502020204030204" pitchFamily="34" charset="0"/>
                <a:cs typeface="Calibri" panose="020F0502020204030204" pitchFamily="34" charset="0"/>
              </a:rPr>
              <a:t> + </a:t>
            </a:r>
            <a:r>
              <a:rPr lang="de-DE" sz="1600" b="0" dirty="0" err="1">
                <a:solidFill>
                  <a:schemeClr val="bg1"/>
                </a:solidFill>
                <a:latin typeface="Calibri" panose="020F0502020204030204" pitchFamily="34" charset="0"/>
                <a:cs typeface="Calibri" panose="020F0502020204030204" pitchFamily="34" charset="0"/>
              </a:rPr>
              <a:t>Ven</a:t>
            </a:r>
            <a:r>
              <a:rPr lang="de-DE" sz="1600" b="0" dirty="0">
                <a:solidFill>
                  <a:schemeClr val="bg1"/>
                </a:solidFill>
                <a:latin typeface="Calibri" panose="020F0502020204030204" pitchFamily="34" charset="0"/>
                <a:cs typeface="Calibri" panose="020F0502020204030204" pitchFamily="34" charset="0"/>
              </a:rPr>
              <a:t> + O</a:t>
            </a:r>
            <a:endParaRPr lang="en-US" sz="1600" b="0" dirty="0">
              <a:solidFill>
                <a:schemeClr val="bg1"/>
              </a:solidFill>
              <a:latin typeface="Calibri" panose="020F0502020204030204" pitchFamily="34" charset="0"/>
              <a:cs typeface="Calibri" panose="020F0502020204030204" pitchFamily="34" charset="0"/>
            </a:endParaRPr>
          </a:p>
        </p:txBody>
      </p:sp>
      <p:sp>
        <p:nvSpPr>
          <p:cNvPr id="45" name="TextBox 44">
            <a:extLst>
              <a:ext uri="{FF2B5EF4-FFF2-40B4-BE49-F238E27FC236}">
                <a16:creationId xmlns:a16="http://schemas.microsoft.com/office/drawing/2014/main" id="{DDC43302-7C61-AF5F-7BC6-E4DDDC82658D}"/>
              </a:ext>
            </a:extLst>
          </p:cNvPr>
          <p:cNvSpPr txBox="1"/>
          <p:nvPr/>
        </p:nvSpPr>
        <p:spPr bwMode="auto">
          <a:xfrm>
            <a:off x="4406305" y="5289818"/>
            <a:ext cx="51770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t" hangingPunct="1"/>
            <a:r>
              <a:rPr lang="en-US" sz="1600" b="0" dirty="0">
                <a:solidFill>
                  <a:schemeClr val="bg1"/>
                </a:solidFill>
                <a:latin typeface="Calibri" panose="020F0502020204030204" pitchFamily="34" charset="0"/>
                <a:cs typeface="Calibri" panose="020F0502020204030204" pitchFamily="34" charset="0"/>
              </a:rPr>
              <a:t>57</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60</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48</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61</a:t>
            </a:r>
          </a:p>
        </p:txBody>
      </p:sp>
      <p:sp>
        <p:nvSpPr>
          <p:cNvPr id="46" name="TextBox 45">
            <a:extLst>
              <a:ext uri="{FF2B5EF4-FFF2-40B4-BE49-F238E27FC236}">
                <a16:creationId xmlns:a16="http://schemas.microsoft.com/office/drawing/2014/main" id="{97177EC2-6C82-2254-5738-A1932320247F}"/>
              </a:ext>
            </a:extLst>
          </p:cNvPr>
          <p:cNvSpPr txBox="1"/>
          <p:nvPr/>
        </p:nvSpPr>
        <p:spPr bwMode="auto">
          <a:xfrm>
            <a:off x="5633819" y="5289818"/>
            <a:ext cx="51770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t" hangingPunct="1"/>
            <a:r>
              <a:rPr lang="en-US" sz="1600" b="0" dirty="0">
                <a:solidFill>
                  <a:schemeClr val="bg1"/>
                </a:solidFill>
                <a:latin typeface="Calibri" panose="020F0502020204030204" pitchFamily="34" charset="0"/>
                <a:cs typeface="Calibri" panose="020F0502020204030204" pitchFamily="34" charset="0"/>
              </a:rPr>
              <a:t>56</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58</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46</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58</a:t>
            </a:r>
          </a:p>
        </p:txBody>
      </p:sp>
      <p:sp>
        <p:nvSpPr>
          <p:cNvPr id="47" name="TextBox 46">
            <a:extLst>
              <a:ext uri="{FF2B5EF4-FFF2-40B4-BE49-F238E27FC236}">
                <a16:creationId xmlns:a16="http://schemas.microsoft.com/office/drawing/2014/main" id="{F50325D2-E3AC-17CB-251B-BF24D0180227}"/>
              </a:ext>
            </a:extLst>
          </p:cNvPr>
          <p:cNvSpPr txBox="1"/>
          <p:nvPr/>
        </p:nvSpPr>
        <p:spPr bwMode="auto">
          <a:xfrm>
            <a:off x="6861333" y="5289818"/>
            <a:ext cx="51770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t" hangingPunct="1"/>
            <a:r>
              <a:rPr lang="en-US" sz="1600" b="0" dirty="0">
                <a:solidFill>
                  <a:schemeClr val="bg1"/>
                </a:solidFill>
                <a:latin typeface="Calibri" panose="020F0502020204030204" pitchFamily="34" charset="0"/>
                <a:cs typeface="Calibri" panose="020F0502020204030204" pitchFamily="34" charset="0"/>
              </a:rPr>
              <a:t>34</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33</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27</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40</a:t>
            </a:r>
          </a:p>
        </p:txBody>
      </p:sp>
      <p:sp>
        <p:nvSpPr>
          <p:cNvPr id="48" name="TextBox 47">
            <a:extLst>
              <a:ext uri="{FF2B5EF4-FFF2-40B4-BE49-F238E27FC236}">
                <a16:creationId xmlns:a16="http://schemas.microsoft.com/office/drawing/2014/main" id="{17A808E8-A4CC-4552-593D-D024D84B207A}"/>
              </a:ext>
            </a:extLst>
          </p:cNvPr>
          <p:cNvSpPr txBox="1"/>
          <p:nvPr/>
        </p:nvSpPr>
        <p:spPr bwMode="auto">
          <a:xfrm>
            <a:off x="8088848" y="5289818"/>
            <a:ext cx="517702"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t" hangingPunct="1"/>
            <a:r>
              <a:rPr lang="en-US" sz="1600" b="0" dirty="0">
                <a:solidFill>
                  <a:schemeClr val="bg1"/>
                </a:solidFill>
                <a:latin typeface="Calibri" panose="020F0502020204030204" pitchFamily="34" charset="0"/>
                <a:cs typeface="Calibri" panose="020F0502020204030204" pitchFamily="34" charset="0"/>
              </a:rPr>
              <a:t>10</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5</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8</a:t>
            </a:r>
          </a:p>
          <a:p>
            <a:pPr algn="ctr" eaLnBrk="1" fontAlgn="t" hangingPunct="1"/>
            <a:r>
              <a:rPr lang="en-US" sz="1600" b="0" dirty="0">
                <a:solidFill>
                  <a:schemeClr val="bg1"/>
                </a:solidFill>
                <a:latin typeface="Calibri" panose="020F0502020204030204" pitchFamily="34" charset="0"/>
                <a:cs typeface="Calibri" panose="020F0502020204030204" pitchFamily="34" charset="0"/>
              </a:rPr>
              <a:t>15</a:t>
            </a:r>
          </a:p>
        </p:txBody>
      </p:sp>
      <p:sp>
        <p:nvSpPr>
          <p:cNvPr id="273" name="Textfeld 26">
            <a:extLst>
              <a:ext uri="{FF2B5EF4-FFF2-40B4-BE49-F238E27FC236}">
                <a16:creationId xmlns:a16="http://schemas.microsoft.com/office/drawing/2014/main" id="{95FB8325-9CBB-FD95-7FFB-36D7107CDADD}"/>
              </a:ext>
            </a:extLst>
          </p:cNvPr>
          <p:cNvSpPr txBox="1"/>
          <p:nvPr/>
        </p:nvSpPr>
        <p:spPr>
          <a:xfrm>
            <a:off x="5294005" y="3191644"/>
            <a:ext cx="173735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3-Yr PFS Rate, %</a:t>
            </a:r>
          </a:p>
        </p:txBody>
      </p:sp>
      <p:grpSp>
        <p:nvGrpSpPr>
          <p:cNvPr id="274" name="Group 273">
            <a:extLst>
              <a:ext uri="{FF2B5EF4-FFF2-40B4-BE49-F238E27FC236}">
                <a16:creationId xmlns:a16="http://schemas.microsoft.com/office/drawing/2014/main" id="{C357C992-CFB6-6F5A-4A43-69A81B87810C}"/>
              </a:ext>
            </a:extLst>
          </p:cNvPr>
          <p:cNvGrpSpPr/>
          <p:nvPr/>
        </p:nvGrpSpPr>
        <p:grpSpPr>
          <a:xfrm>
            <a:off x="3890124" y="3622933"/>
            <a:ext cx="2850936" cy="820610"/>
            <a:chOff x="4443551" y="1296889"/>
            <a:chExt cx="2850936" cy="820610"/>
          </a:xfrm>
        </p:grpSpPr>
        <p:grpSp>
          <p:nvGrpSpPr>
            <p:cNvPr id="275" name="Group 274">
              <a:extLst>
                <a:ext uri="{FF2B5EF4-FFF2-40B4-BE49-F238E27FC236}">
                  <a16:creationId xmlns:a16="http://schemas.microsoft.com/office/drawing/2014/main" id="{1DE7EFEF-92D8-5A1F-8CFC-B6C6FFAA5FB7}"/>
                </a:ext>
              </a:extLst>
            </p:cNvPr>
            <p:cNvGrpSpPr/>
            <p:nvPr/>
          </p:nvGrpSpPr>
          <p:grpSpPr>
            <a:xfrm>
              <a:off x="4443551" y="1296889"/>
              <a:ext cx="265453" cy="820610"/>
              <a:chOff x="7160362" y="2104812"/>
              <a:chExt cx="265453" cy="872719"/>
            </a:xfrm>
          </p:grpSpPr>
          <p:cxnSp>
            <p:nvCxnSpPr>
              <p:cNvPr id="277" name="Straight Connector 276">
                <a:extLst>
                  <a:ext uri="{FF2B5EF4-FFF2-40B4-BE49-F238E27FC236}">
                    <a16:creationId xmlns:a16="http://schemas.microsoft.com/office/drawing/2014/main" id="{220F531C-0FFF-7157-C928-B03C1D16E6A4}"/>
                  </a:ext>
                </a:extLst>
              </p:cNvPr>
              <p:cNvCxnSpPr/>
              <p:nvPr/>
            </p:nvCxnSpPr>
            <p:spPr bwMode="auto">
              <a:xfrm>
                <a:off x="7161993" y="2104812"/>
                <a:ext cx="263822" cy="0"/>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7E1DFDC6-69F4-7AEA-828F-7DA95E8709D1}"/>
                  </a:ext>
                </a:extLst>
              </p:cNvPr>
              <p:cNvCxnSpPr/>
              <p:nvPr/>
            </p:nvCxnSpPr>
            <p:spPr bwMode="auto">
              <a:xfrm>
                <a:off x="7161993" y="2385003"/>
                <a:ext cx="263822" cy="0"/>
              </a:xfrm>
              <a:prstGeom prst="line">
                <a:avLst/>
              </a:prstGeom>
              <a:noFill/>
              <a:ln w="28575" cap="flat" cmpd="sng" algn="ctr">
                <a:solidFill>
                  <a:srgbClr val="E1471D"/>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64B25289-56C4-6598-D189-2377AF2D0B4D}"/>
                  </a:ext>
                </a:extLst>
              </p:cNvPr>
              <p:cNvCxnSpPr/>
              <p:nvPr/>
            </p:nvCxnSpPr>
            <p:spPr bwMode="auto">
              <a:xfrm>
                <a:off x="7160362" y="2694691"/>
                <a:ext cx="263822" cy="0"/>
              </a:xfrm>
              <a:prstGeom prst="line">
                <a:avLst/>
              </a:prstGeom>
              <a:noFill/>
              <a:ln w="28575" cap="flat" cmpd="sng" algn="ctr">
                <a:solidFill>
                  <a:schemeClr val="accent4"/>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C1A82105-4288-B24B-A7A2-7F21A00447D6}"/>
                  </a:ext>
                </a:extLst>
              </p:cNvPr>
              <p:cNvCxnSpPr/>
              <p:nvPr/>
            </p:nvCxnSpPr>
            <p:spPr bwMode="auto">
              <a:xfrm>
                <a:off x="7160362" y="2977531"/>
                <a:ext cx="263822" cy="0"/>
              </a:xfrm>
              <a:prstGeom prst="line">
                <a:avLst/>
              </a:prstGeom>
              <a:noFill/>
              <a:ln w="28575" cap="flat" cmpd="sng" algn="ctr">
                <a:solidFill>
                  <a:schemeClr val="accent6"/>
                </a:solidFill>
                <a:prstDash val="solid"/>
                <a:round/>
                <a:headEnd type="none" w="med" len="med"/>
                <a:tailEnd type="none" w="med" len="med"/>
              </a:ln>
              <a:effectLst/>
            </p:spPr>
          </p:cxnSp>
        </p:grpSp>
        <p:sp>
          <p:nvSpPr>
            <p:cNvPr id="276" name="Textfeld 2">
              <a:extLst>
                <a:ext uri="{FF2B5EF4-FFF2-40B4-BE49-F238E27FC236}">
                  <a16:creationId xmlns:a16="http://schemas.microsoft.com/office/drawing/2014/main" id="{CC466C80-26CE-5247-3025-EA56696171A8}"/>
                </a:ext>
              </a:extLst>
            </p:cNvPr>
            <p:cNvSpPr txBox="1"/>
            <p:nvPr/>
          </p:nvSpPr>
          <p:spPr>
            <a:xfrm>
              <a:off x="4712432" y="1300740"/>
              <a:ext cx="2582055" cy="802711"/>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800" b="0" dirty="0">
                  <a:solidFill>
                    <a:schemeClr val="bg1"/>
                  </a:solidFill>
                  <a:latin typeface="+mn-lt"/>
                  <a:ea typeface="Calibri" panose="020F0502020204030204" pitchFamily="34" charset="0"/>
                  <a:cs typeface="Calibri" panose="020F0502020204030204" pitchFamily="34" charset="0"/>
                </a:rPr>
                <a:t>Ibr + Ven + O        93.6</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O</a:t>
              </a:r>
              <a:r>
                <a:rPr lang="de-DE" sz="1800" b="0" dirty="0">
                  <a:solidFill>
                    <a:schemeClr val="bg1"/>
                  </a:solidFill>
                  <a:ea typeface="Calibri" panose="020F0502020204030204" pitchFamily="34" charset="0"/>
                  <a:cs typeface="Calibri" panose="020F0502020204030204" pitchFamily="34" charset="0"/>
                </a:rPr>
                <a:t>	             </a:t>
              </a:r>
              <a:r>
                <a:rPr lang="de-DE" sz="1800" b="0" dirty="0">
                  <a:solidFill>
                    <a:schemeClr val="bg1"/>
                  </a:solidFill>
                  <a:latin typeface="+mn-lt"/>
                  <a:ea typeface="Calibri" panose="020F0502020204030204" pitchFamily="34" charset="0"/>
                  <a:cs typeface="Calibri" panose="020F0502020204030204" pitchFamily="34" charset="0"/>
                </a:rPr>
                <a:t>95.3</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R	             87.2</a:t>
              </a:r>
              <a:endParaRPr lang="en-US" sz="1800" b="0" kern="1200" dirty="0">
                <a:solidFill>
                  <a:schemeClr val="bg1"/>
                </a:solidFill>
                <a:latin typeface="+mn-lt"/>
                <a:ea typeface="Calibri" panose="020F0502020204030204" pitchFamily="34" charset="0"/>
              </a:endParaRPr>
            </a:p>
            <a:p>
              <a:r>
                <a:rPr lang="en-US" sz="1800" b="0" kern="1200" dirty="0">
                  <a:solidFill>
                    <a:schemeClr val="bg1"/>
                  </a:solidFill>
                  <a:latin typeface="+mn-lt"/>
                  <a:ea typeface="Calibri" panose="020F0502020204030204" pitchFamily="34" charset="0"/>
                  <a:sym typeface="Wingdings" panose="05000000000000000000" pitchFamily="2" charset="2"/>
                </a:rPr>
                <a:t>CIT	             95.0</a:t>
              </a:r>
              <a:endParaRPr lang="de-DE" sz="1800" b="0" dirty="0">
                <a:solidFill>
                  <a:schemeClr val="bg1"/>
                </a:solidFill>
                <a:latin typeface="+mn-lt"/>
              </a:endParaRPr>
            </a:p>
          </p:txBody>
        </p:sp>
      </p:grpSp>
    </p:spTree>
    <p:extLst>
      <p:ext uri="{BB962C8B-B14F-4D97-AF65-F5344CB8AC3E}">
        <p14:creationId xmlns:p14="http://schemas.microsoft.com/office/powerpoint/2010/main" val="13770348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Diagramm 12">
            <a:extLst>
              <a:ext uri="{FF2B5EF4-FFF2-40B4-BE49-F238E27FC236}">
                <a16:creationId xmlns:a16="http://schemas.microsoft.com/office/drawing/2014/main" id="{9A8DCC33-2FB0-0345-B5A8-9B9C629DE50C}"/>
              </a:ext>
            </a:extLst>
          </p:cNvPr>
          <p:cNvGraphicFramePr>
            <a:graphicFrameLocks/>
          </p:cNvGraphicFramePr>
          <p:nvPr>
            <p:extLst>
              <p:ext uri="{D42A27DB-BD31-4B8C-83A1-F6EECF244321}">
                <p14:modId xmlns:p14="http://schemas.microsoft.com/office/powerpoint/2010/main" val="215633948"/>
              </p:ext>
            </p:extLst>
          </p:nvPr>
        </p:nvGraphicFramePr>
        <p:xfrm>
          <a:off x="8951658" y="1650065"/>
          <a:ext cx="3078000" cy="456304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Tabelle 8">
            <a:extLst>
              <a:ext uri="{FF2B5EF4-FFF2-40B4-BE49-F238E27FC236}">
                <a16:creationId xmlns:a16="http://schemas.microsoft.com/office/drawing/2014/main" id="{49DADC6B-8A71-F7A9-DBC9-1A42B8AF1309}"/>
              </a:ext>
            </a:extLst>
          </p:cNvPr>
          <p:cNvGraphicFramePr>
            <a:graphicFrameLocks noGrp="1"/>
          </p:cNvGraphicFramePr>
          <p:nvPr/>
        </p:nvGraphicFramePr>
        <p:xfrm>
          <a:off x="9118654" y="1692064"/>
          <a:ext cx="2577872" cy="3953614"/>
        </p:xfrm>
        <a:graphic>
          <a:graphicData uri="http://schemas.openxmlformats.org/drawingml/2006/table">
            <a:tbl>
              <a:tblPr firstRow="1" firstCol="1" bandRow="1"/>
              <a:tblGrid>
                <a:gridCol w="1358035">
                  <a:extLst>
                    <a:ext uri="{9D8B030D-6E8A-4147-A177-3AD203B41FA5}">
                      <a16:colId xmlns:a16="http://schemas.microsoft.com/office/drawing/2014/main" val="20000"/>
                    </a:ext>
                  </a:extLst>
                </a:gridCol>
                <a:gridCol w="1219837">
                  <a:extLst>
                    <a:ext uri="{9D8B030D-6E8A-4147-A177-3AD203B41FA5}">
                      <a16:colId xmlns:a16="http://schemas.microsoft.com/office/drawing/2014/main" val="20001"/>
                    </a:ext>
                  </a:extLst>
                </a:gridCol>
              </a:tblGrid>
              <a:tr h="38951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de-DE" sz="1200" b="1" dirty="0">
                          <a:solidFill>
                            <a:schemeClr val="bg1"/>
                          </a:solidFill>
                          <a:latin typeface="Calibri" panose="020F0502020204030204" pitchFamily="34" charset="0"/>
                          <a:cs typeface="Calibri" panose="020F0502020204030204" pitchFamily="34" charset="0"/>
                        </a:rPr>
                        <a:t>Ibr + Ven + O</a:t>
                      </a:r>
                    </a:p>
                    <a:p>
                      <a:pPr marL="0" marR="0" indent="0" algn="ctr" defTabSz="914400" rtl="0" eaLnBrk="1" fontAlgn="auto" latinLnBrk="0" hangingPunct="1">
                        <a:lnSpc>
                          <a:spcPct val="107000"/>
                        </a:lnSpc>
                        <a:spcBef>
                          <a:spcPts val="0"/>
                        </a:spcBef>
                        <a:spcAft>
                          <a:spcPts val="0"/>
                        </a:spcAft>
                        <a:buClrTx/>
                        <a:buSzTx/>
                        <a:buFontTx/>
                        <a:buNone/>
                        <a:tabLst/>
                        <a:defRPr/>
                      </a:pPr>
                      <a:r>
                        <a:rPr lang="en-US" sz="1200" b="1" noProof="0" dirty="0">
                          <a:solidFill>
                            <a:schemeClr val="bg1"/>
                          </a:solidFill>
                          <a:latin typeface="Calibri" panose="020F0502020204030204" pitchFamily="34" charset="0"/>
                          <a:cs typeface="Calibri" panose="020F0502020204030204" pitchFamily="34" charset="0"/>
                        </a:rPr>
                        <a:t>better</a:t>
                      </a: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de-DE" sz="1200" b="1" dirty="0">
                          <a:solidFill>
                            <a:schemeClr val="bg1"/>
                          </a:solidFill>
                          <a:latin typeface="Calibri" panose="020F0502020204030204" pitchFamily="34" charset="0"/>
                          <a:cs typeface="Calibri" panose="020F0502020204030204" pitchFamily="34" charset="0"/>
                        </a:rPr>
                        <a:t>CIT</a:t>
                      </a:r>
                      <a:endParaRPr lang="de-DE" sz="1200" b="1" dirty="0">
                        <a:solidFill>
                          <a:schemeClr val="bg1"/>
                        </a:solidFill>
                        <a:effectLst/>
                        <a:latin typeface="Calibri" panose="020F0502020204030204" pitchFamily="34" charset="0"/>
                        <a:cs typeface="Calibri" panose="020F0502020204030204" pitchFamily="34" charset="0"/>
                      </a:endParaRPr>
                    </a:p>
                    <a:p>
                      <a:pPr marL="0" marR="0" indent="0" algn="ctr" defTabSz="914400" rtl="0" eaLnBrk="1" fontAlgn="auto" latinLnBrk="0" hangingPunct="1">
                        <a:lnSpc>
                          <a:spcPct val="107000"/>
                        </a:lnSpc>
                        <a:spcBef>
                          <a:spcPts val="0"/>
                        </a:spcBef>
                        <a:spcAft>
                          <a:spcPts val="0"/>
                        </a:spcAft>
                        <a:buClrTx/>
                        <a:buSzTx/>
                        <a:buFontTx/>
                        <a:buNone/>
                        <a:tabLst/>
                        <a:defRPr/>
                      </a:pPr>
                      <a:r>
                        <a:rPr lang="en-US" sz="1200" b="1" noProof="0" dirty="0">
                          <a:solidFill>
                            <a:schemeClr val="bg1"/>
                          </a:solidFill>
                          <a:effectLst/>
                          <a:latin typeface="Calibri" panose="020F0502020204030204" pitchFamily="34" charset="0"/>
                          <a:cs typeface="Calibri" panose="020F0502020204030204" pitchFamily="34" charset="0"/>
                        </a:rPr>
                        <a:t>better</a:t>
                      </a:r>
                      <a:endParaRPr lang="en-US" sz="1200" b="1" noProof="0" dirty="0">
                        <a:solidFill>
                          <a:schemeClr val="bg1"/>
                        </a:solidFill>
                        <a:latin typeface="Calibri" panose="020F0502020204030204" pitchFamily="34" charset="0"/>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11077">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i="1"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i="1"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5"/>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20311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700" dirty="0">
                        <a:solidFill>
                          <a:schemeClr val="bg1"/>
                        </a:solidFill>
                        <a:effectLst/>
                        <a:latin typeface="Calibri"/>
                        <a:ea typeface="Calibri"/>
                        <a:cs typeface="Times New Roman"/>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bl>
          </a:graphicData>
        </a:graphic>
      </p:graphicFrame>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PFS Subgroup Analysis for Ibrutinib + Venetoclax + Obinutuzumab vs CIT</a:t>
            </a:r>
          </a:p>
        </p:txBody>
      </p:sp>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 Reproduced with permission.</a:t>
            </a:r>
          </a:p>
        </p:txBody>
      </p:sp>
      <p:graphicFrame>
        <p:nvGraphicFramePr>
          <p:cNvPr id="25" name="Tabelle 4">
            <a:extLst>
              <a:ext uri="{FF2B5EF4-FFF2-40B4-BE49-F238E27FC236}">
                <a16:creationId xmlns:a16="http://schemas.microsoft.com/office/drawing/2014/main" id="{D1723C7C-68FF-45FC-D179-F901DAB50235}"/>
              </a:ext>
            </a:extLst>
          </p:cNvPr>
          <p:cNvGraphicFramePr>
            <a:graphicFrameLocks noGrp="1"/>
          </p:cNvGraphicFramePr>
          <p:nvPr>
            <p:extLst>
              <p:ext uri="{D42A27DB-BD31-4B8C-83A1-F6EECF244321}">
                <p14:modId xmlns:p14="http://schemas.microsoft.com/office/powerpoint/2010/main" val="3060372783"/>
              </p:ext>
            </p:extLst>
          </p:nvPr>
        </p:nvGraphicFramePr>
        <p:xfrm>
          <a:off x="318425" y="1516963"/>
          <a:ext cx="8631499" cy="4526414"/>
        </p:xfrm>
        <a:graphic>
          <a:graphicData uri="http://schemas.openxmlformats.org/drawingml/2006/table">
            <a:tbl>
              <a:tblPr firstRow="1" firstCol="1" bandRow="1"/>
              <a:tblGrid>
                <a:gridCol w="1383513">
                  <a:extLst>
                    <a:ext uri="{9D8B030D-6E8A-4147-A177-3AD203B41FA5}">
                      <a16:colId xmlns:a16="http://schemas.microsoft.com/office/drawing/2014/main" val="20000"/>
                    </a:ext>
                  </a:extLst>
                </a:gridCol>
                <a:gridCol w="1272005">
                  <a:extLst>
                    <a:ext uri="{9D8B030D-6E8A-4147-A177-3AD203B41FA5}">
                      <a16:colId xmlns:a16="http://schemas.microsoft.com/office/drawing/2014/main" val="20001"/>
                    </a:ext>
                  </a:extLst>
                </a:gridCol>
                <a:gridCol w="443937">
                  <a:extLst>
                    <a:ext uri="{9D8B030D-6E8A-4147-A177-3AD203B41FA5}">
                      <a16:colId xmlns:a16="http://schemas.microsoft.com/office/drawing/2014/main" val="20002"/>
                    </a:ext>
                  </a:extLst>
                </a:gridCol>
                <a:gridCol w="204153">
                  <a:extLst>
                    <a:ext uri="{9D8B030D-6E8A-4147-A177-3AD203B41FA5}">
                      <a16:colId xmlns:a16="http://schemas.microsoft.com/office/drawing/2014/main" val="20003"/>
                    </a:ext>
                  </a:extLst>
                </a:gridCol>
                <a:gridCol w="411201">
                  <a:extLst>
                    <a:ext uri="{9D8B030D-6E8A-4147-A177-3AD203B41FA5}">
                      <a16:colId xmlns:a16="http://schemas.microsoft.com/office/drawing/2014/main" val="20004"/>
                    </a:ext>
                  </a:extLst>
                </a:gridCol>
                <a:gridCol w="566388">
                  <a:extLst>
                    <a:ext uri="{9D8B030D-6E8A-4147-A177-3AD203B41FA5}">
                      <a16:colId xmlns:a16="http://schemas.microsoft.com/office/drawing/2014/main" val="20005"/>
                    </a:ext>
                  </a:extLst>
                </a:gridCol>
                <a:gridCol w="710901">
                  <a:extLst>
                    <a:ext uri="{9D8B030D-6E8A-4147-A177-3AD203B41FA5}">
                      <a16:colId xmlns:a16="http://schemas.microsoft.com/office/drawing/2014/main" val="20006"/>
                    </a:ext>
                  </a:extLst>
                </a:gridCol>
                <a:gridCol w="237341">
                  <a:extLst>
                    <a:ext uri="{9D8B030D-6E8A-4147-A177-3AD203B41FA5}">
                      <a16:colId xmlns:a16="http://schemas.microsoft.com/office/drawing/2014/main" val="20007"/>
                    </a:ext>
                  </a:extLst>
                </a:gridCol>
                <a:gridCol w="452315">
                  <a:extLst>
                    <a:ext uri="{9D8B030D-6E8A-4147-A177-3AD203B41FA5}">
                      <a16:colId xmlns:a16="http://schemas.microsoft.com/office/drawing/2014/main" val="20008"/>
                    </a:ext>
                  </a:extLst>
                </a:gridCol>
                <a:gridCol w="566388">
                  <a:extLst>
                    <a:ext uri="{9D8B030D-6E8A-4147-A177-3AD203B41FA5}">
                      <a16:colId xmlns:a16="http://schemas.microsoft.com/office/drawing/2014/main" val="20009"/>
                    </a:ext>
                  </a:extLst>
                </a:gridCol>
                <a:gridCol w="710901">
                  <a:extLst>
                    <a:ext uri="{9D8B030D-6E8A-4147-A177-3AD203B41FA5}">
                      <a16:colId xmlns:a16="http://schemas.microsoft.com/office/drawing/2014/main" val="20010"/>
                    </a:ext>
                  </a:extLst>
                </a:gridCol>
                <a:gridCol w="204153">
                  <a:extLst>
                    <a:ext uri="{9D8B030D-6E8A-4147-A177-3AD203B41FA5}">
                      <a16:colId xmlns:a16="http://schemas.microsoft.com/office/drawing/2014/main" val="20011"/>
                    </a:ext>
                  </a:extLst>
                </a:gridCol>
                <a:gridCol w="568720">
                  <a:extLst>
                    <a:ext uri="{9D8B030D-6E8A-4147-A177-3AD203B41FA5}">
                      <a16:colId xmlns:a16="http://schemas.microsoft.com/office/drawing/2014/main" val="20012"/>
                    </a:ext>
                  </a:extLst>
                </a:gridCol>
                <a:gridCol w="899583">
                  <a:extLst>
                    <a:ext uri="{9D8B030D-6E8A-4147-A177-3AD203B41FA5}">
                      <a16:colId xmlns:a16="http://schemas.microsoft.com/office/drawing/2014/main" val="20013"/>
                    </a:ext>
                  </a:extLst>
                </a:gridCol>
              </a:tblGrid>
              <a:tr h="591133">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Category</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Subgroup</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Total</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Events</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PFS Rate Mo 36,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Events</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PFS Rate Mo 36,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90000"/>
                        </a:lnSpc>
                        <a:spcAft>
                          <a:spcPts val="0"/>
                        </a:spcAft>
                      </a:pPr>
                      <a:r>
                        <a:rPr lang="en-US" sz="1200" b="1" kern="1200" dirty="0">
                          <a:solidFill>
                            <a:srgbClr val="000000"/>
                          </a:solidFill>
                          <a:effectLst/>
                          <a:latin typeface="Calibri" panose="020F0502020204030204" pitchFamily="34" charset="0"/>
                          <a:ea typeface="Calibri"/>
                          <a:cs typeface="Calibri" panose="020F0502020204030204" pitchFamily="34" charset="0"/>
                        </a:rPr>
                        <a:t>HR</a:t>
                      </a:r>
                      <a:endParaRPr lang="de-DE" sz="1200" b="1"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90000"/>
                        </a:lnSpc>
                        <a:spcAft>
                          <a:spcPts val="0"/>
                        </a:spcAft>
                      </a:pPr>
                      <a:r>
                        <a:rPr lang="en-US" sz="1200" b="1" kern="1200" dirty="0">
                          <a:solidFill>
                            <a:srgbClr val="000000"/>
                          </a:solidFill>
                          <a:effectLst/>
                          <a:latin typeface="Calibri" panose="020F0502020204030204" pitchFamily="34" charset="0"/>
                          <a:ea typeface="Calibri"/>
                          <a:cs typeface="Calibri" panose="020F0502020204030204" pitchFamily="34" charset="0"/>
                        </a:rPr>
                        <a:t>95% Wald CI</a:t>
                      </a:r>
                      <a:endParaRPr lang="de-DE" sz="1200" b="1"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9704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All</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926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229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67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75.5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231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26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90.5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00984">
                <a:tc rowSpan="3">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Binet stage at screening</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A</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246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79.5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93.5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0.09-0.89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197044">
                <a:tc vMerge="1">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B</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349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79.1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89.9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0.36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0.18-0.73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74320">
                <a:tc vMerge="1">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C</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331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68.8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88.6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0.30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0.15-0.59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19704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Age groups, yr</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597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150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83.7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148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90.6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0.40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0.22-0.71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&gt;65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329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61.6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90.2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0.10-0.45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195212">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Complex</a:t>
                      </a:r>
                      <a:r>
                        <a:rPr lang="en-US" sz="1200" b="1" baseline="0" dirty="0">
                          <a:solidFill>
                            <a:schemeClr val="bg1"/>
                          </a:solidFill>
                          <a:effectLst/>
                          <a:latin typeface="Calibri" panose="020F0502020204030204" pitchFamily="34" charset="0"/>
                          <a:ea typeface="Calibri"/>
                          <a:cs typeface="Calibri" panose="020F0502020204030204" pitchFamily="34" charset="0"/>
                        </a:rPr>
                        <a:t> karyotype</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No</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742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177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81.3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196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90.5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0.39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0.23-0.64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Yes</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153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51.9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87.8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0.07-0.59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197044">
                <a:tc rowSpan="3">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Cytogenetic subgroups as per hierarchy</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90000"/>
                        </a:lnSpc>
                        <a:spcBef>
                          <a:spcPts val="0"/>
                        </a:spcBef>
                        <a:spcAft>
                          <a:spcPts val="0"/>
                        </a:spcAft>
                        <a:buClrTx/>
                        <a:buSzTx/>
                        <a:buFontTx/>
                        <a:buNone/>
                        <a:tabLst/>
                        <a:defRPr/>
                      </a:pPr>
                      <a:r>
                        <a:rPr lang="en-US" sz="1200" kern="1200" dirty="0">
                          <a:solidFill>
                            <a:schemeClr val="bg1"/>
                          </a:solidFill>
                          <a:effectLst/>
                          <a:latin typeface="Calibri" panose="020F0502020204030204" pitchFamily="34" charset="0"/>
                          <a:ea typeface="Calibri"/>
                          <a:cs typeface="Calibri" panose="020F0502020204030204" pitchFamily="34" charset="0"/>
                        </a:rPr>
                        <a:t>del(11q)</a:t>
                      </a:r>
                      <a:endParaRPr lang="de-DE" sz="1200" kern="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162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54.9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93.8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0.04-0.39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197044">
                <a:tc vMerge="1">
                  <a:txBody>
                    <a:bodyPr/>
                    <a:lstStyle/>
                    <a:p>
                      <a:pPr>
                        <a:lnSpc>
                          <a:spcPct val="107000"/>
                        </a:lnSpc>
                        <a:spcAft>
                          <a:spcPts val="0"/>
                        </a:spcAft>
                      </a:pPr>
                      <a:endParaRPr lang="de-DE" sz="90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90000"/>
                        </a:lnSpc>
                        <a:spcBef>
                          <a:spcPts val="0"/>
                        </a:spcBef>
                        <a:spcAft>
                          <a:spcPts val="0"/>
                        </a:spcAft>
                        <a:buClrTx/>
                        <a:buSzTx/>
                        <a:buFontTx/>
                        <a:buNone/>
                        <a:tabLst/>
                        <a:defRPr/>
                      </a:pPr>
                      <a:r>
                        <a:rPr lang="en-US" sz="1200" kern="1200" dirty="0">
                          <a:solidFill>
                            <a:schemeClr val="bg1"/>
                          </a:solidFill>
                          <a:effectLst/>
                          <a:latin typeface="Calibri" panose="020F0502020204030204" pitchFamily="34" charset="0"/>
                          <a:ea typeface="Calibri"/>
                          <a:cs typeface="Calibri" panose="020F0502020204030204" pitchFamily="34" charset="0"/>
                        </a:rPr>
                        <a:t>Trisomy 12</a:t>
                      </a:r>
                      <a:endParaRPr lang="de-DE" sz="1200" kern="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150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77.4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84.9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0.56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0.22-1.46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197044">
                <a:tc vMerge="1">
                  <a:txBody>
                    <a:bodyPr/>
                    <a:lstStyle/>
                    <a:p>
                      <a:pPr>
                        <a:lnSpc>
                          <a:spcPct val="107000"/>
                        </a:lnSpc>
                        <a:spcAft>
                          <a:spcPts val="0"/>
                        </a:spcAft>
                      </a:pPr>
                      <a:endParaRPr lang="de-DE" sz="105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90000"/>
                        </a:lnSpc>
                        <a:spcBef>
                          <a:spcPts val="0"/>
                        </a:spcBef>
                        <a:spcAft>
                          <a:spcPts val="0"/>
                        </a:spcAft>
                        <a:buClrTx/>
                        <a:buSzTx/>
                        <a:buFontTx/>
                        <a:buNone/>
                        <a:tabLst/>
                        <a:defRPr/>
                      </a:pPr>
                      <a:r>
                        <a:rPr lang="en-US" sz="1200" kern="1200" dirty="0">
                          <a:solidFill>
                            <a:schemeClr val="bg1"/>
                          </a:solidFill>
                          <a:effectLst/>
                          <a:latin typeface="Calibri" panose="020F0502020204030204" pitchFamily="34" charset="0"/>
                          <a:ea typeface="Calibri"/>
                          <a:cs typeface="Calibri" panose="020F0502020204030204" pitchFamily="34" charset="0"/>
                        </a:rPr>
                        <a:t>No abnormalities</a:t>
                      </a:r>
                      <a:endParaRPr lang="de-DE" sz="1200" kern="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201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78.1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89.2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0.45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0.18-1.12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90000"/>
                        </a:lnSpc>
                        <a:spcBef>
                          <a:spcPts val="0"/>
                        </a:spcBef>
                        <a:spcAft>
                          <a:spcPts val="0"/>
                        </a:spcAft>
                        <a:buClrTx/>
                        <a:buSzTx/>
                        <a:buFontTx/>
                        <a:buNone/>
                        <a:tabLst/>
                        <a:defRPr/>
                      </a:pPr>
                      <a:r>
                        <a:rPr lang="en-US" sz="1200" kern="1200" dirty="0">
                          <a:solidFill>
                            <a:schemeClr val="bg1"/>
                          </a:solidFill>
                          <a:effectLst/>
                          <a:latin typeface="Calibri" panose="020F0502020204030204" pitchFamily="34" charset="0"/>
                          <a:ea typeface="Calibri"/>
                          <a:cs typeface="Calibri" panose="020F0502020204030204" pitchFamily="34" charset="0"/>
                        </a:rPr>
                        <a:t>del(13q)</a:t>
                      </a:r>
                      <a:endParaRPr lang="de-DE" sz="1200" kern="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413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101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81.9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105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i="0" dirty="0">
                          <a:solidFill>
                            <a:schemeClr val="bg1"/>
                          </a:solidFill>
                          <a:effectLst/>
                          <a:latin typeface="Calibri" panose="020F0502020204030204" pitchFamily="34" charset="0"/>
                          <a:ea typeface="Calibri"/>
                          <a:cs typeface="Calibri" panose="020F0502020204030204" pitchFamily="34" charset="0"/>
                        </a:rPr>
                        <a:t>0.31</a:t>
                      </a:r>
                      <a:endParaRPr lang="de-DE" sz="1200" i="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i="0" dirty="0">
                          <a:solidFill>
                            <a:schemeClr val="bg1"/>
                          </a:solidFill>
                          <a:effectLst/>
                          <a:latin typeface="Calibri" panose="020F0502020204030204" pitchFamily="34" charset="0"/>
                          <a:ea typeface="Calibri"/>
                          <a:cs typeface="Calibri" panose="020F0502020204030204" pitchFamily="34" charset="0"/>
                        </a:rPr>
                        <a:t>0.14</a:t>
                      </a:r>
                      <a:r>
                        <a:rPr lang="en-US" sz="1200" i="0" baseline="0" dirty="0">
                          <a:solidFill>
                            <a:schemeClr val="bg1"/>
                          </a:solidFill>
                          <a:effectLst/>
                          <a:latin typeface="Calibri" panose="020F0502020204030204" pitchFamily="34" charset="0"/>
                          <a:ea typeface="Calibri"/>
                          <a:cs typeface="Calibri" panose="020F0502020204030204" pitchFamily="34" charset="0"/>
                        </a:rPr>
                        <a:t>-0.69</a:t>
                      </a:r>
                      <a:endParaRPr lang="de-DE" sz="1200" i="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19704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90000"/>
                        </a:lnSpc>
                        <a:spcBef>
                          <a:spcPts val="0"/>
                        </a:spcBef>
                        <a:spcAft>
                          <a:spcPts val="0"/>
                        </a:spcAft>
                        <a:buClrTx/>
                        <a:buSzTx/>
                        <a:buFontTx/>
                        <a:buNone/>
                        <a:tabLst/>
                        <a:defRPr/>
                      </a:pPr>
                      <a:r>
                        <a:rPr lang="en-US" sz="1200" b="1" kern="1200" dirty="0">
                          <a:solidFill>
                            <a:schemeClr val="bg1"/>
                          </a:solidFill>
                          <a:effectLst/>
                          <a:latin typeface="Calibri" panose="020F0502020204030204" pitchFamily="34" charset="0"/>
                          <a:ea typeface="Calibri"/>
                          <a:cs typeface="Calibri" panose="020F0502020204030204" pitchFamily="34" charset="0"/>
                        </a:rPr>
                        <a:t>CLl-IPI</a:t>
                      </a:r>
                      <a:r>
                        <a:rPr lang="en-US" sz="1200" b="1" kern="1200" baseline="0" dirty="0">
                          <a:solidFill>
                            <a:schemeClr val="bg1"/>
                          </a:solidFill>
                          <a:effectLst/>
                          <a:latin typeface="Calibri" panose="020F0502020204030204" pitchFamily="34" charset="0"/>
                          <a:ea typeface="Calibri"/>
                          <a:cs typeface="Calibri" panose="020F0502020204030204" pitchFamily="34" charset="0"/>
                        </a:rPr>
                        <a:t> risk group</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de-DE" sz="1200" kern="1200" dirty="0">
                          <a:solidFill>
                            <a:schemeClr val="bg1"/>
                          </a:solidFill>
                          <a:effectLst/>
                          <a:latin typeface="Calibri" panose="020F0502020204030204" pitchFamily="34" charset="0"/>
                          <a:ea typeface="Calibri"/>
                          <a:cs typeface="Calibri" panose="020F0502020204030204" pitchFamily="34" charset="0"/>
                        </a:rPr>
                        <a:t>Low</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143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93.7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100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90000"/>
                        </a:lnSpc>
                        <a:spcBef>
                          <a:spcPts val="0"/>
                        </a:spcBef>
                        <a:spcAft>
                          <a:spcPts val="0"/>
                        </a:spcAft>
                        <a:buClrTx/>
                        <a:buSzTx/>
                        <a:buFontTx/>
                        <a:buNone/>
                        <a:tabLst/>
                        <a:defRPr/>
                      </a:pPr>
                      <a:r>
                        <a:rPr lang="en-US" sz="1200" i="0" dirty="0">
                          <a:solidFill>
                            <a:schemeClr val="bg1"/>
                          </a:solidFill>
                          <a:effectLst/>
                          <a:latin typeface="Calibri" panose="020F0502020204030204" pitchFamily="34" charset="0"/>
                          <a:ea typeface="Calibri"/>
                          <a:cs typeface="Calibri" panose="020F0502020204030204" pitchFamily="34" charset="0"/>
                        </a:rPr>
                        <a:t>NE</a:t>
                      </a:r>
                      <a:endParaRPr lang="de-DE" sz="1200" i="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90000"/>
                        </a:lnSpc>
                        <a:spcBef>
                          <a:spcPts val="0"/>
                        </a:spcBef>
                        <a:spcAft>
                          <a:spcPts val="0"/>
                        </a:spcAft>
                        <a:buClrTx/>
                        <a:buSzTx/>
                        <a:buFontTx/>
                        <a:buNone/>
                        <a:tabLst/>
                        <a:defRPr/>
                      </a:pPr>
                      <a:r>
                        <a:rPr lang="en-US" sz="1200" i="0" kern="1200" dirty="0">
                          <a:solidFill>
                            <a:schemeClr val="bg1"/>
                          </a:solidFill>
                          <a:effectLst/>
                          <a:latin typeface="Calibri" panose="020F0502020204030204" pitchFamily="34" charset="0"/>
                          <a:ea typeface="Calibri"/>
                          <a:cs typeface="Calibri" panose="020F0502020204030204" pitchFamily="34" charset="0"/>
                        </a:rPr>
                        <a:t>NE</a:t>
                      </a:r>
                      <a:endParaRPr lang="de-DE" sz="1200" i="0" kern="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19704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Intermediate</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294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86.7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88.6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0.67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0.29-1.55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5"/>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High</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455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122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52</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65.0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101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88.7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0.14-0.46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197044">
                <a:tc rowSpan="2">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b="1" i="1" dirty="0">
                          <a:solidFill>
                            <a:schemeClr val="bg1"/>
                          </a:solidFill>
                          <a:effectLst/>
                          <a:latin typeface="Calibri" panose="020F0502020204030204" pitchFamily="34" charset="0"/>
                          <a:ea typeface="Calibri"/>
                          <a:cs typeface="Calibri" panose="020F0502020204030204" pitchFamily="34" charset="0"/>
                        </a:rPr>
                        <a:t>IGHV</a:t>
                      </a:r>
                      <a:r>
                        <a:rPr lang="en-US" sz="1200" b="1" dirty="0">
                          <a:solidFill>
                            <a:schemeClr val="bg1"/>
                          </a:solidFill>
                          <a:effectLst/>
                          <a:latin typeface="Calibri" panose="020F0502020204030204" pitchFamily="34" charset="0"/>
                          <a:ea typeface="Calibri"/>
                          <a:cs typeface="Calibri" panose="020F0502020204030204" pitchFamily="34" charset="0"/>
                        </a:rPr>
                        <a:t> mutational status</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Unmutated</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518</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131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54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65.5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123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86.6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0.27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0.16-0.46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94089">
                <a:tc vMerge="1">
                  <a:txBody>
                    <a:bodyPr/>
                    <a:lstStyle/>
                    <a:p>
                      <a:pPr>
                        <a:lnSpc>
                          <a:spcPct val="107000"/>
                        </a:lnSpc>
                        <a:spcAft>
                          <a:spcPts val="0"/>
                        </a:spcAft>
                      </a:pPr>
                      <a:endParaRPr lang="de-DE" sz="105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Mutated</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380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89.9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101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96.0</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0.44</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90000"/>
                        </a:lnSpc>
                        <a:spcAft>
                          <a:spcPts val="0"/>
                        </a:spcAft>
                      </a:pPr>
                      <a:r>
                        <a:rPr lang="en-US" sz="1200" dirty="0">
                          <a:solidFill>
                            <a:schemeClr val="bg1"/>
                          </a:solidFill>
                          <a:effectLst/>
                          <a:latin typeface="Calibri" panose="020F0502020204030204" pitchFamily="34" charset="0"/>
                          <a:ea typeface="Calibri"/>
                          <a:cs typeface="Calibri" panose="020F0502020204030204" pitchFamily="34" charset="0"/>
                        </a:rPr>
                        <a:t>0.16-1.21</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bl>
          </a:graphicData>
        </a:graphic>
      </p:graphicFrame>
      <p:graphicFrame>
        <p:nvGraphicFramePr>
          <p:cNvPr id="26" name="Tabelle 6">
            <a:extLst>
              <a:ext uri="{FF2B5EF4-FFF2-40B4-BE49-F238E27FC236}">
                <a16:creationId xmlns:a16="http://schemas.microsoft.com/office/drawing/2014/main" id="{9700042D-3046-9171-82E6-CE4A4F76975B}"/>
              </a:ext>
            </a:extLst>
          </p:cNvPr>
          <p:cNvGraphicFramePr>
            <a:graphicFrameLocks noGrp="1"/>
          </p:cNvGraphicFramePr>
          <p:nvPr/>
        </p:nvGraphicFramePr>
        <p:xfrm>
          <a:off x="3737821" y="1291447"/>
          <a:ext cx="1553004" cy="274320"/>
        </p:xfrm>
        <a:graphic>
          <a:graphicData uri="http://schemas.openxmlformats.org/drawingml/2006/table">
            <a:tbl>
              <a:tblPr firstRow="1" bandRow="1"/>
              <a:tblGrid>
                <a:gridCol w="1553004">
                  <a:extLst>
                    <a:ext uri="{9D8B030D-6E8A-4147-A177-3AD203B41FA5}">
                      <a16:colId xmlns:a16="http://schemas.microsoft.com/office/drawing/2014/main" val="20000"/>
                    </a:ext>
                  </a:extLst>
                </a:gridCol>
              </a:tblGrid>
              <a:tr h="154816">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de-DE" sz="1200" dirty="0">
                          <a:solidFill>
                            <a:schemeClr val="bg1"/>
                          </a:solidFill>
                          <a:latin typeface="Calibri" panose="020F0502020204030204" pitchFamily="34" charset="0"/>
                          <a:cs typeface="Calibri" panose="020F0502020204030204" pitchFamily="34" charset="0"/>
                        </a:rPr>
                        <a:t>CIT</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27" name="Tabelle 7">
            <a:extLst>
              <a:ext uri="{FF2B5EF4-FFF2-40B4-BE49-F238E27FC236}">
                <a16:creationId xmlns:a16="http://schemas.microsoft.com/office/drawing/2014/main" id="{13340172-302B-2FAC-BEFC-A871CA32A3CA}"/>
              </a:ext>
            </a:extLst>
          </p:cNvPr>
          <p:cNvGraphicFramePr>
            <a:graphicFrameLocks noGrp="1"/>
          </p:cNvGraphicFramePr>
          <p:nvPr/>
        </p:nvGraphicFramePr>
        <p:xfrm>
          <a:off x="5634008" y="1291446"/>
          <a:ext cx="1612825" cy="274320"/>
        </p:xfrm>
        <a:graphic>
          <a:graphicData uri="http://schemas.openxmlformats.org/drawingml/2006/table">
            <a:tbl>
              <a:tblPr firstRow="1" bandRow="1"/>
              <a:tblGrid>
                <a:gridCol w="1612825">
                  <a:extLst>
                    <a:ext uri="{9D8B030D-6E8A-4147-A177-3AD203B41FA5}">
                      <a16:colId xmlns:a16="http://schemas.microsoft.com/office/drawing/2014/main" val="20000"/>
                    </a:ext>
                  </a:extLst>
                </a:gridCol>
              </a:tblGrid>
              <a:tr h="16425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de-DE" sz="1200" dirty="0">
                          <a:solidFill>
                            <a:schemeClr val="bg1"/>
                          </a:solidFill>
                          <a:latin typeface="Calibri" panose="020F0502020204030204" pitchFamily="34" charset="0"/>
                          <a:cs typeface="Calibri" panose="020F0502020204030204" pitchFamily="34" charset="0"/>
                        </a:rPr>
                        <a:t>Ibr + Ven + O</a:t>
                      </a:r>
                      <a:endParaRPr lang="de-DE" sz="1050" dirty="0">
                        <a:solidFill>
                          <a:schemeClr val="bg1"/>
                        </a:solidFill>
                        <a:latin typeface="Calibri" panose="020F0502020204030204" pitchFamily="34" charset="0"/>
                        <a:cs typeface="Calibri" panose="020F0502020204030204" pitchFamily="34" charset="0"/>
                      </a:endParaRP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4" name="Straight Connector 3">
            <a:extLst>
              <a:ext uri="{FF2B5EF4-FFF2-40B4-BE49-F238E27FC236}">
                <a16:creationId xmlns:a16="http://schemas.microsoft.com/office/drawing/2014/main" id="{27DF91CA-0E76-9AC5-9F53-DE324D344A7F}"/>
              </a:ext>
            </a:extLst>
          </p:cNvPr>
          <p:cNvCxnSpPr/>
          <p:nvPr/>
        </p:nvCxnSpPr>
        <p:spPr bwMode="auto">
          <a:xfrm>
            <a:off x="9408237" y="5738208"/>
            <a:ext cx="1175161" cy="0"/>
          </a:xfrm>
          <a:prstGeom prst="line">
            <a:avLst/>
          </a:prstGeom>
          <a:noFill/>
          <a:ln w="28575" cap="flat" cmpd="sng" algn="ctr">
            <a:solidFill>
              <a:schemeClr val="bg1"/>
            </a:solidFill>
            <a:prstDash val="solid"/>
            <a:round/>
            <a:headEnd type="none" w="med" len="med"/>
            <a:tailEnd type="none" w="med" len="med"/>
          </a:ln>
          <a:effectLst/>
        </p:spPr>
      </p:cxnSp>
      <p:sp>
        <p:nvSpPr>
          <p:cNvPr id="5" name="Rectangle 4">
            <a:extLst>
              <a:ext uri="{FF2B5EF4-FFF2-40B4-BE49-F238E27FC236}">
                <a16:creationId xmlns:a16="http://schemas.microsoft.com/office/drawing/2014/main" id="{F0FBFB42-2EE2-5E78-972A-15AD89A211B4}"/>
              </a:ext>
            </a:extLst>
          </p:cNvPr>
          <p:cNvSpPr/>
          <p:nvPr/>
        </p:nvSpPr>
        <p:spPr bwMode="auto">
          <a:xfrm>
            <a:off x="9950619" y="5699636"/>
            <a:ext cx="80622" cy="806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2" name="Straight Connector 11">
            <a:extLst>
              <a:ext uri="{FF2B5EF4-FFF2-40B4-BE49-F238E27FC236}">
                <a16:creationId xmlns:a16="http://schemas.microsoft.com/office/drawing/2014/main" id="{28375BB5-1E7F-50D9-52E8-52E0F9FC9089}"/>
              </a:ext>
            </a:extLst>
          </p:cNvPr>
          <p:cNvCxnSpPr>
            <a:cxnSpLocks/>
          </p:cNvCxnSpPr>
          <p:nvPr/>
        </p:nvCxnSpPr>
        <p:spPr bwMode="auto">
          <a:xfrm>
            <a:off x="9397806" y="5551462"/>
            <a:ext cx="633435" cy="0"/>
          </a:xfrm>
          <a:prstGeom prst="line">
            <a:avLst/>
          </a:prstGeom>
          <a:noFill/>
          <a:ln w="28575" cap="flat" cmpd="sng" algn="ctr">
            <a:solidFill>
              <a:schemeClr val="bg1"/>
            </a:solidFill>
            <a:prstDash val="solid"/>
            <a:round/>
            <a:headEnd type="none" w="med" len="med"/>
            <a:tailEnd type="none" w="med" len="med"/>
          </a:ln>
          <a:effectLst/>
        </p:spPr>
      </p:cxnSp>
      <p:sp>
        <p:nvSpPr>
          <p:cNvPr id="13" name="Rectangle 12">
            <a:extLst>
              <a:ext uri="{FF2B5EF4-FFF2-40B4-BE49-F238E27FC236}">
                <a16:creationId xmlns:a16="http://schemas.microsoft.com/office/drawing/2014/main" id="{A9718B15-19E0-2EE0-E224-51243FA6A0E2}"/>
              </a:ext>
            </a:extLst>
          </p:cNvPr>
          <p:cNvSpPr/>
          <p:nvPr/>
        </p:nvSpPr>
        <p:spPr bwMode="auto">
          <a:xfrm>
            <a:off x="9658566" y="5497242"/>
            <a:ext cx="107781" cy="10778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6" name="Straight Connector 15">
            <a:extLst>
              <a:ext uri="{FF2B5EF4-FFF2-40B4-BE49-F238E27FC236}">
                <a16:creationId xmlns:a16="http://schemas.microsoft.com/office/drawing/2014/main" id="{6A220A8B-00CA-8CBB-1061-7B29AA985480}"/>
              </a:ext>
            </a:extLst>
          </p:cNvPr>
          <p:cNvCxnSpPr>
            <a:cxnSpLocks/>
          </p:cNvCxnSpPr>
          <p:nvPr/>
        </p:nvCxnSpPr>
        <p:spPr bwMode="auto">
          <a:xfrm>
            <a:off x="9314438" y="5253408"/>
            <a:ext cx="716803" cy="0"/>
          </a:xfrm>
          <a:prstGeom prst="line">
            <a:avLst/>
          </a:prstGeom>
          <a:noFill/>
          <a:ln w="28575" cap="flat" cmpd="sng" algn="ctr">
            <a:solidFill>
              <a:schemeClr val="bg1"/>
            </a:solidFill>
            <a:prstDash val="solid"/>
            <a:round/>
            <a:headEnd type="none" w="med" len="med"/>
            <a:tailEnd type="none" w="med" len="med"/>
          </a:ln>
          <a:effectLst/>
        </p:spPr>
      </p:cxnSp>
      <p:sp>
        <p:nvSpPr>
          <p:cNvPr id="17" name="Rectangle 16">
            <a:extLst>
              <a:ext uri="{FF2B5EF4-FFF2-40B4-BE49-F238E27FC236}">
                <a16:creationId xmlns:a16="http://schemas.microsoft.com/office/drawing/2014/main" id="{B98D7A81-8CA5-8646-D458-8018F6E15776}"/>
              </a:ext>
            </a:extLst>
          </p:cNvPr>
          <p:cNvSpPr/>
          <p:nvPr/>
        </p:nvSpPr>
        <p:spPr bwMode="auto">
          <a:xfrm>
            <a:off x="9618154" y="5199188"/>
            <a:ext cx="107781" cy="10778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8" name="Straight Connector 17">
            <a:extLst>
              <a:ext uri="{FF2B5EF4-FFF2-40B4-BE49-F238E27FC236}">
                <a16:creationId xmlns:a16="http://schemas.microsoft.com/office/drawing/2014/main" id="{9BB3BBF2-D59D-6953-28D2-BF8643EEF6F7}"/>
              </a:ext>
            </a:extLst>
          </p:cNvPr>
          <p:cNvCxnSpPr>
            <a:cxnSpLocks/>
          </p:cNvCxnSpPr>
          <p:nvPr/>
        </p:nvCxnSpPr>
        <p:spPr bwMode="auto">
          <a:xfrm>
            <a:off x="9732889" y="5073647"/>
            <a:ext cx="1003488" cy="0"/>
          </a:xfrm>
          <a:prstGeom prst="line">
            <a:avLst/>
          </a:prstGeom>
          <a:noFill/>
          <a:ln w="28575" cap="flat" cmpd="sng" algn="ctr">
            <a:solidFill>
              <a:schemeClr val="bg1"/>
            </a:solidFill>
            <a:prstDash val="solid"/>
            <a:round/>
            <a:headEnd type="none" w="med" len="med"/>
            <a:tailEnd type="none" w="med" len="med"/>
          </a:ln>
          <a:effectLst/>
        </p:spPr>
      </p:cxnSp>
      <p:sp>
        <p:nvSpPr>
          <p:cNvPr id="19" name="Rectangle 18">
            <a:extLst>
              <a:ext uri="{FF2B5EF4-FFF2-40B4-BE49-F238E27FC236}">
                <a16:creationId xmlns:a16="http://schemas.microsoft.com/office/drawing/2014/main" id="{46F00D89-482F-E38C-6484-9132BE5C61D7}"/>
              </a:ext>
            </a:extLst>
          </p:cNvPr>
          <p:cNvSpPr/>
          <p:nvPr/>
        </p:nvSpPr>
        <p:spPr bwMode="auto">
          <a:xfrm>
            <a:off x="10201378" y="5035075"/>
            <a:ext cx="74778" cy="7477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1" name="Straight Connector 20">
            <a:extLst>
              <a:ext uri="{FF2B5EF4-FFF2-40B4-BE49-F238E27FC236}">
                <a16:creationId xmlns:a16="http://schemas.microsoft.com/office/drawing/2014/main" id="{64339DA7-8553-C485-1DEB-5986564278F3}"/>
              </a:ext>
            </a:extLst>
          </p:cNvPr>
          <p:cNvCxnSpPr>
            <a:cxnSpLocks/>
          </p:cNvCxnSpPr>
          <p:nvPr/>
        </p:nvCxnSpPr>
        <p:spPr bwMode="auto">
          <a:xfrm>
            <a:off x="9350162" y="2779854"/>
            <a:ext cx="810172" cy="0"/>
          </a:xfrm>
          <a:prstGeom prst="line">
            <a:avLst/>
          </a:prstGeom>
          <a:noFill/>
          <a:ln w="28575" cap="flat" cmpd="sng" algn="ctr">
            <a:solidFill>
              <a:schemeClr val="bg1"/>
            </a:solidFill>
            <a:prstDash val="solid"/>
            <a:round/>
            <a:headEnd type="none" w="med" len="med"/>
            <a:tailEnd type="none" w="med" len="med"/>
          </a:ln>
          <a:effectLst/>
        </p:spPr>
      </p:cxnSp>
      <p:sp>
        <p:nvSpPr>
          <p:cNvPr id="22" name="Rectangle 21">
            <a:extLst>
              <a:ext uri="{FF2B5EF4-FFF2-40B4-BE49-F238E27FC236}">
                <a16:creationId xmlns:a16="http://schemas.microsoft.com/office/drawing/2014/main" id="{CDBD5053-5B5A-C428-6B36-6F297CD632D2}"/>
              </a:ext>
            </a:extLst>
          </p:cNvPr>
          <p:cNvSpPr/>
          <p:nvPr/>
        </p:nvSpPr>
        <p:spPr bwMode="auto">
          <a:xfrm>
            <a:off x="9723168" y="2740603"/>
            <a:ext cx="71950" cy="7195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9" name="Straight Connector 28">
            <a:extLst>
              <a:ext uri="{FF2B5EF4-FFF2-40B4-BE49-F238E27FC236}">
                <a16:creationId xmlns:a16="http://schemas.microsoft.com/office/drawing/2014/main" id="{A822AB07-DB99-38F0-C4DF-E3D9446E39D8}"/>
              </a:ext>
            </a:extLst>
          </p:cNvPr>
          <p:cNvCxnSpPr>
            <a:cxnSpLocks/>
          </p:cNvCxnSpPr>
          <p:nvPr/>
        </p:nvCxnSpPr>
        <p:spPr bwMode="auto">
          <a:xfrm>
            <a:off x="9301589" y="4591223"/>
            <a:ext cx="974567" cy="0"/>
          </a:xfrm>
          <a:prstGeom prst="line">
            <a:avLst/>
          </a:prstGeom>
          <a:noFill/>
          <a:ln w="28575" cap="flat" cmpd="sng" algn="ctr">
            <a:solidFill>
              <a:schemeClr val="bg1"/>
            </a:solidFill>
            <a:prstDash val="solid"/>
            <a:round/>
            <a:headEnd type="none" w="med" len="med"/>
            <a:tailEnd type="none" w="med" len="med"/>
          </a:ln>
          <a:effectLst/>
        </p:spPr>
      </p:cxnSp>
      <p:sp>
        <p:nvSpPr>
          <p:cNvPr id="30" name="Rectangle 29">
            <a:extLst>
              <a:ext uri="{FF2B5EF4-FFF2-40B4-BE49-F238E27FC236}">
                <a16:creationId xmlns:a16="http://schemas.microsoft.com/office/drawing/2014/main" id="{F991ABA0-89DC-E5CB-670B-EF0727BABF43}"/>
              </a:ext>
            </a:extLst>
          </p:cNvPr>
          <p:cNvSpPr/>
          <p:nvPr/>
        </p:nvSpPr>
        <p:spPr bwMode="auto">
          <a:xfrm>
            <a:off x="9718981" y="4531788"/>
            <a:ext cx="111967" cy="11196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1" name="Straight Connector 30">
            <a:extLst>
              <a:ext uri="{FF2B5EF4-FFF2-40B4-BE49-F238E27FC236}">
                <a16:creationId xmlns:a16="http://schemas.microsoft.com/office/drawing/2014/main" id="{7CC0002E-3A62-C533-3778-4A7FCBCC4717}"/>
              </a:ext>
            </a:extLst>
          </p:cNvPr>
          <p:cNvCxnSpPr>
            <a:cxnSpLocks/>
          </p:cNvCxnSpPr>
          <p:nvPr/>
        </p:nvCxnSpPr>
        <p:spPr bwMode="auto">
          <a:xfrm>
            <a:off x="9573393" y="4214695"/>
            <a:ext cx="1115568" cy="0"/>
          </a:xfrm>
          <a:prstGeom prst="line">
            <a:avLst/>
          </a:prstGeom>
          <a:noFill/>
          <a:ln w="28575" cap="flat" cmpd="sng" algn="ctr">
            <a:solidFill>
              <a:schemeClr val="bg1"/>
            </a:solidFill>
            <a:prstDash val="solid"/>
            <a:round/>
            <a:headEnd type="none" w="med" len="med"/>
            <a:tailEnd type="none" w="med" len="med"/>
          </a:ln>
          <a:effectLst/>
        </p:spPr>
      </p:cxnSp>
      <p:sp>
        <p:nvSpPr>
          <p:cNvPr id="32" name="Rectangle 31">
            <a:extLst>
              <a:ext uri="{FF2B5EF4-FFF2-40B4-BE49-F238E27FC236}">
                <a16:creationId xmlns:a16="http://schemas.microsoft.com/office/drawing/2014/main" id="{ADA7EFDB-5D0C-DDEB-008E-E8080F85E093}"/>
              </a:ext>
            </a:extLst>
          </p:cNvPr>
          <p:cNvSpPr/>
          <p:nvPr/>
        </p:nvSpPr>
        <p:spPr bwMode="auto">
          <a:xfrm>
            <a:off x="10108228" y="4190247"/>
            <a:ext cx="45720" cy="4572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3" name="Straight Connector 32">
            <a:extLst>
              <a:ext uri="{FF2B5EF4-FFF2-40B4-BE49-F238E27FC236}">
                <a16:creationId xmlns:a16="http://schemas.microsoft.com/office/drawing/2014/main" id="{E600944B-A010-AA9A-69A3-AF68495E07C8}"/>
              </a:ext>
            </a:extLst>
          </p:cNvPr>
          <p:cNvCxnSpPr>
            <a:cxnSpLocks/>
          </p:cNvCxnSpPr>
          <p:nvPr/>
        </p:nvCxnSpPr>
        <p:spPr bwMode="auto">
          <a:xfrm>
            <a:off x="9122761" y="4013939"/>
            <a:ext cx="81381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894E740-3FBE-6079-2E57-C3A20608C99F}"/>
              </a:ext>
            </a:extLst>
          </p:cNvPr>
          <p:cNvCxnSpPr>
            <a:cxnSpLocks/>
          </p:cNvCxnSpPr>
          <p:nvPr/>
        </p:nvCxnSpPr>
        <p:spPr bwMode="auto">
          <a:xfrm>
            <a:off x="9122129" y="3720485"/>
            <a:ext cx="105156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F6B3AD6-88FA-6FFD-E9DE-4963397B4319}"/>
              </a:ext>
            </a:extLst>
          </p:cNvPr>
          <p:cNvCxnSpPr>
            <a:cxnSpLocks/>
          </p:cNvCxnSpPr>
          <p:nvPr/>
        </p:nvCxnSpPr>
        <p:spPr bwMode="auto">
          <a:xfrm>
            <a:off x="9599031" y="3532271"/>
            <a:ext cx="629732" cy="0"/>
          </a:xfrm>
          <a:prstGeom prst="line">
            <a:avLst/>
          </a:prstGeom>
          <a:noFill/>
          <a:ln w="28575" cap="flat" cmpd="sng" algn="ctr">
            <a:solidFill>
              <a:schemeClr val="bg1"/>
            </a:solidFill>
            <a:prstDash val="solid"/>
            <a:round/>
            <a:headEnd type="none" w="med" len="med"/>
            <a:tailEnd type="none" w="med" len="med"/>
          </a:ln>
          <a:effectLst/>
        </p:spPr>
      </p:cxnSp>
      <p:sp>
        <p:nvSpPr>
          <p:cNvPr id="40" name="Rectangle 39">
            <a:extLst>
              <a:ext uri="{FF2B5EF4-FFF2-40B4-BE49-F238E27FC236}">
                <a16:creationId xmlns:a16="http://schemas.microsoft.com/office/drawing/2014/main" id="{8CF70A8D-892B-ED37-1E0D-716CE67272E3}"/>
              </a:ext>
            </a:extLst>
          </p:cNvPr>
          <p:cNvSpPr/>
          <p:nvPr/>
        </p:nvSpPr>
        <p:spPr bwMode="auto">
          <a:xfrm>
            <a:off x="9838652" y="3462407"/>
            <a:ext cx="146735" cy="14673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2" name="Straight Connector 41">
            <a:extLst>
              <a:ext uri="{FF2B5EF4-FFF2-40B4-BE49-F238E27FC236}">
                <a16:creationId xmlns:a16="http://schemas.microsoft.com/office/drawing/2014/main" id="{FE3D7ECF-A5DA-F58A-32AC-E9F3731DBA9C}"/>
              </a:ext>
            </a:extLst>
          </p:cNvPr>
          <p:cNvCxnSpPr>
            <a:cxnSpLocks/>
          </p:cNvCxnSpPr>
          <p:nvPr/>
        </p:nvCxnSpPr>
        <p:spPr bwMode="auto">
          <a:xfrm>
            <a:off x="9118653" y="3250083"/>
            <a:ext cx="905634" cy="0"/>
          </a:xfrm>
          <a:prstGeom prst="line">
            <a:avLst/>
          </a:prstGeom>
          <a:noFill/>
          <a:ln w="28575" cap="flat" cmpd="sng" algn="ctr">
            <a:solidFill>
              <a:schemeClr val="bg1"/>
            </a:solidFill>
            <a:prstDash val="solid"/>
            <a:round/>
            <a:headEnd type="none" w="med" len="med"/>
            <a:tailEnd type="none" w="med" len="med"/>
          </a:ln>
          <a:effectLst/>
        </p:spPr>
      </p:cxnSp>
      <p:sp>
        <p:nvSpPr>
          <p:cNvPr id="43" name="Rectangle 42">
            <a:extLst>
              <a:ext uri="{FF2B5EF4-FFF2-40B4-BE49-F238E27FC236}">
                <a16:creationId xmlns:a16="http://schemas.microsoft.com/office/drawing/2014/main" id="{169BD8AF-4004-5B33-FB16-11552B17EE3B}"/>
              </a:ext>
            </a:extLst>
          </p:cNvPr>
          <p:cNvSpPr/>
          <p:nvPr/>
        </p:nvSpPr>
        <p:spPr bwMode="auto">
          <a:xfrm>
            <a:off x="9536421" y="3211511"/>
            <a:ext cx="74778" cy="7477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 name="Straight Connector 44">
            <a:extLst>
              <a:ext uri="{FF2B5EF4-FFF2-40B4-BE49-F238E27FC236}">
                <a16:creationId xmlns:a16="http://schemas.microsoft.com/office/drawing/2014/main" id="{B468F255-11F1-4EFA-82F8-A9F6A74170F8}"/>
              </a:ext>
            </a:extLst>
          </p:cNvPr>
          <p:cNvCxnSpPr>
            <a:cxnSpLocks/>
          </p:cNvCxnSpPr>
          <p:nvPr/>
        </p:nvCxnSpPr>
        <p:spPr bwMode="auto">
          <a:xfrm>
            <a:off x="9581646" y="3062052"/>
            <a:ext cx="694510" cy="0"/>
          </a:xfrm>
          <a:prstGeom prst="line">
            <a:avLst/>
          </a:prstGeom>
          <a:noFill/>
          <a:ln w="28575" cap="flat" cmpd="sng" algn="ctr">
            <a:solidFill>
              <a:schemeClr val="bg1"/>
            </a:solidFill>
            <a:prstDash val="solid"/>
            <a:round/>
            <a:headEnd type="none" w="med" len="med"/>
            <a:tailEnd type="none" w="med" len="med"/>
          </a:ln>
          <a:effectLst/>
        </p:spPr>
      </p:cxnSp>
      <p:sp>
        <p:nvSpPr>
          <p:cNvPr id="46" name="Rectangle 45">
            <a:extLst>
              <a:ext uri="{FF2B5EF4-FFF2-40B4-BE49-F238E27FC236}">
                <a16:creationId xmlns:a16="http://schemas.microsoft.com/office/drawing/2014/main" id="{032EF472-B131-B8D0-F06C-0F880A050DFB}"/>
              </a:ext>
            </a:extLst>
          </p:cNvPr>
          <p:cNvSpPr/>
          <p:nvPr/>
        </p:nvSpPr>
        <p:spPr bwMode="auto">
          <a:xfrm>
            <a:off x="9872917" y="3003089"/>
            <a:ext cx="111495" cy="1114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8" name="Straight Connector 47">
            <a:extLst>
              <a:ext uri="{FF2B5EF4-FFF2-40B4-BE49-F238E27FC236}">
                <a16:creationId xmlns:a16="http://schemas.microsoft.com/office/drawing/2014/main" id="{1C51A864-AAF0-EA35-5A85-88EAB7F8AAD2}"/>
              </a:ext>
            </a:extLst>
          </p:cNvPr>
          <p:cNvCxnSpPr>
            <a:cxnSpLocks/>
          </p:cNvCxnSpPr>
          <p:nvPr/>
        </p:nvCxnSpPr>
        <p:spPr bwMode="auto">
          <a:xfrm>
            <a:off x="9458138" y="4410212"/>
            <a:ext cx="1088136" cy="0"/>
          </a:xfrm>
          <a:prstGeom prst="line">
            <a:avLst/>
          </a:prstGeom>
          <a:noFill/>
          <a:ln w="28575" cap="flat" cmpd="sng" algn="ctr">
            <a:solidFill>
              <a:schemeClr val="bg1"/>
            </a:solidFill>
            <a:prstDash val="solid"/>
            <a:round/>
            <a:headEnd type="none" w="med" len="med"/>
            <a:tailEnd type="none" w="med" len="med"/>
          </a:ln>
          <a:effectLst/>
        </p:spPr>
      </p:cxnSp>
      <p:sp>
        <p:nvSpPr>
          <p:cNvPr id="49" name="Rectangle 48">
            <a:extLst>
              <a:ext uri="{FF2B5EF4-FFF2-40B4-BE49-F238E27FC236}">
                <a16:creationId xmlns:a16="http://schemas.microsoft.com/office/drawing/2014/main" id="{B30CFD33-85BA-04EE-CFF2-A93A33FFDD43}"/>
              </a:ext>
            </a:extLst>
          </p:cNvPr>
          <p:cNvSpPr/>
          <p:nvPr/>
        </p:nvSpPr>
        <p:spPr bwMode="auto">
          <a:xfrm>
            <a:off x="9971312" y="437164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1" name="Straight Connector 50">
            <a:extLst>
              <a:ext uri="{FF2B5EF4-FFF2-40B4-BE49-F238E27FC236}">
                <a16:creationId xmlns:a16="http://schemas.microsoft.com/office/drawing/2014/main" id="{18A944EB-870A-A227-C2F8-A17A1AE437B7}"/>
              </a:ext>
            </a:extLst>
          </p:cNvPr>
          <p:cNvCxnSpPr>
            <a:cxnSpLocks/>
          </p:cNvCxnSpPr>
          <p:nvPr/>
        </p:nvCxnSpPr>
        <p:spPr bwMode="auto">
          <a:xfrm>
            <a:off x="9429671" y="2584886"/>
            <a:ext cx="872105" cy="0"/>
          </a:xfrm>
          <a:prstGeom prst="line">
            <a:avLst/>
          </a:prstGeom>
          <a:noFill/>
          <a:ln w="28575" cap="flat" cmpd="sng" algn="ctr">
            <a:solidFill>
              <a:schemeClr val="bg1"/>
            </a:solidFill>
            <a:prstDash val="solid"/>
            <a:round/>
            <a:headEnd type="none" w="med" len="med"/>
            <a:tailEnd type="none" w="med" len="med"/>
          </a:ln>
          <a:effectLst/>
        </p:spPr>
      </p:cxnSp>
      <p:sp>
        <p:nvSpPr>
          <p:cNvPr id="52" name="Rectangle 51">
            <a:extLst>
              <a:ext uri="{FF2B5EF4-FFF2-40B4-BE49-F238E27FC236}">
                <a16:creationId xmlns:a16="http://schemas.microsoft.com/office/drawing/2014/main" id="{1FFC26F8-D2A9-DEDE-A3C7-FC1D78894B95}"/>
              </a:ext>
            </a:extLst>
          </p:cNvPr>
          <p:cNvSpPr/>
          <p:nvPr/>
        </p:nvSpPr>
        <p:spPr bwMode="auto">
          <a:xfrm>
            <a:off x="9830948" y="2545635"/>
            <a:ext cx="71950" cy="7195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4" name="Straight Connector 53">
            <a:extLst>
              <a:ext uri="{FF2B5EF4-FFF2-40B4-BE49-F238E27FC236}">
                <a16:creationId xmlns:a16="http://schemas.microsoft.com/office/drawing/2014/main" id="{9CE5CA8E-9173-6663-50CA-08B183D5C4B7}"/>
              </a:ext>
            </a:extLst>
          </p:cNvPr>
          <p:cNvCxnSpPr>
            <a:cxnSpLocks/>
          </p:cNvCxnSpPr>
          <p:nvPr/>
        </p:nvCxnSpPr>
        <p:spPr bwMode="auto">
          <a:xfrm>
            <a:off x="9125804" y="2372756"/>
            <a:ext cx="1280277" cy="0"/>
          </a:xfrm>
          <a:prstGeom prst="line">
            <a:avLst/>
          </a:prstGeom>
          <a:noFill/>
          <a:ln w="28575" cap="flat" cmpd="sng" algn="ctr">
            <a:solidFill>
              <a:schemeClr val="bg1"/>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3461B898-427F-F3F6-A21F-37C7E90237B4}"/>
              </a:ext>
            </a:extLst>
          </p:cNvPr>
          <p:cNvSpPr/>
          <p:nvPr/>
        </p:nvSpPr>
        <p:spPr bwMode="auto">
          <a:xfrm>
            <a:off x="9705936" y="2336982"/>
            <a:ext cx="71950" cy="7195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BD8FD43A-5311-255D-76A2-63A7331E2582}"/>
              </a:ext>
            </a:extLst>
          </p:cNvPr>
          <p:cNvSpPr/>
          <p:nvPr/>
        </p:nvSpPr>
        <p:spPr bwMode="auto">
          <a:xfrm>
            <a:off x="9190536" y="3994005"/>
            <a:ext cx="45720" cy="4572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03934073-6A13-407A-A2A0-259C632A1517}"/>
              </a:ext>
            </a:extLst>
          </p:cNvPr>
          <p:cNvSpPr/>
          <p:nvPr/>
        </p:nvSpPr>
        <p:spPr bwMode="auto">
          <a:xfrm>
            <a:off x="9507792" y="3697625"/>
            <a:ext cx="45720" cy="4572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99234581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Diagramm 12">
            <a:extLst>
              <a:ext uri="{FF2B5EF4-FFF2-40B4-BE49-F238E27FC236}">
                <a16:creationId xmlns:a16="http://schemas.microsoft.com/office/drawing/2014/main" id="{C52F4E62-B535-78CD-9394-BA2ECADF8257}"/>
              </a:ext>
            </a:extLst>
          </p:cNvPr>
          <p:cNvGraphicFramePr>
            <a:graphicFrameLocks/>
          </p:cNvGraphicFramePr>
          <p:nvPr>
            <p:extLst>
              <p:ext uri="{D42A27DB-BD31-4B8C-83A1-F6EECF244321}">
                <p14:modId xmlns:p14="http://schemas.microsoft.com/office/powerpoint/2010/main" val="3565235424"/>
              </p:ext>
            </p:extLst>
          </p:nvPr>
        </p:nvGraphicFramePr>
        <p:xfrm>
          <a:off x="8774135" y="1486292"/>
          <a:ext cx="3078000" cy="4694768"/>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PFS Subgroup Analysis for Venetoclax + Obinutuzumab vs CIT</a:t>
            </a:r>
          </a:p>
        </p:txBody>
      </p:sp>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 Reproduced with permission.</a:t>
            </a:r>
          </a:p>
        </p:txBody>
      </p:sp>
      <p:graphicFrame>
        <p:nvGraphicFramePr>
          <p:cNvPr id="16" name="Tabelle 4">
            <a:extLst>
              <a:ext uri="{FF2B5EF4-FFF2-40B4-BE49-F238E27FC236}">
                <a16:creationId xmlns:a16="http://schemas.microsoft.com/office/drawing/2014/main" id="{4BEDE035-4EFA-75F8-74DC-66EC379DAE53}"/>
              </a:ext>
            </a:extLst>
          </p:cNvPr>
          <p:cNvGraphicFramePr>
            <a:graphicFrameLocks noGrp="1"/>
          </p:cNvGraphicFramePr>
          <p:nvPr>
            <p:extLst>
              <p:ext uri="{D42A27DB-BD31-4B8C-83A1-F6EECF244321}">
                <p14:modId xmlns:p14="http://schemas.microsoft.com/office/powerpoint/2010/main" val="3809230294"/>
              </p:ext>
            </p:extLst>
          </p:nvPr>
        </p:nvGraphicFramePr>
        <p:xfrm>
          <a:off x="331667" y="1472116"/>
          <a:ext cx="8477153" cy="4334584"/>
        </p:xfrm>
        <a:graphic>
          <a:graphicData uri="http://schemas.openxmlformats.org/drawingml/2006/table">
            <a:tbl>
              <a:tblPr firstRow="1" firstCol="1" bandRow="1"/>
              <a:tblGrid>
                <a:gridCol w="1354250">
                  <a:extLst>
                    <a:ext uri="{9D8B030D-6E8A-4147-A177-3AD203B41FA5}">
                      <a16:colId xmlns:a16="http://schemas.microsoft.com/office/drawing/2014/main" val="20000"/>
                    </a:ext>
                  </a:extLst>
                </a:gridCol>
                <a:gridCol w="1186991">
                  <a:extLst>
                    <a:ext uri="{9D8B030D-6E8A-4147-A177-3AD203B41FA5}">
                      <a16:colId xmlns:a16="http://schemas.microsoft.com/office/drawing/2014/main" val="20001"/>
                    </a:ext>
                  </a:extLst>
                </a:gridCol>
                <a:gridCol w="477825">
                  <a:extLst>
                    <a:ext uri="{9D8B030D-6E8A-4147-A177-3AD203B41FA5}">
                      <a16:colId xmlns:a16="http://schemas.microsoft.com/office/drawing/2014/main" val="20002"/>
                    </a:ext>
                  </a:extLst>
                </a:gridCol>
                <a:gridCol w="198858">
                  <a:extLst>
                    <a:ext uri="{9D8B030D-6E8A-4147-A177-3AD203B41FA5}">
                      <a16:colId xmlns:a16="http://schemas.microsoft.com/office/drawing/2014/main" val="20003"/>
                    </a:ext>
                  </a:extLst>
                </a:gridCol>
                <a:gridCol w="400534">
                  <a:extLst>
                    <a:ext uri="{9D8B030D-6E8A-4147-A177-3AD203B41FA5}">
                      <a16:colId xmlns:a16="http://schemas.microsoft.com/office/drawing/2014/main" val="20004"/>
                    </a:ext>
                  </a:extLst>
                </a:gridCol>
                <a:gridCol w="551698">
                  <a:extLst>
                    <a:ext uri="{9D8B030D-6E8A-4147-A177-3AD203B41FA5}">
                      <a16:colId xmlns:a16="http://schemas.microsoft.com/office/drawing/2014/main" val="20005"/>
                    </a:ext>
                  </a:extLst>
                </a:gridCol>
                <a:gridCol w="692463">
                  <a:extLst>
                    <a:ext uri="{9D8B030D-6E8A-4147-A177-3AD203B41FA5}">
                      <a16:colId xmlns:a16="http://schemas.microsoft.com/office/drawing/2014/main" val="20006"/>
                    </a:ext>
                  </a:extLst>
                </a:gridCol>
                <a:gridCol w="231185">
                  <a:extLst>
                    <a:ext uri="{9D8B030D-6E8A-4147-A177-3AD203B41FA5}">
                      <a16:colId xmlns:a16="http://schemas.microsoft.com/office/drawing/2014/main" val="20007"/>
                    </a:ext>
                  </a:extLst>
                </a:gridCol>
                <a:gridCol w="440583">
                  <a:extLst>
                    <a:ext uri="{9D8B030D-6E8A-4147-A177-3AD203B41FA5}">
                      <a16:colId xmlns:a16="http://schemas.microsoft.com/office/drawing/2014/main" val="20008"/>
                    </a:ext>
                  </a:extLst>
                </a:gridCol>
                <a:gridCol w="551698">
                  <a:extLst>
                    <a:ext uri="{9D8B030D-6E8A-4147-A177-3AD203B41FA5}">
                      <a16:colId xmlns:a16="http://schemas.microsoft.com/office/drawing/2014/main" val="20009"/>
                    </a:ext>
                  </a:extLst>
                </a:gridCol>
                <a:gridCol w="692463">
                  <a:extLst>
                    <a:ext uri="{9D8B030D-6E8A-4147-A177-3AD203B41FA5}">
                      <a16:colId xmlns:a16="http://schemas.microsoft.com/office/drawing/2014/main" val="20010"/>
                    </a:ext>
                  </a:extLst>
                </a:gridCol>
                <a:gridCol w="198858">
                  <a:extLst>
                    <a:ext uri="{9D8B030D-6E8A-4147-A177-3AD203B41FA5}">
                      <a16:colId xmlns:a16="http://schemas.microsoft.com/office/drawing/2014/main" val="20011"/>
                    </a:ext>
                  </a:extLst>
                </a:gridCol>
                <a:gridCol w="623496">
                  <a:extLst>
                    <a:ext uri="{9D8B030D-6E8A-4147-A177-3AD203B41FA5}">
                      <a16:colId xmlns:a16="http://schemas.microsoft.com/office/drawing/2014/main" val="20012"/>
                    </a:ext>
                  </a:extLst>
                </a:gridCol>
                <a:gridCol w="876251">
                  <a:extLst>
                    <a:ext uri="{9D8B030D-6E8A-4147-A177-3AD203B41FA5}">
                      <a16:colId xmlns:a16="http://schemas.microsoft.com/office/drawing/2014/main" val="20013"/>
                    </a:ext>
                  </a:extLst>
                </a:gridCol>
              </a:tblGrid>
              <a:tr h="45825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Category</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Subgroup</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Total</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Events</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PFS Rate Mo 36,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n</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Events</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PFS Rate Mo 36,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HR</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95% Wald CI</a:t>
                      </a:r>
                      <a:endParaRPr lang="de-DE" sz="1200" dirty="0">
                        <a:effectLst/>
                        <a:latin typeface="Calibri" panose="020F0502020204030204" pitchFamily="34" charset="0"/>
                        <a:ea typeface="Calibri"/>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All</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926</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229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67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75.5</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229</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33</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87.7</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b="1" dirty="0">
                          <a:solidFill>
                            <a:schemeClr val="bg1"/>
                          </a:solidFill>
                          <a:effectLst/>
                          <a:latin typeface="Calibri" panose="020F0502020204030204" pitchFamily="34" charset="0"/>
                          <a:ea typeface="Calibri"/>
                          <a:cs typeface="Calibri" panose="020F0502020204030204" pitchFamily="34" charset="0"/>
                        </a:rPr>
                        <a:t> </a:t>
                      </a: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endParaRPr lang="de-DE" sz="1200" dirty="0">
                        <a:solidFill>
                          <a:schemeClr val="bg1"/>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w="12700" cap="flat" cmpd="sng" algn="ctr">
                      <a:solidFill>
                        <a:sysClr val="windowText" lastClr="000000"/>
                      </a:solid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92024">
                <a:tc rowSpan="3">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Binet stage at screening</a:t>
                      </a:r>
                      <a:endParaRPr lang="de-DE" sz="1200" dirty="0">
                        <a:effectLst/>
                        <a:latin typeface="Calibri" panose="020F0502020204030204" pitchFamily="34" charset="0"/>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A</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246</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79.5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60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89.4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0.46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0.17-1.22</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148189">
                <a:tc vMerge="1">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B</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349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79.1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90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13</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88.7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0.44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0.23-0.87</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74320">
                <a:tc vMerge="1">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C</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331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30</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68.8</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85.3</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0.21-0.73</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14818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Age groups, yr</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597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150</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83.7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147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21</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88.2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0.54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0.31-0.93</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&gt;65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329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61.6</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86.6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0.15-0.55</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14818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Complex</a:t>
                      </a:r>
                      <a:r>
                        <a:rPr lang="en-US" sz="1200" b="1" baseline="0" dirty="0">
                          <a:solidFill>
                            <a:srgbClr val="000000"/>
                          </a:solidFill>
                          <a:effectLst/>
                          <a:latin typeface="Calibri" panose="020F0502020204030204" pitchFamily="34" charset="0"/>
                          <a:ea typeface="Calibri"/>
                          <a:cs typeface="Calibri" panose="020F0502020204030204" pitchFamily="34" charset="0"/>
                        </a:rPr>
                        <a:t> karyotype</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No</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742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177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44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81.3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182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24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88.2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0.46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0.28-0.76</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Yes</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153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46</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51.9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36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82.1</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0.28</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0.12-0.67</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148189">
                <a:tc rowSpan="3">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Cytogenetic subgroups as per hierarchy</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107000"/>
                        </a:lnSpc>
                        <a:spcBef>
                          <a:spcPts val="0"/>
                        </a:spcBef>
                        <a:spcAft>
                          <a:spcPts val="0"/>
                        </a:spcAft>
                        <a:buClrTx/>
                        <a:buSzTx/>
                        <a:buFontTx/>
                        <a:buNone/>
                        <a:tabLst/>
                        <a:defRPr/>
                      </a:pPr>
                      <a:r>
                        <a:rPr lang="en-US" sz="1200" kern="1200" dirty="0">
                          <a:solidFill>
                            <a:srgbClr val="000000"/>
                          </a:solidFill>
                          <a:effectLst/>
                          <a:latin typeface="Calibri" panose="020F0502020204030204" pitchFamily="34" charset="0"/>
                          <a:ea typeface="Calibri"/>
                          <a:cs typeface="Calibri" panose="020F0502020204030204" pitchFamily="34" charset="0"/>
                        </a:rPr>
                        <a:t>del(11q)</a:t>
                      </a: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162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41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54.9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44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83.0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0.10-0.52</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148189">
                <a:tc vMerge="1">
                  <a:txBody>
                    <a:bodyPr/>
                    <a:lstStyle/>
                    <a:p>
                      <a:pPr>
                        <a:lnSpc>
                          <a:spcPct val="107000"/>
                        </a:lnSpc>
                        <a:spcAft>
                          <a:spcPts val="0"/>
                        </a:spcAft>
                      </a:pPr>
                      <a:endParaRPr lang="de-DE" sz="90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107000"/>
                        </a:lnSpc>
                        <a:spcBef>
                          <a:spcPts val="0"/>
                        </a:spcBef>
                        <a:spcAft>
                          <a:spcPts val="0"/>
                        </a:spcAft>
                        <a:buClrTx/>
                        <a:buSzTx/>
                        <a:buFontTx/>
                        <a:buNone/>
                        <a:tabLst/>
                        <a:defRPr/>
                      </a:pPr>
                      <a:r>
                        <a:rPr lang="en-US" sz="1200" kern="1200" dirty="0">
                          <a:solidFill>
                            <a:srgbClr val="000000"/>
                          </a:solidFill>
                          <a:effectLst/>
                          <a:latin typeface="Calibri" panose="020F0502020204030204" pitchFamily="34" charset="0"/>
                          <a:ea typeface="Calibri"/>
                          <a:cs typeface="Calibri" panose="020F0502020204030204" pitchFamily="34" charset="0"/>
                        </a:rPr>
                        <a:t>Trisomy 12</a:t>
                      </a: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150</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77.4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47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87.0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0.50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0.20-1.26</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0">
                <a:tc vMerge="1">
                  <a:txBody>
                    <a:bodyPr/>
                    <a:lstStyle/>
                    <a:p>
                      <a:pPr>
                        <a:lnSpc>
                          <a:spcPct val="107000"/>
                        </a:lnSpc>
                        <a:spcAft>
                          <a:spcPts val="0"/>
                        </a:spcAft>
                      </a:pPr>
                      <a:endParaRPr lang="de-DE" sz="105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107000"/>
                        </a:lnSpc>
                        <a:spcBef>
                          <a:spcPts val="0"/>
                        </a:spcBef>
                        <a:spcAft>
                          <a:spcPts val="0"/>
                        </a:spcAft>
                        <a:buClrTx/>
                        <a:buSzTx/>
                        <a:buFontTx/>
                        <a:buNone/>
                        <a:tabLst/>
                        <a:defRPr/>
                      </a:pPr>
                      <a:r>
                        <a:rPr lang="en-US" sz="1200" kern="1200" dirty="0">
                          <a:solidFill>
                            <a:srgbClr val="000000"/>
                          </a:solidFill>
                          <a:effectLst/>
                          <a:latin typeface="Calibri" panose="020F0502020204030204" pitchFamily="34" charset="0"/>
                          <a:ea typeface="Calibri"/>
                          <a:cs typeface="Calibri" panose="020F0502020204030204" pitchFamily="34" charset="0"/>
                        </a:rPr>
                        <a:t>No abnormalities</a:t>
                      </a: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201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78.1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44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11</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80.3</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0.88</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0.38-2.04</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107000"/>
                        </a:lnSpc>
                        <a:spcBef>
                          <a:spcPts val="0"/>
                        </a:spcBef>
                        <a:spcAft>
                          <a:spcPts val="0"/>
                        </a:spcAft>
                        <a:buClrTx/>
                        <a:buSzTx/>
                        <a:buFontTx/>
                        <a:buNone/>
                        <a:tabLst/>
                        <a:defRPr/>
                      </a:pPr>
                      <a:r>
                        <a:rPr lang="en-US" sz="1200" kern="1200" dirty="0">
                          <a:solidFill>
                            <a:srgbClr val="000000"/>
                          </a:solidFill>
                          <a:effectLst/>
                          <a:latin typeface="Calibri" panose="020F0502020204030204" pitchFamily="34" charset="0"/>
                          <a:ea typeface="Calibri"/>
                          <a:cs typeface="Calibri" panose="020F0502020204030204" pitchFamily="34" charset="0"/>
                        </a:rPr>
                        <a:t>del(13q)</a:t>
                      </a: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413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101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81.9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94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93.8</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0.13</a:t>
                      </a:r>
                      <a:r>
                        <a:rPr lang="de-DE" sz="1200" kern="1200" baseline="0" dirty="0">
                          <a:solidFill>
                            <a:srgbClr val="000000"/>
                          </a:solidFill>
                          <a:effectLst/>
                          <a:latin typeface="Calibri" panose="020F0502020204030204" pitchFamily="34" charset="0"/>
                          <a:ea typeface="Calibri"/>
                          <a:cs typeface="Calibri" panose="020F0502020204030204" pitchFamily="34" charset="0"/>
                        </a:rPr>
                        <a:t>-0.69</a:t>
                      </a: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14818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l" defTabSz="914400" rtl="0" eaLnBrk="1" fontAlgn="auto" latinLnBrk="0" hangingPunct="1">
                        <a:lnSpc>
                          <a:spcPct val="107000"/>
                        </a:lnSpc>
                        <a:spcBef>
                          <a:spcPts val="0"/>
                        </a:spcBef>
                        <a:spcAft>
                          <a:spcPts val="0"/>
                        </a:spcAft>
                        <a:buClrTx/>
                        <a:buSzTx/>
                        <a:buFontTx/>
                        <a:buNone/>
                        <a:tabLst/>
                        <a:defRPr/>
                      </a:pPr>
                      <a:r>
                        <a:rPr lang="en-US" sz="1200" b="1" kern="1200" dirty="0">
                          <a:solidFill>
                            <a:srgbClr val="000000"/>
                          </a:solidFill>
                          <a:effectLst/>
                          <a:latin typeface="Calibri" panose="020F0502020204030204" pitchFamily="34" charset="0"/>
                          <a:ea typeface="Calibri"/>
                          <a:cs typeface="Calibri" panose="020F0502020204030204" pitchFamily="34" charset="0"/>
                        </a:rPr>
                        <a:t>CLl-IPI</a:t>
                      </a:r>
                      <a:r>
                        <a:rPr lang="en-US" sz="1200" b="1" kern="1200" baseline="0" dirty="0">
                          <a:solidFill>
                            <a:srgbClr val="000000"/>
                          </a:solidFill>
                          <a:effectLst/>
                          <a:latin typeface="Calibri" panose="020F0502020204030204" pitchFamily="34" charset="0"/>
                          <a:ea typeface="Calibri"/>
                          <a:cs typeface="Calibri" panose="020F0502020204030204" pitchFamily="34" charset="0"/>
                        </a:rPr>
                        <a:t> risk group</a:t>
                      </a:r>
                      <a:endParaRPr lang="de-DE" sz="1200" b="1"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Low</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143</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36</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93.7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32</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100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en-US" sz="1200" i="0" dirty="0">
                          <a:solidFill>
                            <a:srgbClr val="000000"/>
                          </a:solidFill>
                          <a:effectLst/>
                          <a:latin typeface="Calibri" panose="020F0502020204030204" pitchFamily="34" charset="0"/>
                          <a:ea typeface="Calibri"/>
                          <a:cs typeface="Calibri" panose="020F0502020204030204" pitchFamily="34" charset="0"/>
                        </a:rPr>
                        <a:t>NE</a:t>
                      </a:r>
                      <a:endParaRPr lang="de-DE" sz="1200" i="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en-US" sz="1200" i="0" kern="1200" dirty="0">
                          <a:solidFill>
                            <a:srgbClr val="000000"/>
                          </a:solidFill>
                          <a:effectLst/>
                          <a:latin typeface="Calibri" panose="020F0502020204030204" pitchFamily="34" charset="0"/>
                          <a:ea typeface="Calibri"/>
                          <a:cs typeface="Calibri" panose="020F0502020204030204" pitchFamily="34" charset="0"/>
                        </a:rPr>
                        <a:t>NE</a:t>
                      </a:r>
                      <a:endParaRPr lang="de-DE" sz="1200" i="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148189">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Intermediate</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294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86.7</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13</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87.0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0.84</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0.38-1.89</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5"/>
                  </a:ext>
                </a:extLst>
              </a:tr>
              <a:tr h="27432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High</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455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122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52</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65.0</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109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20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83.5</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0.35</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0.21-0.59</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148189">
                <a:tc rowSpan="2">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b="1" i="1" dirty="0">
                          <a:solidFill>
                            <a:srgbClr val="000000"/>
                          </a:solidFill>
                          <a:effectLst/>
                          <a:latin typeface="Calibri" panose="020F0502020204030204" pitchFamily="34" charset="0"/>
                          <a:ea typeface="Calibri"/>
                          <a:cs typeface="Calibri" panose="020F0502020204030204" pitchFamily="34" charset="0"/>
                        </a:rPr>
                        <a:t>IGHV</a:t>
                      </a:r>
                      <a:r>
                        <a:rPr lang="en-US" sz="1200" b="1" dirty="0">
                          <a:solidFill>
                            <a:srgbClr val="000000"/>
                          </a:solidFill>
                          <a:effectLst/>
                          <a:latin typeface="Calibri" panose="020F0502020204030204" pitchFamily="34" charset="0"/>
                          <a:ea typeface="Calibri"/>
                          <a:cs typeface="Calibri" panose="020F0502020204030204" pitchFamily="34" charset="0"/>
                        </a:rPr>
                        <a:t> mutational status</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Unmutated</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518</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131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54</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65.5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130</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26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82.9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0.37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0.23-0.59</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217748">
                <a:tc vMerge="1">
                  <a:txBody>
                    <a:bodyPr/>
                    <a:lstStyle/>
                    <a:p>
                      <a:pPr>
                        <a:lnSpc>
                          <a:spcPct val="107000"/>
                        </a:lnSpc>
                        <a:spcAft>
                          <a:spcPts val="0"/>
                        </a:spcAft>
                      </a:pPr>
                      <a:endParaRPr lang="de-DE" sz="1050" dirty="0">
                        <a:effectLst/>
                        <a:latin typeface="Calibri"/>
                        <a:ea typeface="Calibri"/>
                        <a:cs typeface="Times New Roman"/>
                      </a:endParaRPr>
                    </a:p>
                  </a:txBody>
                  <a:tcPr marL="57240" marR="57240" marT="0" marB="0">
                    <a:lnL>
                      <a:noFill/>
                    </a:lnL>
                    <a:lnR>
                      <a:noFill/>
                    </a:lnR>
                    <a:lnT>
                      <a:noFill/>
                    </a:lnT>
                    <a:lnB>
                      <a:noFill/>
                    </a:lnB>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Mutated</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380</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95</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11</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89.9</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7000"/>
                        </a:lnSpc>
                        <a:spcAft>
                          <a:spcPts val="0"/>
                        </a:spcAft>
                      </a:pPr>
                      <a:r>
                        <a:rPr lang="en-US" sz="1200" dirty="0">
                          <a:solidFill>
                            <a:srgbClr val="000000"/>
                          </a:solidFill>
                          <a:effectLst/>
                          <a:latin typeface="Calibri" panose="020F0502020204030204" pitchFamily="34" charset="0"/>
                          <a:ea typeface="Calibri"/>
                          <a:cs typeface="Calibri" panose="020F0502020204030204" pitchFamily="34" charset="0"/>
                        </a:rPr>
                        <a:t> </a:t>
                      </a:r>
                      <a:endParaRPr lang="de-DE" sz="1200" dirty="0">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89</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7</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93.6</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endParaRPr lang="de-DE" sz="1200" kern="1200" dirty="0">
                        <a:solidFill>
                          <a:srgbClr val="000000"/>
                        </a:solidFill>
                        <a:effectLst/>
                        <a:latin typeface="Calibri" panose="020F0502020204030204" pitchFamily="34" charset="0"/>
                        <a:ea typeface="Calibri"/>
                        <a:cs typeface="Calibri" panose="020F0502020204030204" pitchFamily="34" charset="0"/>
                      </a:endParaRP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0.61</a:t>
                      </a:r>
                    </a:p>
                  </a:txBody>
                  <a:tcPr marL="57240" marR="57240" marT="0" marB="0">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algn="ctr" defTabSz="914400" rtl="0" eaLnBrk="1" latinLnBrk="0" hangingPunct="1">
                        <a:lnSpc>
                          <a:spcPct val="107000"/>
                        </a:lnSpc>
                        <a:spcAft>
                          <a:spcPts val="0"/>
                        </a:spcAft>
                      </a:pPr>
                      <a:r>
                        <a:rPr lang="de-DE" sz="1200" kern="1200" dirty="0">
                          <a:solidFill>
                            <a:srgbClr val="000000"/>
                          </a:solidFill>
                          <a:effectLst/>
                          <a:latin typeface="Calibri" panose="020F0502020204030204" pitchFamily="34" charset="0"/>
                          <a:ea typeface="Calibri"/>
                          <a:cs typeface="Calibri" panose="020F0502020204030204" pitchFamily="34" charset="0"/>
                        </a:rPr>
                        <a:t>0.24-1.57</a:t>
                      </a:r>
                    </a:p>
                  </a:txBody>
                  <a:tcPr marL="57240" marR="5724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bl>
          </a:graphicData>
        </a:graphic>
      </p:graphicFrame>
      <p:graphicFrame>
        <p:nvGraphicFramePr>
          <p:cNvPr id="17" name="Tabelle 6">
            <a:extLst>
              <a:ext uri="{FF2B5EF4-FFF2-40B4-BE49-F238E27FC236}">
                <a16:creationId xmlns:a16="http://schemas.microsoft.com/office/drawing/2014/main" id="{31052198-DAB9-A9B6-CCD9-35179D309C5C}"/>
              </a:ext>
            </a:extLst>
          </p:cNvPr>
          <p:cNvGraphicFramePr>
            <a:graphicFrameLocks noGrp="1"/>
          </p:cNvGraphicFramePr>
          <p:nvPr/>
        </p:nvGraphicFramePr>
        <p:xfrm>
          <a:off x="3740890" y="1178143"/>
          <a:ext cx="1404000" cy="274320"/>
        </p:xfrm>
        <a:graphic>
          <a:graphicData uri="http://schemas.openxmlformats.org/drawingml/2006/table">
            <a:tbl>
              <a:tblPr firstRow="1" bandRow="1"/>
              <a:tblGrid>
                <a:gridCol w="1404000">
                  <a:extLst>
                    <a:ext uri="{9D8B030D-6E8A-4147-A177-3AD203B41FA5}">
                      <a16:colId xmlns:a16="http://schemas.microsoft.com/office/drawing/2014/main" val="20000"/>
                    </a:ext>
                  </a:extLst>
                </a:gridCol>
              </a:tblGrid>
              <a:tr h="0">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de-DE" sz="1200" dirty="0">
                          <a:solidFill>
                            <a:schemeClr val="bg1"/>
                          </a:solidFill>
                          <a:latin typeface="Calibri" panose="020F0502020204030204" pitchFamily="34" charset="0"/>
                          <a:cs typeface="Calibri" panose="020F0502020204030204" pitchFamily="34" charset="0"/>
                        </a:rPr>
                        <a:t>CIT</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18" name="Tabelle 7">
            <a:extLst>
              <a:ext uri="{FF2B5EF4-FFF2-40B4-BE49-F238E27FC236}">
                <a16:creationId xmlns:a16="http://schemas.microsoft.com/office/drawing/2014/main" id="{62B9A061-74FC-7917-87D3-013F92BD06C4}"/>
              </a:ext>
            </a:extLst>
          </p:cNvPr>
          <p:cNvGraphicFramePr>
            <a:graphicFrameLocks noGrp="1"/>
          </p:cNvGraphicFramePr>
          <p:nvPr/>
        </p:nvGraphicFramePr>
        <p:xfrm>
          <a:off x="5599263" y="1178143"/>
          <a:ext cx="1447849" cy="274320"/>
        </p:xfrm>
        <a:graphic>
          <a:graphicData uri="http://schemas.openxmlformats.org/drawingml/2006/table">
            <a:tbl>
              <a:tblPr firstRow="1" bandRow="1"/>
              <a:tblGrid>
                <a:gridCol w="1447849">
                  <a:extLst>
                    <a:ext uri="{9D8B030D-6E8A-4147-A177-3AD203B41FA5}">
                      <a16:colId xmlns:a16="http://schemas.microsoft.com/office/drawing/2014/main" val="20000"/>
                    </a:ext>
                  </a:extLst>
                </a:gridCol>
              </a:tblGrid>
              <a:tr h="154816">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de-DE" sz="1200" dirty="0">
                          <a:solidFill>
                            <a:schemeClr val="bg1"/>
                          </a:solidFill>
                          <a:latin typeface="Calibri" panose="020F0502020204030204" pitchFamily="34" charset="0"/>
                          <a:cs typeface="Calibri" panose="020F0502020204030204" pitchFamily="34" charset="0"/>
                        </a:rPr>
                        <a:t>Ven + O</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19" name="Tabelle 8">
            <a:extLst>
              <a:ext uri="{FF2B5EF4-FFF2-40B4-BE49-F238E27FC236}">
                <a16:creationId xmlns:a16="http://schemas.microsoft.com/office/drawing/2014/main" id="{99189D7B-B9B3-C34A-EE45-4C3C11CE0890}"/>
              </a:ext>
            </a:extLst>
          </p:cNvPr>
          <p:cNvGraphicFramePr>
            <a:graphicFrameLocks noGrp="1"/>
          </p:cNvGraphicFramePr>
          <p:nvPr/>
        </p:nvGraphicFramePr>
        <p:xfrm>
          <a:off x="9061399" y="1616384"/>
          <a:ext cx="2592337" cy="435446"/>
        </p:xfrm>
        <a:graphic>
          <a:graphicData uri="http://schemas.openxmlformats.org/drawingml/2006/table">
            <a:tbl>
              <a:tblPr firstRow="1" firstCol="1" bandRow="1"/>
              <a:tblGrid>
                <a:gridCol w="1220737">
                  <a:extLst>
                    <a:ext uri="{9D8B030D-6E8A-4147-A177-3AD203B41FA5}">
                      <a16:colId xmlns:a16="http://schemas.microsoft.com/office/drawing/2014/main" val="20000"/>
                    </a:ext>
                  </a:extLst>
                </a:gridCol>
                <a:gridCol w="1371600">
                  <a:extLst>
                    <a:ext uri="{9D8B030D-6E8A-4147-A177-3AD203B41FA5}">
                      <a16:colId xmlns:a16="http://schemas.microsoft.com/office/drawing/2014/main" val="20001"/>
                    </a:ext>
                  </a:extLst>
                </a:gridCol>
              </a:tblGrid>
              <a:tr h="43544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de-DE" sz="1200" b="1" dirty="0">
                          <a:solidFill>
                            <a:schemeClr val="bg1"/>
                          </a:solidFill>
                          <a:latin typeface="Calibri" panose="020F0502020204030204" pitchFamily="34" charset="0"/>
                          <a:cs typeface="Calibri" panose="020F0502020204030204" pitchFamily="34" charset="0"/>
                        </a:rPr>
                        <a:t>Ven + O</a:t>
                      </a:r>
                    </a:p>
                    <a:p>
                      <a:pPr marL="0" marR="0" indent="0" algn="ctr" defTabSz="914400" rtl="0" eaLnBrk="1" fontAlgn="auto" latinLnBrk="0" hangingPunct="1">
                        <a:lnSpc>
                          <a:spcPct val="107000"/>
                        </a:lnSpc>
                        <a:spcBef>
                          <a:spcPts val="0"/>
                        </a:spcBef>
                        <a:spcAft>
                          <a:spcPts val="0"/>
                        </a:spcAft>
                        <a:buClrTx/>
                        <a:buSzTx/>
                        <a:buFontTx/>
                        <a:buNone/>
                        <a:tabLst/>
                        <a:defRPr/>
                      </a:pPr>
                      <a:r>
                        <a:rPr lang="en-US" sz="1200" b="1" noProof="0" dirty="0">
                          <a:solidFill>
                            <a:schemeClr val="bg1"/>
                          </a:solidFill>
                          <a:latin typeface="Calibri" panose="020F0502020204030204" pitchFamily="34" charset="0"/>
                          <a:cs typeface="Calibri" panose="020F0502020204030204" pitchFamily="34" charset="0"/>
                        </a:rPr>
                        <a:t>better</a:t>
                      </a: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indent="0" algn="ctr" defTabSz="914400" rtl="0" eaLnBrk="1" fontAlgn="auto" latinLnBrk="0" hangingPunct="1">
                        <a:lnSpc>
                          <a:spcPct val="107000"/>
                        </a:lnSpc>
                        <a:spcBef>
                          <a:spcPts val="0"/>
                        </a:spcBef>
                        <a:spcAft>
                          <a:spcPts val="0"/>
                        </a:spcAft>
                        <a:buClrTx/>
                        <a:buSzTx/>
                        <a:buFontTx/>
                        <a:buNone/>
                        <a:tabLst/>
                        <a:defRPr/>
                      </a:pPr>
                      <a:r>
                        <a:rPr lang="de-DE" sz="1200" b="1" dirty="0">
                          <a:solidFill>
                            <a:schemeClr val="bg1"/>
                          </a:solidFill>
                          <a:latin typeface="Calibri" panose="020F0502020204030204" pitchFamily="34" charset="0"/>
                          <a:cs typeface="Calibri" panose="020F0502020204030204" pitchFamily="34" charset="0"/>
                        </a:rPr>
                        <a:t>CIT</a:t>
                      </a:r>
                      <a:endParaRPr lang="de-DE" sz="1200" b="1" dirty="0">
                        <a:solidFill>
                          <a:schemeClr val="bg1"/>
                        </a:solidFill>
                        <a:effectLst/>
                        <a:latin typeface="Calibri" panose="020F0502020204030204" pitchFamily="34" charset="0"/>
                        <a:cs typeface="Calibri" panose="020F0502020204030204" pitchFamily="34" charset="0"/>
                      </a:endParaRPr>
                    </a:p>
                    <a:p>
                      <a:pPr marL="0" marR="0" indent="0" algn="ctr" defTabSz="914400" rtl="0" eaLnBrk="1" fontAlgn="auto" latinLnBrk="0" hangingPunct="1">
                        <a:lnSpc>
                          <a:spcPct val="107000"/>
                        </a:lnSpc>
                        <a:spcBef>
                          <a:spcPts val="0"/>
                        </a:spcBef>
                        <a:spcAft>
                          <a:spcPts val="0"/>
                        </a:spcAft>
                        <a:buClrTx/>
                        <a:buSzTx/>
                        <a:buFontTx/>
                        <a:buNone/>
                        <a:tabLst/>
                        <a:defRPr/>
                      </a:pPr>
                      <a:r>
                        <a:rPr lang="en-US" sz="1200" b="1" noProof="0" dirty="0">
                          <a:solidFill>
                            <a:schemeClr val="bg1"/>
                          </a:solidFill>
                          <a:effectLst/>
                          <a:latin typeface="Calibri" panose="020F0502020204030204" pitchFamily="34" charset="0"/>
                          <a:cs typeface="Calibri" panose="020F0502020204030204" pitchFamily="34" charset="0"/>
                        </a:rPr>
                        <a:t>better</a:t>
                      </a:r>
                      <a:endParaRPr lang="en-US" sz="1200" b="1" noProof="0" dirty="0">
                        <a:solidFill>
                          <a:schemeClr val="bg1"/>
                        </a:solidFill>
                        <a:latin typeface="Calibri" panose="020F0502020204030204" pitchFamily="34" charset="0"/>
                        <a:cs typeface="Calibri" panose="020F0502020204030204" pitchFamily="34" charset="0"/>
                      </a:endParaRPr>
                    </a:p>
                  </a:txBody>
                  <a:tcPr marL="57240" marR="57240" marT="0" marB="0" anchor="b">
                    <a:lnL>
                      <a:noFill/>
                    </a:lnL>
                    <a:lnR>
                      <a:noFill/>
                    </a:lnR>
                    <a:lnT>
                      <a:no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9" name="Straight Connector 8">
            <a:extLst>
              <a:ext uri="{FF2B5EF4-FFF2-40B4-BE49-F238E27FC236}">
                <a16:creationId xmlns:a16="http://schemas.microsoft.com/office/drawing/2014/main" id="{E9622E8B-CAA0-04F3-F685-153B55F68125}"/>
              </a:ext>
            </a:extLst>
          </p:cNvPr>
          <p:cNvCxnSpPr>
            <a:cxnSpLocks/>
          </p:cNvCxnSpPr>
          <p:nvPr/>
        </p:nvCxnSpPr>
        <p:spPr bwMode="auto">
          <a:xfrm>
            <a:off x="9429671" y="5719227"/>
            <a:ext cx="1153727" cy="0"/>
          </a:xfrm>
          <a:prstGeom prst="line">
            <a:avLst/>
          </a:prstGeom>
          <a:noFill/>
          <a:ln w="28575" cap="flat" cmpd="sng" algn="ctr">
            <a:solidFill>
              <a:schemeClr val="bg1"/>
            </a:solidFill>
            <a:prstDash val="solid"/>
            <a:round/>
            <a:headEnd type="none" w="med" len="med"/>
            <a:tailEnd type="none" w="med" len="med"/>
          </a:ln>
          <a:effectLst/>
        </p:spPr>
      </p:cxnSp>
      <p:sp>
        <p:nvSpPr>
          <p:cNvPr id="10" name="Rectangle 9">
            <a:extLst>
              <a:ext uri="{FF2B5EF4-FFF2-40B4-BE49-F238E27FC236}">
                <a16:creationId xmlns:a16="http://schemas.microsoft.com/office/drawing/2014/main" id="{7AD3E819-F733-B691-9115-75FBCCFCCFF4}"/>
              </a:ext>
            </a:extLst>
          </p:cNvPr>
          <p:cNvSpPr/>
          <p:nvPr/>
        </p:nvSpPr>
        <p:spPr bwMode="auto">
          <a:xfrm>
            <a:off x="9967278" y="5680655"/>
            <a:ext cx="80622" cy="806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1" name="Straight Connector 10">
            <a:extLst>
              <a:ext uri="{FF2B5EF4-FFF2-40B4-BE49-F238E27FC236}">
                <a16:creationId xmlns:a16="http://schemas.microsoft.com/office/drawing/2014/main" id="{132CA5CF-4C1B-E636-3060-4064D8D6DFDC}"/>
              </a:ext>
            </a:extLst>
          </p:cNvPr>
          <p:cNvCxnSpPr>
            <a:cxnSpLocks/>
          </p:cNvCxnSpPr>
          <p:nvPr/>
        </p:nvCxnSpPr>
        <p:spPr bwMode="auto">
          <a:xfrm>
            <a:off x="9429671" y="5509333"/>
            <a:ext cx="567658" cy="0"/>
          </a:xfrm>
          <a:prstGeom prst="line">
            <a:avLst/>
          </a:prstGeom>
          <a:noFill/>
          <a:ln w="28575" cap="flat" cmpd="sng" algn="ctr">
            <a:solidFill>
              <a:schemeClr val="bg1"/>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CECBBE17-9D55-A961-1EC5-177C250871C8}"/>
              </a:ext>
            </a:extLst>
          </p:cNvPr>
          <p:cNvSpPr/>
          <p:nvPr/>
        </p:nvSpPr>
        <p:spPr bwMode="auto">
          <a:xfrm>
            <a:off x="9658566" y="5455113"/>
            <a:ext cx="107781" cy="10778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3" name="Straight Connector 12">
            <a:extLst>
              <a:ext uri="{FF2B5EF4-FFF2-40B4-BE49-F238E27FC236}">
                <a16:creationId xmlns:a16="http://schemas.microsoft.com/office/drawing/2014/main" id="{A0D6A772-8BD0-9CDF-FCB3-7AC946F5BCD7}"/>
              </a:ext>
            </a:extLst>
          </p:cNvPr>
          <p:cNvCxnSpPr>
            <a:cxnSpLocks/>
          </p:cNvCxnSpPr>
          <p:nvPr/>
        </p:nvCxnSpPr>
        <p:spPr bwMode="auto">
          <a:xfrm>
            <a:off x="9376153" y="5236179"/>
            <a:ext cx="621176" cy="0"/>
          </a:xfrm>
          <a:prstGeom prst="line">
            <a:avLst/>
          </a:prstGeom>
          <a:noFill/>
          <a:ln w="28575" cap="flat" cmpd="sng" algn="ctr">
            <a:solidFill>
              <a:schemeClr val="bg1"/>
            </a:solidFill>
            <a:prstDash val="solid"/>
            <a:round/>
            <a:headEnd type="none" w="med" len="med"/>
            <a:tailEnd type="none" w="med" len="med"/>
          </a:ln>
          <a:effectLst/>
        </p:spPr>
      </p:cxnSp>
      <p:sp>
        <p:nvSpPr>
          <p:cNvPr id="20" name="Rectangle 19">
            <a:extLst>
              <a:ext uri="{FF2B5EF4-FFF2-40B4-BE49-F238E27FC236}">
                <a16:creationId xmlns:a16="http://schemas.microsoft.com/office/drawing/2014/main" id="{CBB90304-465F-FE17-5888-06CCE0FDE818}"/>
              </a:ext>
            </a:extLst>
          </p:cNvPr>
          <p:cNvSpPr/>
          <p:nvPr/>
        </p:nvSpPr>
        <p:spPr bwMode="auto">
          <a:xfrm>
            <a:off x="9623884" y="5181959"/>
            <a:ext cx="107781" cy="10778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1" name="Straight Connector 20">
            <a:extLst>
              <a:ext uri="{FF2B5EF4-FFF2-40B4-BE49-F238E27FC236}">
                <a16:creationId xmlns:a16="http://schemas.microsoft.com/office/drawing/2014/main" id="{8FADEF1B-4852-186F-11D0-D7679B49CE54}"/>
              </a:ext>
            </a:extLst>
          </p:cNvPr>
          <p:cNvCxnSpPr>
            <a:cxnSpLocks/>
          </p:cNvCxnSpPr>
          <p:nvPr/>
        </p:nvCxnSpPr>
        <p:spPr bwMode="auto">
          <a:xfrm>
            <a:off x="9713937" y="5056418"/>
            <a:ext cx="978878" cy="0"/>
          </a:xfrm>
          <a:prstGeom prst="line">
            <a:avLst/>
          </a:prstGeom>
          <a:noFill/>
          <a:ln w="28575" cap="flat" cmpd="sng" algn="ctr">
            <a:solidFill>
              <a:schemeClr val="bg1"/>
            </a:solidFill>
            <a:prstDash val="solid"/>
            <a:round/>
            <a:headEnd type="none" w="med" len="med"/>
            <a:tailEnd type="none" w="med" len="med"/>
          </a:ln>
          <a:effectLst/>
        </p:spPr>
      </p:cxnSp>
      <p:sp>
        <p:nvSpPr>
          <p:cNvPr id="22" name="Rectangle 21">
            <a:extLst>
              <a:ext uri="{FF2B5EF4-FFF2-40B4-BE49-F238E27FC236}">
                <a16:creationId xmlns:a16="http://schemas.microsoft.com/office/drawing/2014/main" id="{12C547CD-47FF-D5A5-88B7-36004D790BFF}"/>
              </a:ext>
            </a:extLst>
          </p:cNvPr>
          <p:cNvSpPr/>
          <p:nvPr/>
        </p:nvSpPr>
        <p:spPr bwMode="auto">
          <a:xfrm>
            <a:off x="10149729" y="5017846"/>
            <a:ext cx="74778" cy="7477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3" name="Straight Connector 22">
            <a:extLst>
              <a:ext uri="{FF2B5EF4-FFF2-40B4-BE49-F238E27FC236}">
                <a16:creationId xmlns:a16="http://schemas.microsoft.com/office/drawing/2014/main" id="{9681CCAF-D476-4D60-38B6-65933408AB81}"/>
              </a:ext>
            </a:extLst>
          </p:cNvPr>
          <p:cNvCxnSpPr>
            <a:cxnSpLocks/>
          </p:cNvCxnSpPr>
          <p:nvPr/>
        </p:nvCxnSpPr>
        <p:spPr bwMode="auto">
          <a:xfrm>
            <a:off x="9361261" y="2801211"/>
            <a:ext cx="738052" cy="0"/>
          </a:xfrm>
          <a:prstGeom prst="line">
            <a:avLst/>
          </a:prstGeom>
          <a:noFill/>
          <a:ln w="28575" cap="flat" cmpd="sng" algn="ctr">
            <a:solidFill>
              <a:schemeClr val="bg1"/>
            </a:solidFill>
            <a:prstDash val="solid"/>
            <a:round/>
            <a:headEnd type="none" w="med" len="med"/>
            <a:tailEnd type="none" w="med" len="med"/>
          </a:ln>
          <a:effectLst/>
        </p:spPr>
      </p:cxnSp>
      <p:sp>
        <p:nvSpPr>
          <p:cNvPr id="24" name="Rectangle 23">
            <a:extLst>
              <a:ext uri="{FF2B5EF4-FFF2-40B4-BE49-F238E27FC236}">
                <a16:creationId xmlns:a16="http://schemas.microsoft.com/office/drawing/2014/main" id="{FD23DC26-FBF4-8268-6889-EBFB4E710844}"/>
              </a:ext>
            </a:extLst>
          </p:cNvPr>
          <p:cNvSpPr/>
          <p:nvPr/>
        </p:nvSpPr>
        <p:spPr bwMode="auto">
          <a:xfrm>
            <a:off x="9702890" y="2761960"/>
            <a:ext cx="71950" cy="7195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5" name="Straight Connector 24">
            <a:extLst>
              <a:ext uri="{FF2B5EF4-FFF2-40B4-BE49-F238E27FC236}">
                <a16:creationId xmlns:a16="http://schemas.microsoft.com/office/drawing/2014/main" id="{0E60A1BB-BD95-83B6-28B3-B626423C72BA}"/>
              </a:ext>
            </a:extLst>
          </p:cNvPr>
          <p:cNvCxnSpPr>
            <a:cxnSpLocks/>
          </p:cNvCxnSpPr>
          <p:nvPr/>
        </p:nvCxnSpPr>
        <p:spPr bwMode="auto">
          <a:xfrm>
            <a:off x="9069504" y="4590238"/>
            <a:ext cx="1034547" cy="0"/>
          </a:xfrm>
          <a:prstGeom prst="line">
            <a:avLst/>
          </a:prstGeom>
          <a:noFill/>
          <a:ln w="28575" cap="flat" cmpd="sng" algn="ctr">
            <a:solidFill>
              <a:schemeClr val="bg1"/>
            </a:solidFill>
            <a:prstDash val="solid"/>
            <a:round/>
            <a:headEnd type="none" w="med" len="med"/>
            <a:tailEnd type="none" w="med" len="med"/>
          </a:ln>
          <a:effectLst/>
        </p:spPr>
      </p:cxnSp>
      <p:sp>
        <p:nvSpPr>
          <p:cNvPr id="26" name="Rectangle 25">
            <a:extLst>
              <a:ext uri="{FF2B5EF4-FFF2-40B4-BE49-F238E27FC236}">
                <a16:creationId xmlns:a16="http://schemas.microsoft.com/office/drawing/2014/main" id="{1747C355-27DE-FCA5-413F-5AE9D2B4B270}"/>
              </a:ext>
            </a:extLst>
          </p:cNvPr>
          <p:cNvSpPr/>
          <p:nvPr/>
        </p:nvSpPr>
        <p:spPr bwMode="auto">
          <a:xfrm>
            <a:off x="9543048" y="4543732"/>
            <a:ext cx="80836" cy="8083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7" name="Straight Connector 26">
            <a:extLst>
              <a:ext uri="{FF2B5EF4-FFF2-40B4-BE49-F238E27FC236}">
                <a16:creationId xmlns:a16="http://schemas.microsoft.com/office/drawing/2014/main" id="{AA4385E1-C8C7-C0CB-6024-0AE361E90CC7}"/>
              </a:ext>
            </a:extLst>
          </p:cNvPr>
          <p:cNvCxnSpPr>
            <a:cxnSpLocks/>
          </p:cNvCxnSpPr>
          <p:nvPr/>
        </p:nvCxnSpPr>
        <p:spPr bwMode="auto">
          <a:xfrm>
            <a:off x="9723168" y="4379833"/>
            <a:ext cx="985456" cy="0"/>
          </a:xfrm>
          <a:prstGeom prst="line">
            <a:avLst/>
          </a:prstGeom>
          <a:noFill/>
          <a:ln w="28575" cap="flat" cmpd="sng" algn="ctr">
            <a:solidFill>
              <a:schemeClr val="bg1"/>
            </a:solidFill>
            <a:prstDash val="solid"/>
            <a:round/>
            <a:headEnd type="none" w="med" len="med"/>
            <a:tailEnd type="none" w="med" len="med"/>
          </a:ln>
          <a:effectLst/>
        </p:spPr>
      </p:cxnSp>
      <p:sp>
        <p:nvSpPr>
          <p:cNvPr id="28" name="Rectangle 27">
            <a:extLst>
              <a:ext uri="{FF2B5EF4-FFF2-40B4-BE49-F238E27FC236}">
                <a16:creationId xmlns:a16="http://schemas.microsoft.com/office/drawing/2014/main" id="{D54F62E3-63F9-D613-3BDE-865343A21CAC}"/>
              </a:ext>
            </a:extLst>
          </p:cNvPr>
          <p:cNvSpPr/>
          <p:nvPr/>
        </p:nvSpPr>
        <p:spPr bwMode="auto">
          <a:xfrm>
            <a:off x="10196673" y="4357369"/>
            <a:ext cx="45719"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9" name="Straight Connector 28">
            <a:extLst>
              <a:ext uri="{FF2B5EF4-FFF2-40B4-BE49-F238E27FC236}">
                <a16:creationId xmlns:a16="http://schemas.microsoft.com/office/drawing/2014/main" id="{676FFE1B-414C-E88D-D3E5-C3F69856520A}"/>
              </a:ext>
            </a:extLst>
          </p:cNvPr>
          <p:cNvCxnSpPr>
            <a:cxnSpLocks/>
          </p:cNvCxnSpPr>
          <p:nvPr/>
        </p:nvCxnSpPr>
        <p:spPr bwMode="auto">
          <a:xfrm>
            <a:off x="9345377" y="4181433"/>
            <a:ext cx="1101525" cy="0"/>
          </a:xfrm>
          <a:prstGeom prst="line">
            <a:avLst/>
          </a:prstGeom>
          <a:noFill/>
          <a:ln w="28575" cap="flat" cmpd="sng" algn="ctr">
            <a:solidFill>
              <a:schemeClr val="bg1"/>
            </a:solidFill>
            <a:prstDash val="solid"/>
            <a:round/>
            <a:headEnd type="none" w="med" len="med"/>
            <a:tailEnd type="none" w="med" len="med"/>
          </a:ln>
          <a:effectLst/>
        </p:spPr>
      </p:cxnSp>
      <p:sp>
        <p:nvSpPr>
          <p:cNvPr id="30" name="Rectangle 29">
            <a:extLst>
              <a:ext uri="{FF2B5EF4-FFF2-40B4-BE49-F238E27FC236}">
                <a16:creationId xmlns:a16="http://schemas.microsoft.com/office/drawing/2014/main" id="{D2C64361-9D10-BC59-3DED-0438E0B8B67A}"/>
              </a:ext>
            </a:extLst>
          </p:cNvPr>
          <p:cNvSpPr/>
          <p:nvPr/>
        </p:nvSpPr>
        <p:spPr bwMode="auto">
          <a:xfrm>
            <a:off x="9864925" y="4152922"/>
            <a:ext cx="56283" cy="5628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1" name="Straight Connector 30">
            <a:extLst>
              <a:ext uri="{FF2B5EF4-FFF2-40B4-BE49-F238E27FC236}">
                <a16:creationId xmlns:a16="http://schemas.microsoft.com/office/drawing/2014/main" id="{1A36D015-AE9D-8E54-7F98-8EBAAB119104}"/>
              </a:ext>
            </a:extLst>
          </p:cNvPr>
          <p:cNvCxnSpPr>
            <a:cxnSpLocks/>
          </p:cNvCxnSpPr>
          <p:nvPr/>
        </p:nvCxnSpPr>
        <p:spPr bwMode="auto">
          <a:xfrm>
            <a:off x="8952158" y="3994707"/>
            <a:ext cx="959861" cy="0"/>
          </a:xfrm>
          <a:prstGeom prst="line">
            <a:avLst/>
          </a:prstGeom>
          <a:noFill/>
          <a:ln w="28575" cap="flat" cmpd="sng" algn="ctr">
            <a:solidFill>
              <a:schemeClr val="bg1"/>
            </a:solidFill>
            <a:prstDash val="solid"/>
            <a:round/>
            <a:headEnd type="none" w="med" len="med"/>
            <a:tailEnd type="none" w="med" len="med"/>
          </a:ln>
          <a:effectLst/>
        </p:spPr>
      </p:cxnSp>
      <p:sp>
        <p:nvSpPr>
          <p:cNvPr id="32" name="Rectangle 31">
            <a:extLst>
              <a:ext uri="{FF2B5EF4-FFF2-40B4-BE49-F238E27FC236}">
                <a16:creationId xmlns:a16="http://schemas.microsoft.com/office/drawing/2014/main" id="{8D48C8AF-E1CA-324E-D908-62AFF3935053}"/>
              </a:ext>
            </a:extLst>
          </p:cNvPr>
          <p:cNvSpPr/>
          <p:nvPr/>
        </p:nvSpPr>
        <p:spPr bwMode="auto">
          <a:xfrm>
            <a:off x="9381335" y="3966566"/>
            <a:ext cx="56283" cy="5628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3" name="Straight Connector 32">
            <a:extLst>
              <a:ext uri="{FF2B5EF4-FFF2-40B4-BE49-F238E27FC236}">
                <a16:creationId xmlns:a16="http://schemas.microsoft.com/office/drawing/2014/main" id="{291A3BE2-9097-58F2-AE8A-1FC414DEBEEF}"/>
              </a:ext>
            </a:extLst>
          </p:cNvPr>
          <p:cNvCxnSpPr>
            <a:cxnSpLocks/>
          </p:cNvCxnSpPr>
          <p:nvPr/>
        </p:nvCxnSpPr>
        <p:spPr bwMode="auto">
          <a:xfrm>
            <a:off x="9061399" y="3730855"/>
            <a:ext cx="1010191" cy="0"/>
          </a:xfrm>
          <a:prstGeom prst="line">
            <a:avLst/>
          </a:prstGeom>
          <a:noFill/>
          <a:ln w="28575" cap="flat" cmpd="sng" algn="ctr">
            <a:solidFill>
              <a:schemeClr val="bg1"/>
            </a:solidFill>
            <a:prstDash val="solid"/>
            <a:round/>
            <a:headEnd type="none" w="med" len="med"/>
            <a:tailEnd type="none" w="med" len="med"/>
          </a:ln>
          <a:effectLst/>
        </p:spPr>
      </p:cxnSp>
      <p:sp>
        <p:nvSpPr>
          <p:cNvPr id="34" name="Rectangle 33">
            <a:extLst>
              <a:ext uri="{FF2B5EF4-FFF2-40B4-BE49-F238E27FC236}">
                <a16:creationId xmlns:a16="http://schemas.microsoft.com/office/drawing/2014/main" id="{B7A159C0-C682-2C7B-C222-CC5DB0F00244}"/>
              </a:ext>
            </a:extLst>
          </p:cNvPr>
          <p:cNvSpPr/>
          <p:nvPr/>
        </p:nvSpPr>
        <p:spPr bwMode="auto">
          <a:xfrm>
            <a:off x="9528446" y="3704669"/>
            <a:ext cx="56283" cy="5628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5" name="Straight Connector 34">
            <a:extLst>
              <a:ext uri="{FF2B5EF4-FFF2-40B4-BE49-F238E27FC236}">
                <a16:creationId xmlns:a16="http://schemas.microsoft.com/office/drawing/2014/main" id="{485967A7-3A4D-5FC6-C2EF-A82D1743C381}"/>
              </a:ext>
            </a:extLst>
          </p:cNvPr>
          <p:cNvCxnSpPr>
            <a:cxnSpLocks/>
          </p:cNvCxnSpPr>
          <p:nvPr/>
        </p:nvCxnSpPr>
        <p:spPr bwMode="auto">
          <a:xfrm>
            <a:off x="9533184" y="3541793"/>
            <a:ext cx="601021" cy="0"/>
          </a:xfrm>
          <a:prstGeom prst="line">
            <a:avLst/>
          </a:prstGeom>
          <a:noFill/>
          <a:ln w="28575" cap="flat" cmpd="sng" algn="ctr">
            <a:solidFill>
              <a:schemeClr val="bg1"/>
            </a:solidFill>
            <a:prstDash val="solid"/>
            <a:round/>
            <a:headEnd type="none" w="med" len="med"/>
            <a:tailEnd type="none" w="med" len="med"/>
          </a:ln>
          <a:effectLst/>
        </p:spPr>
      </p:cxnSp>
      <p:sp>
        <p:nvSpPr>
          <p:cNvPr id="36" name="Rectangle 35">
            <a:extLst>
              <a:ext uri="{FF2B5EF4-FFF2-40B4-BE49-F238E27FC236}">
                <a16:creationId xmlns:a16="http://schemas.microsoft.com/office/drawing/2014/main" id="{70EA115A-17C2-9660-A472-A86BC7380C39}"/>
              </a:ext>
            </a:extLst>
          </p:cNvPr>
          <p:cNvSpPr/>
          <p:nvPr/>
        </p:nvSpPr>
        <p:spPr bwMode="auto">
          <a:xfrm>
            <a:off x="9757580" y="3468426"/>
            <a:ext cx="146735" cy="14673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7" name="Straight Connector 36">
            <a:extLst>
              <a:ext uri="{FF2B5EF4-FFF2-40B4-BE49-F238E27FC236}">
                <a16:creationId xmlns:a16="http://schemas.microsoft.com/office/drawing/2014/main" id="{752D735A-E7B2-1FCA-6B15-C55B6651677D}"/>
              </a:ext>
            </a:extLst>
          </p:cNvPr>
          <p:cNvCxnSpPr>
            <a:cxnSpLocks/>
          </p:cNvCxnSpPr>
          <p:nvPr/>
        </p:nvCxnSpPr>
        <p:spPr bwMode="auto">
          <a:xfrm>
            <a:off x="9158382" y="3265818"/>
            <a:ext cx="808896" cy="0"/>
          </a:xfrm>
          <a:prstGeom prst="line">
            <a:avLst/>
          </a:prstGeom>
          <a:noFill/>
          <a:ln w="28575" cap="flat" cmpd="sng" algn="ctr">
            <a:solidFill>
              <a:schemeClr val="bg1"/>
            </a:solidFill>
            <a:prstDash val="solid"/>
            <a:round/>
            <a:headEnd type="none" w="med" len="med"/>
            <a:tailEnd type="none" w="med" len="med"/>
          </a:ln>
          <a:effectLst/>
        </p:spPr>
      </p:cxnSp>
      <p:sp>
        <p:nvSpPr>
          <p:cNvPr id="38" name="Rectangle 37">
            <a:extLst>
              <a:ext uri="{FF2B5EF4-FFF2-40B4-BE49-F238E27FC236}">
                <a16:creationId xmlns:a16="http://schemas.microsoft.com/office/drawing/2014/main" id="{8D0AF5C3-8B5E-2E20-4BA4-45E85384F767}"/>
              </a:ext>
            </a:extLst>
          </p:cNvPr>
          <p:cNvSpPr/>
          <p:nvPr/>
        </p:nvSpPr>
        <p:spPr bwMode="auto">
          <a:xfrm>
            <a:off x="9522207" y="3227246"/>
            <a:ext cx="71852" cy="7185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9" name="Straight Connector 38">
            <a:extLst>
              <a:ext uri="{FF2B5EF4-FFF2-40B4-BE49-F238E27FC236}">
                <a16:creationId xmlns:a16="http://schemas.microsoft.com/office/drawing/2014/main" id="{6073084D-00D3-1F54-D166-C0A6234DDB7D}"/>
              </a:ext>
            </a:extLst>
          </p:cNvPr>
          <p:cNvCxnSpPr>
            <a:cxnSpLocks/>
          </p:cNvCxnSpPr>
          <p:nvPr/>
        </p:nvCxnSpPr>
        <p:spPr bwMode="auto">
          <a:xfrm>
            <a:off x="9594059" y="3075990"/>
            <a:ext cx="648333" cy="0"/>
          </a:xfrm>
          <a:prstGeom prst="line">
            <a:avLst/>
          </a:prstGeom>
          <a:noFill/>
          <a:ln w="28575" cap="flat" cmpd="sng" algn="ctr">
            <a:solidFill>
              <a:schemeClr val="bg1"/>
            </a:solidFill>
            <a:prstDash val="solid"/>
            <a:round/>
            <a:headEnd type="none" w="med" len="med"/>
            <a:tailEnd type="none" w="med" len="med"/>
          </a:ln>
          <a:effectLst/>
        </p:spPr>
      </p:cxnSp>
      <p:sp>
        <p:nvSpPr>
          <p:cNvPr id="40" name="Rectangle 39">
            <a:extLst>
              <a:ext uri="{FF2B5EF4-FFF2-40B4-BE49-F238E27FC236}">
                <a16:creationId xmlns:a16="http://schemas.microsoft.com/office/drawing/2014/main" id="{D8C2E098-98FC-21B1-72FB-E774DD2CA27E}"/>
              </a:ext>
            </a:extLst>
          </p:cNvPr>
          <p:cNvSpPr/>
          <p:nvPr/>
        </p:nvSpPr>
        <p:spPr bwMode="auto">
          <a:xfrm>
            <a:off x="9872918" y="3017028"/>
            <a:ext cx="105140" cy="10514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3" name="Straight Connector 42">
            <a:extLst>
              <a:ext uri="{FF2B5EF4-FFF2-40B4-BE49-F238E27FC236}">
                <a16:creationId xmlns:a16="http://schemas.microsoft.com/office/drawing/2014/main" id="{63E2F3D9-51CC-B5C0-905D-545356283F4D}"/>
              </a:ext>
            </a:extLst>
          </p:cNvPr>
          <p:cNvCxnSpPr>
            <a:cxnSpLocks/>
          </p:cNvCxnSpPr>
          <p:nvPr/>
        </p:nvCxnSpPr>
        <p:spPr bwMode="auto">
          <a:xfrm>
            <a:off x="9414214" y="2610145"/>
            <a:ext cx="801682" cy="0"/>
          </a:xfrm>
          <a:prstGeom prst="line">
            <a:avLst/>
          </a:prstGeom>
          <a:noFill/>
          <a:ln w="28575" cap="flat" cmpd="sng" algn="ctr">
            <a:solidFill>
              <a:schemeClr val="bg1"/>
            </a:solidFill>
            <a:prstDash val="solid"/>
            <a:round/>
            <a:headEnd type="none" w="med" len="med"/>
            <a:tailEnd type="none" w="med" len="med"/>
          </a:ln>
          <a:effectLst/>
        </p:spPr>
      </p:cxnSp>
      <p:sp>
        <p:nvSpPr>
          <p:cNvPr id="44" name="Rectangle 43">
            <a:extLst>
              <a:ext uri="{FF2B5EF4-FFF2-40B4-BE49-F238E27FC236}">
                <a16:creationId xmlns:a16="http://schemas.microsoft.com/office/drawing/2014/main" id="{EC4C0273-4C40-E63D-8735-0DB922449AF8}"/>
              </a:ext>
            </a:extLst>
          </p:cNvPr>
          <p:cNvSpPr/>
          <p:nvPr/>
        </p:nvSpPr>
        <p:spPr bwMode="auto">
          <a:xfrm>
            <a:off x="9784894" y="2570894"/>
            <a:ext cx="71950" cy="7195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 name="Straight Connector 44">
            <a:extLst>
              <a:ext uri="{FF2B5EF4-FFF2-40B4-BE49-F238E27FC236}">
                <a16:creationId xmlns:a16="http://schemas.microsoft.com/office/drawing/2014/main" id="{A8916923-16E8-1563-BDF6-8A1D5748F19B}"/>
              </a:ext>
            </a:extLst>
          </p:cNvPr>
          <p:cNvCxnSpPr>
            <a:cxnSpLocks/>
          </p:cNvCxnSpPr>
          <p:nvPr/>
        </p:nvCxnSpPr>
        <p:spPr bwMode="auto">
          <a:xfrm>
            <a:off x="9254197" y="2422958"/>
            <a:ext cx="1159540" cy="0"/>
          </a:xfrm>
          <a:prstGeom prst="line">
            <a:avLst/>
          </a:prstGeom>
          <a:noFill/>
          <a:ln w="28575" cap="flat" cmpd="sng" algn="ctr">
            <a:solidFill>
              <a:schemeClr val="bg1"/>
            </a:solidFill>
            <a:prstDash val="solid"/>
            <a:round/>
            <a:headEnd type="none" w="med" len="med"/>
            <a:tailEnd type="none" w="med" len="med"/>
          </a:ln>
          <a:effectLst/>
        </p:spPr>
      </p:cxnSp>
      <p:sp>
        <p:nvSpPr>
          <p:cNvPr id="46" name="Rectangle 45">
            <a:extLst>
              <a:ext uri="{FF2B5EF4-FFF2-40B4-BE49-F238E27FC236}">
                <a16:creationId xmlns:a16="http://schemas.microsoft.com/office/drawing/2014/main" id="{3CEF2CCC-F668-C8C5-DCF8-83EEBDB7C77E}"/>
              </a:ext>
            </a:extLst>
          </p:cNvPr>
          <p:cNvSpPr/>
          <p:nvPr/>
        </p:nvSpPr>
        <p:spPr bwMode="auto">
          <a:xfrm>
            <a:off x="9794157" y="2387184"/>
            <a:ext cx="74023" cy="7402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59377460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9" name="Group 358">
            <a:extLst>
              <a:ext uri="{FF2B5EF4-FFF2-40B4-BE49-F238E27FC236}">
                <a16:creationId xmlns:a16="http://schemas.microsoft.com/office/drawing/2014/main" id="{F94F3C79-F92C-0C17-AF6D-21000166C904}"/>
              </a:ext>
            </a:extLst>
          </p:cNvPr>
          <p:cNvGrpSpPr/>
          <p:nvPr/>
        </p:nvGrpSpPr>
        <p:grpSpPr>
          <a:xfrm>
            <a:off x="1705394" y="1625211"/>
            <a:ext cx="6275724" cy="301328"/>
            <a:chOff x="1705394" y="1625211"/>
            <a:chExt cx="6275724" cy="301328"/>
          </a:xfrm>
        </p:grpSpPr>
        <p:cxnSp>
          <p:nvCxnSpPr>
            <p:cNvPr id="80" name="Straight Connector 79">
              <a:extLst>
                <a:ext uri="{FF2B5EF4-FFF2-40B4-BE49-F238E27FC236}">
                  <a16:creationId xmlns:a16="http://schemas.microsoft.com/office/drawing/2014/main" id="{C846DA65-2056-C5A4-42F6-94A71C27A7A4}"/>
                </a:ext>
              </a:extLst>
            </p:cNvPr>
            <p:cNvCxnSpPr/>
            <p:nvPr/>
          </p:nvCxnSpPr>
          <p:spPr bwMode="auto">
            <a:xfrm>
              <a:off x="1705394" y="1625211"/>
              <a:ext cx="0" cy="134462"/>
            </a:xfrm>
            <a:prstGeom prst="line">
              <a:avLst/>
            </a:prstGeom>
            <a:noFill/>
            <a:ln w="28575" cap="flat" cmpd="sng" algn="ctr">
              <a:solidFill>
                <a:schemeClr val="accent4"/>
              </a:solidFill>
              <a:prstDash val="solid"/>
              <a:round/>
              <a:headEnd type="none" w="med" len="med"/>
              <a:tailEnd type="none" w="med" len="med"/>
            </a:ln>
            <a:effectLst/>
          </p:spPr>
        </p:cxnSp>
        <p:grpSp>
          <p:nvGrpSpPr>
            <p:cNvPr id="358" name="Group 357">
              <a:extLst>
                <a:ext uri="{FF2B5EF4-FFF2-40B4-BE49-F238E27FC236}">
                  <a16:creationId xmlns:a16="http://schemas.microsoft.com/office/drawing/2014/main" id="{1AF395BB-1210-2EFE-CC1F-82A36F183213}"/>
                </a:ext>
              </a:extLst>
            </p:cNvPr>
            <p:cNvGrpSpPr/>
            <p:nvPr/>
          </p:nvGrpSpPr>
          <p:grpSpPr>
            <a:xfrm>
              <a:off x="3556877" y="1698584"/>
              <a:ext cx="4424241" cy="227955"/>
              <a:chOff x="3556877" y="1698584"/>
              <a:chExt cx="4424241" cy="227955"/>
            </a:xfrm>
          </p:grpSpPr>
          <p:cxnSp>
            <p:nvCxnSpPr>
              <p:cNvPr id="81" name="Straight Connector 80">
                <a:extLst>
                  <a:ext uri="{FF2B5EF4-FFF2-40B4-BE49-F238E27FC236}">
                    <a16:creationId xmlns:a16="http://schemas.microsoft.com/office/drawing/2014/main" id="{441308E3-C7C3-EE19-8D1D-F36BC671EF09}"/>
                  </a:ext>
                </a:extLst>
              </p:cNvPr>
              <p:cNvCxnSpPr/>
              <p:nvPr/>
            </p:nvCxnSpPr>
            <p:spPr bwMode="auto">
              <a:xfrm>
                <a:off x="3556877" y="1701536"/>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AA3BFE53-A774-97B4-6D0C-A8423CEB1ADD}"/>
                  </a:ext>
                </a:extLst>
              </p:cNvPr>
              <p:cNvCxnSpPr/>
              <p:nvPr/>
            </p:nvCxnSpPr>
            <p:spPr bwMode="auto">
              <a:xfrm>
                <a:off x="3590111" y="170153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D4909511-8B17-BE65-60CE-17D8CDE10716}"/>
                  </a:ext>
                </a:extLst>
              </p:cNvPr>
              <p:cNvCxnSpPr/>
              <p:nvPr/>
            </p:nvCxnSpPr>
            <p:spPr bwMode="auto">
              <a:xfrm>
                <a:off x="4092660" y="1698584"/>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60AE0E4A-4CE3-F14C-AF82-93859D36C62F}"/>
                  </a:ext>
                </a:extLst>
              </p:cNvPr>
              <p:cNvCxnSpPr/>
              <p:nvPr/>
            </p:nvCxnSpPr>
            <p:spPr bwMode="auto">
              <a:xfrm>
                <a:off x="4224501" y="169864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84D492CD-92AB-9272-EF2B-CC5361BB95E7}"/>
                  </a:ext>
                </a:extLst>
              </p:cNvPr>
              <p:cNvCxnSpPr/>
              <p:nvPr/>
            </p:nvCxnSpPr>
            <p:spPr bwMode="auto">
              <a:xfrm>
                <a:off x="4160127" y="169965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4A94FF1A-BE04-E1C6-B9A0-275894D28779}"/>
                  </a:ext>
                </a:extLst>
              </p:cNvPr>
              <p:cNvCxnSpPr/>
              <p:nvPr/>
            </p:nvCxnSpPr>
            <p:spPr bwMode="auto">
              <a:xfrm>
                <a:off x="4296494" y="169864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FF328A87-E2F0-A156-4D76-1F3EDBBC1C8B}"/>
                  </a:ext>
                </a:extLst>
              </p:cNvPr>
              <p:cNvCxnSpPr/>
              <p:nvPr/>
            </p:nvCxnSpPr>
            <p:spPr bwMode="auto">
              <a:xfrm>
                <a:off x="4357599" y="171560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FF57675-AC10-C7A1-2684-DB0BF9802801}"/>
                  </a:ext>
                </a:extLst>
              </p:cNvPr>
              <p:cNvCxnSpPr/>
              <p:nvPr/>
            </p:nvCxnSpPr>
            <p:spPr bwMode="auto">
              <a:xfrm>
                <a:off x="4512247" y="1710954"/>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E8AC179-DE62-BF7D-1138-4A3CF9BEF988}"/>
                  </a:ext>
                </a:extLst>
              </p:cNvPr>
              <p:cNvCxnSpPr/>
              <p:nvPr/>
            </p:nvCxnSpPr>
            <p:spPr bwMode="auto">
              <a:xfrm>
                <a:off x="4403534" y="171560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E030DC8C-943C-6047-4BC6-D3CA8101CFA0}"/>
                  </a:ext>
                </a:extLst>
              </p:cNvPr>
              <p:cNvCxnSpPr/>
              <p:nvPr/>
            </p:nvCxnSpPr>
            <p:spPr bwMode="auto">
              <a:xfrm>
                <a:off x="4645180" y="1732185"/>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55663E23-A106-B907-9876-34BBB3D322CA}"/>
                  </a:ext>
                </a:extLst>
              </p:cNvPr>
              <p:cNvCxnSpPr/>
              <p:nvPr/>
            </p:nvCxnSpPr>
            <p:spPr bwMode="auto">
              <a:xfrm>
                <a:off x="4542582" y="171125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02FA6EF-A2EC-09A1-FA5E-A5E0CA4FBCF5}"/>
                  </a:ext>
                </a:extLst>
              </p:cNvPr>
              <p:cNvCxnSpPr/>
              <p:nvPr/>
            </p:nvCxnSpPr>
            <p:spPr bwMode="auto">
              <a:xfrm>
                <a:off x="4690391" y="173207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D41946E-BC2B-DE0F-51C6-DADC5955D3AD}"/>
                  </a:ext>
                </a:extLst>
              </p:cNvPr>
              <p:cNvCxnSpPr/>
              <p:nvPr/>
            </p:nvCxnSpPr>
            <p:spPr bwMode="auto">
              <a:xfrm>
                <a:off x="4804035" y="1729937"/>
                <a:ext cx="0" cy="134462"/>
              </a:xfrm>
              <a:prstGeom prst="line">
                <a:avLst/>
              </a:prstGeom>
              <a:noFill/>
              <a:ln w="57150" cap="flat" cmpd="sng" algn="ctr">
                <a:solidFill>
                  <a:schemeClr val="accent4"/>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A9259841-9354-ADA4-E5B2-13770738BB6E}"/>
                  </a:ext>
                </a:extLst>
              </p:cNvPr>
              <p:cNvCxnSpPr/>
              <p:nvPr/>
            </p:nvCxnSpPr>
            <p:spPr bwMode="auto">
              <a:xfrm>
                <a:off x="4995162" y="174504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62465231-3C80-ED53-2859-0BE7BF80C24E}"/>
                  </a:ext>
                </a:extLst>
              </p:cNvPr>
              <p:cNvCxnSpPr/>
              <p:nvPr/>
            </p:nvCxnSpPr>
            <p:spPr bwMode="auto">
              <a:xfrm>
                <a:off x="4905509" y="172968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BC4FFE56-C811-0B4A-A57B-007F7C624EF8}"/>
                  </a:ext>
                </a:extLst>
              </p:cNvPr>
              <p:cNvCxnSpPr/>
              <p:nvPr/>
            </p:nvCxnSpPr>
            <p:spPr bwMode="auto">
              <a:xfrm>
                <a:off x="5033537" y="174338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DC6674EB-FE0A-DBA1-3E8A-FDCB5529DD35}"/>
                  </a:ext>
                </a:extLst>
              </p:cNvPr>
              <p:cNvCxnSpPr/>
              <p:nvPr/>
            </p:nvCxnSpPr>
            <p:spPr bwMode="auto">
              <a:xfrm>
                <a:off x="5911841" y="1778701"/>
                <a:ext cx="0" cy="134462"/>
              </a:xfrm>
              <a:prstGeom prst="line">
                <a:avLst/>
              </a:prstGeom>
              <a:noFill/>
              <a:ln w="38100" cap="flat" cmpd="sng" algn="ctr">
                <a:solidFill>
                  <a:schemeClr val="accent4"/>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47BBE96-1A64-3B5B-95C4-FF88C0E9ED15}"/>
                  </a:ext>
                </a:extLst>
              </p:cNvPr>
              <p:cNvCxnSpPr/>
              <p:nvPr/>
            </p:nvCxnSpPr>
            <p:spPr bwMode="auto">
              <a:xfrm>
                <a:off x="4855664" y="1733157"/>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BB8A491-FDF3-9D77-3B14-06B2B572270E}"/>
                  </a:ext>
                </a:extLst>
              </p:cNvPr>
              <p:cNvCxnSpPr/>
              <p:nvPr/>
            </p:nvCxnSpPr>
            <p:spPr bwMode="auto">
              <a:xfrm>
                <a:off x="5113382" y="1743588"/>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AAB489E-1144-F2BE-961D-17B8ADB5DEDB}"/>
                  </a:ext>
                </a:extLst>
              </p:cNvPr>
              <p:cNvCxnSpPr/>
              <p:nvPr/>
            </p:nvCxnSpPr>
            <p:spPr bwMode="auto">
              <a:xfrm>
                <a:off x="5377318" y="1758163"/>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F85B7B2B-B55D-EB13-21D5-A9E3C20F0782}"/>
                  </a:ext>
                </a:extLst>
              </p:cNvPr>
              <p:cNvCxnSpPr/>
              <p:nvPr/>
            </p:nvCxnSpPr>
            <p:spPr bwMode="auto">
              <a:xfrm>
                <a:off x="5327220" y="1746535"/>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5B1AF51E-C416-1084-8AA5-C5AFC20EBBB3}"/>
                  </a:ext>
                </a:extLst>
              </p:cNvPr>
              <p:cNvCxnSpPr/>
              <p:nvPr/>
            </p:nvCxnSpPr>
            <p:spPr bwMode="auto">
              <a:xfrm>
                <a:off x="5418956" y="176002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FAAAD03B-B2AB-34F3-9235-9AE0A099FED9}"/>
                  </a:ext>
                </a:extLst>
              </p:cNvPr>
              <p:cNvCxnSpPr/>
              <p:nvPr/>
            </p:nvCxnSpPr>
            <p:spPr bwMode="auto">
              <a:xfrm>
                <a:off x="5461758" y="176002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BA530937-FF8A-0832-1B5D-02B17CD5EC30}"/>
                  </a:ext>
                </a:extLst>
              </p:cNvPr>
              <p:cNvCxnSpPr/>
              <p:nvPr/>
            </p:nvCxnSpPr>
            <p:spPr bwMode="auto">
              <a:xfrm>
                <a:off x="5502697" y="175783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246E833-33B6-8D6D-005E-CC68BF7D3617}"/>
                  </a:ext>
                </a:extLst>
              </p:cNvPr>
              <p:cNvCxnSpPr/>
              <p:nvPr/>
            </p:nvCxnSpPr>
            <p:spPr bwMode="auto">
              <a:xfrm>
                <a:off x="5562842" y="176399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82F03FC4-E459-B3D3-D42A-65FBD62C9B73}"/>
                  </a:ext>
                </a:extLst>
              </p:cNvPr>
              <p:cNvCxnSpPr/>
              <p:nvPr/>
            </p:nvCxnSpPr>
            <p:spPr bwMode="auto">
              <a:xfrm>
                <a:off x="5593514" y="176399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9F5B3555-7E6D-A8EF-88AB-6D5FCFB0BB1F}"/>
                  </a:ext>
                </a:extLst>
              </p:cNvPr>
              <p:cNvCxnSpPr/>
              <p:nvPr/>
            </p:nvCxnSpPr>
            <p:spPr bwMode="auto">
              <a:xfrm>
                <a:off x="5726488" y="1780205"/>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795889D3-6E4E-A707-EB55-5289BA1A3956}"/>
                  </a:ext>
                </a:extLst>
              </p:cNvPr>
              <p:cNvCxnSpPr/>
              <p:nvPr/>
            </p:nvCxnSpPr>
            <p:spPr bwMode="auto">
              <a:xfrm>
                <a:off x="5988625" y="1780453"/>
                <a:ext cx="0" cy="134462"/>
              </a:xfrm>
              <a:prstGeom prst="line">
                <a:avLst/>
              </a:prstGeom>
              <a:noFill/>
              <a:ln w="38100" cap="flat" cmpd="sng" algn="ctr">
                <a:solidFill>
                  <a:schemeClr val="accent4"/>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9213F3C-5666-7C5C-D187-D5A78FA8884A}"/>
                  </a:ext>
                </a:extLst>
              </p:cNvPr>
              <p:cNvCxnSpPr/>
              <p:nvPr/>
            </p:nvCxnSpPr>
            <p:spPr bwMode="auto">
              <a:xfrm>
                <a:off x="5071255" y="1740384"/>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A2A3317E-68C7-CF97-D712-2AAE52FB50AB}"/>
                  </a:ext>
                </a:extLst>
              </p:cNvPr>
              <p:cNvCxnSpPr/>
              <p:nvPr/>
            </p:nvCxnSpPr>
            <p:spPr bwMode="auto">
              <a:xfrm>
                <a:off x="5267737" y="1745940"/>
                <a:ext cx="0" cy="134462"/>
              </a:xfrm>
              <a:prstGeom prst="line">
                <a:avLst/>
              </a:prstGeom>
              <a:noFill/>
              <a:ln w="38100" cap="flat" cmpd="sng" algn="ctr">
                <a:solidFill>
                  <a:schemeClr val="accent4"/>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A7252422-C906-1C09-0263-57B1634771D0}"/>
                  </a:ext>
                </a:extLst>
              </p:cNvPr>
              <p:cNvCxnSpPr/>
              <p:nvPr/>
            </p:nvCxnSpPr>
            <p:spPr bwMode="auto">
              <a:xfrm>
                <a:off x="5691295" y="1763506"/>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540539C1-E6D3-38D4-DCF4-B43E4A7D20F4}"/>
                  </a:ext>
                </a:extLst>
              </p:cNvPr>
              <p:cNvCxnSpPr/>
              <p:nvPr/>
            </p:nvCxnSpPr>
            <p:spPr bwMode="auto">
              <a:xfrm>
                <a:off x="5793721" y="177818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36B4BE0-6186-378D-1451-17681880F96B}"/>
                  </a:ext>
                </a:extLst>
              </p:cNvPr>
              <p:cNvCxnSpPr/>
              <p:nvPr/>
            </p:nvCxnSpPr>
            <p:spPr bwMode="auto">
              <a:xfrm>
                <a:off x="5952822" y="178090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B33B404F-1E81-FE77-BABF-5978EC3701F7}"/>
                  </a:ext>
                </a:extLst>
              </p:cNvPr>
              <p:cNvCxnSpPr/>
              <p:nvPr/>
            </p:nvCxnSpPr>
            <p:spPr bwMode="auto">
              <a:xfrm>
                <a:off x="5762126" y="177896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ADDC0F2E-F153-5567-F93B-DBE018605D86}"/>
                  </a:ext>
                </a:extLst>
              </p:cNvPr>
              <p:cNvCxnSpPr/>
              <p:nvPr/>
            </p:nvCxnSpPr>
            <p:spPr bwMode="auto">
              <a:xfrm>
                <a:off x="5873485" y="1776344"/>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DC5B4C41-6C70-9067-B0DE-6818A91E6454}"/>
                  </a:ext>
                </a:extLst>
              </p:cNvPr>
              <p:cNvCxnSpPr/>
              <p:nvPr/>
            </p:nvCxnSpPr>
            <p:spPr bwMode="auto">
              <a:xfrm>
                <a:off x="6027746" y="1780916"/>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1E678915-AFBD-F524-3187-B37367508D48}"/>
                  </a:ext>
                </a:extLst>
              </p:cNvPr>
              <p:cNvCxnSpPr/>
              <p:nvPr/>
            </p:nvCxnSpPr>
            <p:spPr bwMode="auto">
              <a:xfrm>
                <a:off x="6060122" y="17816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1A00208B-0A89-9464-8754-04BD81629A90}"/>
                  </a:ext>
                </a:extLst>
              </p:cNvPr>
              <p:cNvCxnSpPr/>
              <p:nvPr/>
            </p:nvCxnSpPr>
            <p:spPr bwMode="auto">
              <a:xfrm>
                <a:off x="6125939" y="17816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D82A5507-884A-3E70-8775-B1C7E3314392}"/>
                  </a:ext>
                </a:extLst>
              </p:cNvPr>
              <p:cNvCxnSpPr/>
              <p:nvPr/>
            </p:nvCxnSpPr>
            <p:spPr bwMode="auto">
              <a:xfrm>
                <a:off x="6090854" y="177982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3BD7DF35-3AF4-E244-385E-190E341D0BC6}"/>
                  </a:ext>
                </a:extLst>
              </p:cNvPr>
              <p:cNvCxnSpPr/>
              <p:nvPr/>
            </p:nvCxnSpPr>
            <p:spPr bwMode="auto">
              <a:xfrm>
                <a:off x="6156145" y="1780916"/>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F448A476-CB95-8B94-3D7B-521C0DF069E1}"/>
                  </a:ext>
                </a:extLst>
              </p:cNvPr>
              <p:cNvCxnSpPr/>
              <p:nvPr/>
            </p:nvCxnSpPr>
            <p:spPr bwMode="auto">
              <a:xfrm>
                <a:off x="5628455" y="1761919"/>
                <a:ext cx="0" cy="134462"/>
              </a:xfrm>
              <a:prstGeom prst="line">
                <a:avLst/>
              </a:prstGeom>
              <a:noFill/>
              <a:ln w="38100" cap="flat" cmpd="sng" algn="ctr">
                <a:solidFill>
                  <a:schemeClr val="accent4"/>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7D7BD3F9-E092-2E5F-59BC-5639CC3A8784}"/>
                  </a:ext>
                </a:extLst>
              </p:cNvPr>
              <p:cNvCxnSpPr/>
              <p:nvPr/>
            </p:nvCxnSpPr>
            <p:spPr bwMode="auto">
              <a:xfrm>
                <a:off x="5832404" y="1778182"/>
                <a:ext cx="0" cy="134462"/>
              </a:xfrm>
              <a:prstGeom prst="line">
                <a:avLst/>
              </a:prstGeom>
              <a:noFill/>
              <a:ln w="57150" cap="flat" cmpd="sng" algn="ctr">
                <a:solidFill>
                  <a:schemeClr val="accent4"/>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7CDE9F85-A9B3-1FD1-578A-5E5667459470}"/>
                  </a:ext>
                </a:extLst>
              </p:cNvPr>
              <p:cNvCxnSpPr/>
              <p:nvPr/>
            </p:nvCxnSpPr>
            <p:spPr bwMode="auto">
              <a:xfrm>
                <a:off x="6233128" y="1781659"/>
                <a:ext cx="0" cy="134462"/>
              </a:xfrm>
              <a:prstGeom prst="line">
                <a:avLst/>
              </a:prstGeom>
              <a:noFill/>
              <a:ln w="57150" cap="flat" cmpd="sng" algn="ctr">
                <a:solidFill>
                  <a:schemeClr val="accent4"/>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16D282BE-E105-27BB-C8DA-F2EAEDBEE6E4}"/>
                  </a:ext>
                </a:extLst>
              </p:cNvPr>
              <p:cNvCxnSpPr/>
              <p:nvPr/>
            </p:nvCxnSpPr>
            <p:spPr bwMode="auto">
              <a:xfrm>
                <a:off x="6287527" y="17816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E8866F4-8D09-ADE9-71FD-441E69700601}"/>
                  </a:ext>
                </a:extLst>
              </p:cNvPr>
              <p:cNvCxnSpPr/>
              <p:nvPr/>
            </p:nvCxnSpPr>
            <p:spPr bwMode="auto">
              <a:xfrm>
                <a:off x="6196819" y="17816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AFBC25A8-E102-9ECB-5C31-60EAE0711CD6}"/>
                  </a:ext>
                </a:extLst>
              </p:cNvPr>
              <p:cNvCxnSpPr/>
              <p:nvPr/>
            </p:nvCxnSpPr>
            <p:spPr bwMode="auto">
              <a:xfrm>
                <a:off x="6530555" y="177894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DE0AF4DD-F4F0-7792-A205-7DA22E1EFAB4}"/>
                  </a:ext>
                </a:extLst>
              </p:cNvPr>
              <p:cNvCxnSpPr/>
              <p:nvPr/>
            </p:nvCxnSpPr>
            <p:spPr bwMode="auto">
              <a:xfrm>
                <a:off x="6448073" y="177818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435AA4ED-3D35-A075-25B6-9B4A905330DD}"/>
                  </a:ext>
                </a:extLst>
              </p:cNvPr>
              <p:cNvCxnSpPr/>
              <p:nvPr/>
            </p:nvCxnSpPr>
            <p:spPr bwMode="auto">
              <a:xfrm>
                <a:off x="6477857" y="1776728"/>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AAA4497D-2413-D076-8C5C-05F0DC8EE670}"/>
                  </a:ext>
                </a:extLst>
              </p:cNvPr>
              <p:cNvCxnSpPr/>
              <p:nvPr/>
            </p:nvCxnSpPr>
            <p:spPr bwMode="auto">
              <a:xfrm>
                <a:off x="6572158" y="1779067"/>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0E5FF0F7-9E72-68E5-529A-119916649BB1}"/>
                  </a:ext>
                </a:extLst>
              </p:cNvPr>
              <p:cNvCxnSpPr/>
              <p:nvPr/>
            </p:nvCxnSpPr>
            <p:spPr bwMode="auto">
              <a:xfrm>
                <a:off x="6606567" y="17816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ADA4D65A-3554-6AAF-8ADB-F58CCECB1453}"/>
                  </a:ext>
                </a:extLst>
              </p:cNvPr>
              <p:cNvCxnSpPr/>
              <p:nvPr/>
            </p:nvCxnSpPr>
            <p:spPr bwMode="auto">
              <a:xfrm>
                <a:off x="6638689" y="1780916"/>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EC5943D9-931B-1AFD-BA2E-1B825A8F069E}"/>
                  </a:ext>
                </a:extLst>
              </p:cNvPr>
              <p:cNvCxnSpPr/>
              <p:nvPr/>
            </p:nvCxnSpPr>
            <p:spPr bwMode="auto">
              <a:xfrm>
                <a:off x="6655483" y="177818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C6F770A-B522-4EB9-127C-D8DE7EB4C5AE}"/>
                  </a:ext>
                </a:extLst>
              </p:cNvPr>
              <p:cNvCxnSpPr/>
              <p:nvPr/>
            </p:nvCxnSpPr>
            <p:spPr bwMode="auto">
              <a:xfrm>
                <a:off x="6824303"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7B835C3E-0FC4-E94D-ADE6-CE2F7254A5DD}"/>
                  </a:ext>
                </a:extLst>
              </p:cNvPr>
              <p:cNvCxnSpPr/>
              <p:nvPr/>
            </p:nvCxnSpPr>
            <p:spPr bwMode="auto">
              <a:xfrm>
                <a:off x="6753240" y="1782668"/>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A2A64F3-C767-E1A7-31E6-AD5904EA17AC}"/>
                  </a:ext>
                </a:extLst>
              </p:cNvPr>
              <p:cNvCxnSpPr/>
              <p:nvPr/>
            </p:nvCxnSpPr>
            <p:spPr bwMode="auto">
              <a:xfrm>
                <a:off x="6794380"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4D81085D-34A1-FA1D-AAF1-76A1D614C3B6}"/>
                  </a:ext>
                </a:extLst>
              </p:cNvPr>
              <p:cNvCxnSpPr/>
              <p:nvPr/>
            </p:nvCxnSpPr>
            <p:spPr bwMode="auto">
              <a:xfrm>
                <a:off x="6871908"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3CB5CB72-B009-12DC-76C0-06C7E5BAAA3F}"/>
                  </a:ext>
                </a:extLst>
              </p:cNvPr>
              <p:cNvCxnSpPr/>
              <p:nvPr/>
            </p:nvCxnSpPr>
            <p:spPr bwMode="auto">
              <a:xfrm>
                <a:off x="6838978"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617C630B-2D19-46BF-1742-B4BE690BDB03}"/>
                  </a:ext>
                </a:extLst>
              </p:cNvPr>
              <p:cNvCxnSpPr/>
              <p:nvPr/>
            </p:nvCxnSpPr>
            <p:spPr bwMode="auto">
              <a:xfrm>
                <a:off x="6929985" y="1792077"/>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FADA8754-7D98-E646-2672-5BCE77C9FA2E}"/>
                  </a:ext>
                </a:extLst>
              </p:cNvPr>
              <p:cNvCxnSpPr/>
              <p:nvPr/>
            </p:nvCxnSpPr>
            <p:spPr bwMode="auto">
              <a:xfrm>
                <a:off x="6894549" y="1788613"/>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F6C1B251-5021-A4E5-7645-73A39AC8F9A7}"/>
                  </a:ext>
                </a:extLst>
              </p:cNvPr>
              <p:cNvCxnSpPr/>
              <p:nvPr/>
            </p:nvCxnSpPr>
            <p:spPr bwMode="auto">
              <a:xfrm>
                <a:off x="7003181"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76726D4D-DDBB-E620-DB35-92A219E4D750}"/>
                  </a:ext>
                </a:extLst>
              </p:cNvPr>
              <p:cNvCxnSpPr/>
              <p:nvPr/>
            </p:nvCxnSpPr>
            <p:spPr bwMode="auto">
              <a:xfrm>
                <a:off x="6967239"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43994373-296F-1AB0-E6A2-16DDB1D853D3}"/>
                  </a:ext>
                </a:extLst>
              </p:cNvPr>
              <p:cNvCxnSpPr/>
              <p:nvPr/>
            </p:nvCxnSpPr>
            <p:spPr bwMode="auto">
              <a:xfrm>
                <a:off x="7253216" y="1783298"/>
                <a:ext cx="0" cy="134462"/>
              </a:xfrm>
              <a:prstGeom prst="line">
                <a:avLst/>
              </a:prstGeom>
              <a:noFill/>
              <a:ln w="38100" cap="flat" cmpd="sng" algn="ctr">
                <a:solidFill>
                  <a:schemeClr val="accent4"/>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B0671BD-B4D6-D6F9-D3F6-231525A43D21}"/>
                  </a:ext>
                </a:extLst>
              </p:cNvPr>
              <p:cNvCxnSpPr/>
              <p:nvPr/>
            </p:nvCxnSpPr>
            <p:spPr bwMode="auto">
              <a:xfrm>
                <a:off x="7053562" y="178715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144CE40-CE63-84C6-49A0-99F8C093A243}"/>
                  </a:ext>
                </a:extLst>
              </p:cNvPr>
              <p:cNvCxnSpPr/>
              <p:nvPr/>
            </p:nvCxnSpPr>
            <p:spPr bwMode="auto">
              <a:xfrm>
                <a:off x="7107194" y="1783682"/>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B66BEB0A-DF60-6E19-57D9-14ABC2E9042D}"/>
                  </a:ext>
                </a:extLst>
              </p:cNvPr>
              <p:cNvCxnSpPr/>
              <p:nvPr/>
            </p:nvCxnSpPr>
            <p:spPr bwMode="auto">
              <a:xfrm>
                <a:off x="7149651" y="1782178"/>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3F622288-7CDC-95DF-B6A9-B06153DC0098}"/>
                  </a:ext>
                </a:extLst>
              </p:cNvPr>
              <p:cNvCxnSpPr/>
              <p:nvPr/>
            </p:nvCxnSpPr>
            <p:spPr bwMode="auto">
              <a:xfrm>
                <a:off x="7214833" y="178393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6CE5C007-B9DD-8C99-3175-297FC6215A89}"/>
                  </a:ext>
                </a:extLst>
              </p:cNvPr>
              <p:cNvCxnSpPr/>
              <p:nvPr/>
            </p:nvCxnSpPr>
            <p:spPr bwMode="auto">
              <a:xfrm>
                <a:off x="7182414" y="1785457"/>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CEEF4312-D824-B6A0-AB92-EABE40CD8F17}"/>
                  </a:ext>
                </a:extLst>
              </p:cNvPr>
              <p:cNvCxnSpPr/>
              <p:nvPr/>
            </p:nvCxnSpPr>
            <p:spPr bwMode="auto">
              <a:xfrm>
                <a:off x="7413625" y="1781444"/>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078F8588-31C7-B953-62D9-DEE5CFF8276D}"/>
                  </a:ext>
                </a:extLst>
              </p:cNvPr>
              <p:cNvCxnSpPr/>
              <p:nvPr/>
            </p:nvCxnSpPr>
            <p:spPr bwMode="auto">
              <a:xfrm>
                <a:off x="7305752" y="1783298"/>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B8A2160B-8B4D-3735-F3DF-A6EB4692D0B2}"/>
                  </a:ext>
                </a:extLst>
              </p:cNvPr>
              <p:cNvCxnSpPr/>
              <p:nvPr/>
            </p:nvCxnSpPr>
            <p:spPr bwMode="auto">
              <a:xfrm>
                <a:off x="7462163" y="178186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58C31CE6-44CB-DA17-EB6A-0819B4D2AD72}"/>
                  </a:ext>
                </a:extLst>
              </p:cNvPr>
              <p:cNvCxnSpPr/>
              <p:nvPr/>
            </p:nvCxnSpPr>
            <p:spPr bwMode="auto">
              <a:xfrm>
                <a:off x="7501504" y="177982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DFA2B0D1-E1F2-903C-7CE2-C5CFB8E55D2F}"/>
                  </a:ext>
                </a:extLst>
              </p:cNvPr>
              <p:cNvCxnSpPr/>
              <p:nvPr/>
            </p:nvCxnSpPr>
            <p:spPr bwMode="auto">
              <a:xfrm>
                <a:off x="7562142" y="177870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3C69AA1B-1B9A-6652-70CD-D8DA91ED45D8}"/>
                  </a:ext>
                </a:extLst>
              </p:cNvPr>
              <p:cNvCxnSpPr/>
              <p:nvPr/>
            </p:nvCxnSpPr>
            <p:spPr bwMode="auto">
              <a:xfrm>
                <a:off x="7770716" y="1779821"/>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4BD27FC9-F1F7-33CE-733E-B7E746847841}"/>
                  </a:ext>
                </a:extLst>
              </p:cNvPr>
              <p:cNvCxnSpPr/>
              <p:nvPr/>
            </p:nvCxnSpPr>
            <p:spPr bwMode="auto">
              <a:xfrm>
                <a:off x="7804597" y="1781519"/>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B6F1BAFB-77FE-45A7-3F48-45015901557B}"/>
                  </a:ext>
                </a:extLst>
              </p:cNvPr>
              <p:cNvCxnSpPr/>
              <p:nvPr/>
            </p:nvCxnSpPr>
            <p:spPr bwMode="auto">
              <a:xfrm>
                <a:off x="7851595" y="1781980"/>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4EF1BE5C-5AD7-5E24-66CF-53C944E49C97}"/>
                  </a:ext>
                </a:extLst>
              </p:cNvPr>
              <p:cNvCxnSpPr/>
              <p:nvPr/>
            </p:nvCxnSpPr>
            <p:spPr bwMode="auto">
              <a:xfrm>
                <a:off x="6411585" y="1781125"/>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3025536A-AE10-00C3-8D10-9FDC0E341CDB}"/>
                  </a:ext>
                </a:extLst>
              </p:cNvPr>
              <p:cNvCxnSpPr/>
              <p:nvPr/>
            </p:nvCxnSpPr>
            <p:spPr bwMode="auto">
              <a:xfrm>
                <a:off x="6708393" y="1783298"/>
                <a:ext cx="0" cy="134462"/>
              </a:xfrm>
              <a:prstGeom prst="line">
                <a:avLst/>
              </a:prstGeom>
              <a:noFill/>
              <a:ln w="57150" cap="flat" cmpd="sng" algn="ctr">
                <a:solidFill>
                  <a:schemeClr val="accent4"/>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C1972D85-D557-97E7-0A3E-734502CBA469}"/>
                  </a:ext>
                </a:extLst>
              </p:cNvPr>
              <p:cNvCxnSpPr/>
              <p:nvPr/>
            </p:nvCxnSpPr>
            <p:spPr bwMode="auto">
              <a:xfrm>
                <a:off x="6353834" y="1781659"/>
                <a:ext cx="0" cy="134462"/>
              </a:xfrm>
              <a:prstGeom prst="line">
                <a:avLst/>
              </a:prstGeom>
              <a:noFill/>
              <a:ln w="76200" cap="flat" cmpd="sng" algn="ctr">
                <a:solidFill>
                  <a:schemeClr val="accent4"/>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E7F6414D-B4DE-C02D-9A40-E9BB848FE0FD}"/>
                  </a:ext>
                </a:extLst>
              </p:cNvPr>
              <p:cNvCxnSpPr/>
              <p:nvPr/>
            </p:nvCxnSpPr>
            <p:spPr bwMode="auto">
              <a:xfrm>
                <a:off x="7950364" y="1780025"/>
                <a:ext cx="0" cy="134462"/>
              </a:xfrm>
              <a:prstGeom prst="line">
                <a:avLst/>
              </a:prstGeom>
              <a:noFill/>
              <a:ln w="28575" cap="flat" cmpd="sng" algn="ctr">
                <a:solidFill>
                  <a:schemeClr val="accent4"/>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95F0900D-0366-FC60-6403-74598445153C}"/>
                  </a:ext>
                </a:extLst>
              </p:cNvPr>
              <p:cNvCxnSpPr/>
              <p:nvPr/>
            </p:nvCxnSpPr>
            <p:spPr bwMode="auto">
              <a:xfrm>
                <a:off x="7981118" y="1779821"/>
                <a:ext cx="0" cy="134462"/>
              </a:xfrm>
              <a:prstGeom prst="line">
                <a:avLst/>
              </a:prstGeom>
              <a:noFill/>
              <a:ln w="28575" cap="flat" cmpd="sng" algn="ctr">
                <a:solidFill>
                  <a:schemeClr val="accent4"/>
                </a:solidFill>
                <a:prstDash val="solid"/>
                <a:round/>
                <a:headEnd type="none" w="med" len="med"/>
                <a:tailEnd type="none" w="med" len="med"/>
              </a:ln>
              <a:effectLst/>
            </p:spPr>
          </p:cxnSp>
        </p:grpSp>
      </p:grpSp>
      <p:sp>
        <p:nvSpPr>
          <p:cNvPr id="6" name="Freeform: Shape 5">
            <a:extLst>
              <a:ext uri="{FF2B5EF4-FFF2-40B4-BE49-F238E27FC236}">
                <a16:creationId xmlns:a16="http://schemas.microsoft.com/office/drawing/2014/main" id="{0D8AD651-478F-D942-36FB-C0210CBBADB2}"/>
              </a:ext>
            </a:extLst>
          </p:cNvPr>
          <p:cNvSpPr/>
          <p:nvPr/>
        </p:nvSpPr>
        <p:spPr bwMode="auto">
          <a:xfrm>
            <a:off x="1584158" y="1684421"/>
            <a:ext cx="6420853" cy="160421"/>
          </a:xfrm>
          <a:custGeom>
            <a:avLst/>
            <a:gdLst>
              <a:gd name="connsiteX0" fmla="*/ 0 w 6420853"/>
              <a:gd name="connsiteY0" fmla="*/ 0 h 160421"/>
              <a:gd name="connsiteX1" fmla="*/ 196516 w 6420853"/>
              <a:gd name="connsiteY1" fmla="*/ 0 h 160421"/>
              <a:gd name="connsiteX2" fmla="*/ 196516 w 6420853"/>
              <a:gd name="connsiteY2" fmla="*/ 28074 h 160421"/>
              <a:gd name="connsiteX3" fmla="*/ 405063 w 6420853"/>
              <a:gd name="connsiteY3" fmla="*/ 28074 h 160421"/>
              <a:gd name="connsiteX4" fmla="*/ 405063 w 6420853"/>
              <a:gd name="connsiteY4" fmla="*/ 28074 h 160421"/>
              <a:gd name="connsiteX5" fmla="*/ 553453 w 6420853"/>
              <a:gd name="connsiteY5" fmla="*/ 28074 h 160421"/>
              <a:gd name="connsiteX6" fmla="*/ 553453 w 6420853"/>
              <a:gd name="connsiteY6" fmla="*/ 48126 h 160421"/>
              <a:gd name="connsiteX7" fmla="*/ 697831 w 6420853"/>
              <a:gd name="connsiteY7" fmla="*/ 48126 h 160421"/>
              <a:gd name="connsiteX8" fmla="*/ 697831 w 6420853"/>
              <a:gd name="connsiteY8" fmla="*/ 56147 h 160421"/>
              <a:gd name="connsiteX9" fmla="*/ 1050758 w 6420853"/>
              <a:gd name="connsiteY9" fmla="*/ 56147 h 160421"/>
              <a:gd name="connsiteX10" fmla="*/ 1050758 w 6420853"/>
              <a:gd name="connsiteY10" fmla="*/ 56147 h 160421"/>
              <a:gd name="connsiteX11" fmla="*/ 1050758 w 6420853"/>
              <a:gd name="connsiteY11" fmla="*/ 76200 h 160421"/>
              <a:gd name="connsiteX12" fmla="*/ 3056021 w 6420853"/>
              <a:gd name="connsiteY12" fmla="*/ 76200 h 160421"/>
              <a:gd name="connsiteX13" fmla="*/ 3056021 w 6420853"/>
              <a:gd name="connsiteY13" fmla="*/ 108284 h 160421"/>
              <a:gd name="connsiteX14" fmla="*/ 3035968 w 6420853"/>
              <a:gd name="connsiteY14" fmla="*/ 108284 h 160421"/>
              <a:gd name="connsiteX15" fmla="*/ 4106779 w 6420853"/>
              <a:gd name="connsiteY15" fmla="*/ 108284 h 160421"/>
              <a:gd name="connsiteX16" fmla="*/ 4106779 w 6420853"/>
              <a:gd name="connsiteY16" fmla="*/ 160421 h 160421"/>
              <a:gd name="connsiteX17" fmla="*/ 6420853 w 6420853"/>
              <a:gd name="connsiteY17" fmla="*/ 160421 h 16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20853" h="160421">
                <a:moveTo>
                  <a:pt x="0" y="0"/>
                </a:moveTo>
                <a:lnTo>
                  <a:pt x="196516" y="0"/>
                </a:lnTo>
                <a:lnTo>
                  <a:pt x="196516" y="28074"/>
                </a:lnTo>
                <a:lnTo>
                  <a:pt x="405063" y="28074"/>
                </a:lnTo>
                <a:lnTo>
                  <a:pt x="405063" y="28074"/>
                </a:lnTo>
                <a:lnTo>
                  <a:pt x="553453" y="28074"/>
                </a:lnTo>
                <a:lnTo>
                  <a:pt x="553453" y="48126"/>
                </a:lnTo>
                <a:lnTo>
                  <a:pt x="697831" y="48126"/>
                </a:lnTo>
                <a:lnTo>
                  <a:pt x="697831" y="56147"/>
                </a:lnTo>
                <a:lnTo>
                  <a:pt x="1050758" y="56147"/>
                </a:lnTo>
                <a:lnTo>
                  <a:pt x="1050758" y="56147"/>
                </a:lnTo>
                <a:lnTo>
                  <a:pt x="1050758" y="76200"/>
                </a:lnTo>
                <a:lnTo>
                  <a:pt x="3056021" y="76200"/>
                </a:lnTo>
                <a:lnTo>
                  <a:pt x="3056021" y="108284"/>
                </a:lnTo>
                <a:lnTo>
                  <a:pt x="3035968" y="108284"/>
                </a:lnTo>
                <a:lnTo>
                  <a:pt x="4106779" y="108284"/>
                </a:lnTo>
                <a:lnTo>
                  <a:pt x="4106779" y="160421"/>
                </a:lnTo>
                <a:lnTo>
                  <a:pt x="6420853" y="160421"/>
                </a:lnTo>
              </a:path>
            </a:pathLst>
          </a:custGeom>
          <a:noFill/>
          <a:ln w="28575">
            <a:solidFill>
              <a:schemeClr val="accent4"/>
            </a:solidFill>
            <a:miter lim="800000"/>
            <a:headEnd/>
            <a:tailEnd/>
          </a:ln>
        </p:spPr>
        <p:txBody>
          <a:bodyPr rtlCol="0" anchor="ctr"/>
          <a:lstStyle/>
          <a:p>
            <a:pPr algn="ctr"/>
            <a:endParaRPr lang="en-US" dirty="0"/>
          </a:p>
        </p:txBody>
      </p:sp>
      <p:grpSp>
        <p:nvGrpSpPr>
          <p:cNvPr id="390" name="Group 389">
            <a:extLst>
              <a:ext uri="{FF2B5EF4-FFF2-40B4-BE49-F238E27FC236}">
                <a16:creationId xmlns:a16="http://schemas.microsoft.com/office/drawing/2014/main" id="{40D8674F-6CC2-1034-0487-283849AA6E8E}"/>
              </a:ext>
            </a:extLst>
          </p:cNvPr>
          <p:cNvGrpSpPr/>
          <p:nvPr/>
        </p:nvGrpSpPr>
        <p:grpSpPr>
          <a:xfrm>
            <a:off x="1588854" y="1622919"/>
            <a:ext cx="6392264" cy="407579"/>
            <a:chOff x="1588854" y="1622919"/>
            <a:chExt cx="6392264" cy="407579"/>
          </a:xfrm>
        </p:grpSpPr>
        <p:cxnSp>
          <p:nvCxnSpPr>
            <p:cNvPr id="158" name="Straight Connector 157">
              <a:extLst>
                <a:ext uri="{FF2B5EF4-FFF2-40B4-BE49-F238E27FC236}">
                  <a16:creationId xmlns:a16="http://schemas.microsoft.com/office/drawing/2014/main" id="{5A121353-2FD8-5EC0-4847-9C8E877386D6}"/>
                </a:ext>
              </a:extLst>
            </p:cNvPr>
            <p:cNvCxnSpPr/>
            <p:nvPr/>
          </p:nvCxnSpPr>
          <p:spPr bwMode="auto">
            <a:xfrm>
              <a:off x="1635160" y="1629044"/>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6A277731-65BD-D90E-B560-C40861B3047C}"/>
                </a:ext>
              </a:extLst>
            </p:cNvPr>
            <p:cNvCxnSpPr/>
            <p:nvPr/>
          </p:nvCxnSpPr>
          <p:spPr bwMode="auto">
            <a:xfrm>
              <a:off x="1802440" y="1623084"/>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69B5A747-A9F6-2BDA-4A2F-D1FAB55D1169}"/>
                </a:ext>
              </a:extLst>
            </p:cNvPr>
            <p:cNvCxnSpPr/>
            <p:nvPr/>
          </p:nvCxnSpPr>
          <p:spPr bwMode="auto">
            <a:xfrm>
              <a:off x="1890878" y="162521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AEF19B59-905E-7F9A-DE2E-017F2042BA14}"/>
                </a:ext>
              </a:extLst>
            </p:cNvPr>
            <p:cNvCxnSpPr/>
            <p:nvPr/>
          </p:nvCxnSpPr>
          <p:spPr bwMode="auto">
            <a:xfrm>
              <a:off x="1832087" y="1622919"/>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97AF2EAB-F216-7899-E2A1-BB40AF847A33}"/>
                </a:ext>
              </a:extLst>
            </p:cNvPr>
            <p:cNvCxnSpPr/>
            <p:nvPr/>
          </p:nvCxnSpPr>
          <p:spPr bwMode="auto">
            <a:xfrm>
              <a:off x="2686227" y="1644665"/>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2F42488-1C74-601F-5B84-36299AAA445E}"/>
                </a:ext>
              </a:extLst>
            </p:cNvPr>
            <p:cNvCxnSpPr/>
            <p:nvPr/>
          </p:nvCxnSpPr>
          <p:spPr bwMode="auto">
            <a:xfrm>
              <a:off x="2429501" y="1644957"/>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99F51611-825B-962C-CDCD-6A1793B2D4C6}"/>
                </a:ext>
              </a:extLst>
            </p:cNvPr>
            <p:cNvCxnSpPr/>
            <p:nvPr/>
          </p:nvCxnSpPr>
          <p:spPr bwMode="auto">
            <a:xfrm>
              <a:off x="2874062" y="166270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2FAC2720-BF3D-FC89-9CF7-30711F346C4D}"/>
                </a:ext>
              </a:extLst>
            </p:cNvPr>
            <p:cNvCxnSpPr/>
            <p:nvPr/>
          </p:nvCxnSpPr>
          <p:spPr bwMode="auto">
            <a:xfrm>
              <a:off x="4137023" y="1679434"/>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E57FF168-6D71-CD97-13F7-480DFC8A2413}"/>
                </a:ext>
              </a:extLst>
            </p:cNvPr>
            <p:cNvCxnSpPr/>
            <p:nvPr/>
          </p:nvCxnSpPr>
          <p:spPr bwMode="auto">
            <a:xfrm>
              <a:off x="4389886" y="1701104"/>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A746F271-4AC7-E681-A9A4-27997D4C47E2}"/>
                </a:ext>
              </a:extLst>
            </p:cNvPr>
            <p:cNvCxnSpPr/>
            <p:nvPr/>
          </p:nvCxnSpPr>
          <p:spPr bwMode="auto">
            <a:xfrm>
              <a:off x="4334267" y="1693417"/>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78FA7D0F-2DE9-31B8-C6D5-92C020DBF90F}"/>
                </a:ext>
              </a:extLst>
            </p:cNvPr>
            <p:cNvCxnSpPr/>
            <p:nvPr/>
          </p:nvCxnSpPr>
          <p:spPr bwMode="auto">
            <a:xfrm>
              <a:off x="4598681" y="1709888"/>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AACE0F0E-256E-65C1-E9AB-86263C3FD435}"/>
                </a:ext>
              </a:extLst>
            </p:cNvPr>
            <p:cNvCxnSpPr/>
            <p:nvPr/>
          </p:nvCxnSpPr>
          <p:spPr bwMode="auto">
            <a:xfrm>
              <a:off x="4248205" y="1681009"/>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7ECA2B40-E7B3-8545-CC41-F3CADDEA36EE}"/>
                </a:ext>
              </a:extLst>
            </p:cNvPr>
            <p:cNvCxnSpPr/>
            <p:nvPr/>
          </p:nvCxnSpPr>
          <p:spPr bwMode="auto">
            <a:xfrm>
              <a:off x="4718593" y="171095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B1BA66B0-B9E2-91AE-97CF-00D4C00E5738}"/>
                </a:ext>
              </a:extLst>
            </p:cNvPr>
            <p:cNvCxnSpPr/>
            <p:nvPr/>
          </p:nvCxnSpPr>
          <p:spPr bwMode="auto">
            <a:xfrm>
              <a:off x="4835199" y="1709888"/>
              <a:ext cx="0" cy="134462"/>
            </a:xfrm>
            <a:prstGeom prst="line">
              <a:avLst/>
            </a:prstGeom>
            <a:noFill/>
            <a:ln w="57150" cap="flat" cmpd="sng" algn="ctr">
              <a:solidFill>
                <a:schemeClr val="accent6"/>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39305D2-55D5-4E05-6A78-72BEC97C11A1}"/>
                </a:ext>
              </a:extLst>
            </p:cNvPr>
            <p:cNvCxnSpPr/>
            <p:nvPr/>
          </p:nvCxnSpPr>
          <p:spPr bwMode="auto">
            <a:xfrm>
              <a:off x="4684277" y="171095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095F1103-CA87-8298-A32F-223B33E76A2D}"/>
                </a:ext>
              </a:extLst>
            </p:cNvPr>
            <p:cNvCxnSpPr/>
            <p:nvPr/>
          </p:nvCxnSpPr>
          <p:spPr bwMode="auto">
            <a:xfrm>
              <a:off x="4744180" y="1709409"/>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CE88BDA4-1E48-34FB-A5D5-15D689FFC5DB}"/>
                </a:ext>
              </a:extLst>
            </p:cNvPr>
            <p:cNvCxnSpPr/>
            <p:nvPr/>
          </p:nvCxnSpPr>
          <p:spPr bwMode="auto">
            <a:xfrm>
              <a:off x="4438854" y="170647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4EE7ABBA-44D7-B91C-66AF-CC18C9A9B49C}"/>
                </a:ext>
              </a:extLst>
            </p:cNvPr>
            <p:cNvCxnSpPr/>
            <p:nvPr/>
          </p:nvCxnSpPr>
          <p:spPr bwMode="auto">
            <a:xfrm>
              <a:off x="5493142" y="1791875"/>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75690ECA-FEEE-0185-ED01-2D9FF148CB99}"/>
                </a:ext>
              </a:extLst>
            </p:cNvPr>
            <p:cNvCxnSpPr/>
            <p:nvPr/>
          </p:nvCxnSpPr>
          <p:spPr bwMode="auto">
            <a:xfrm>
              <a:off x="4787760" y="1713854"/>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C5BB1AAD-C0F8-9874-84B4-3A3DEC10A953}"/>
                </a:ext>
              </a:extLst>
            </p:cNvPr>
            <p:cNvCxnSpPr/>
            <p:nvPr/>
          </p:nvCxnSpPr>
          <p:spPr bwMode="auto">
            <a:xfrm>
              <a:off x="5130637" y="175637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43B8482-17E4-4EE8-B691-EC4229A15A3F}"/>
                </a:ext>
              </a:extLst>
            </p:cNvPr>
            <p:cNvCxnSpPr/>
            <p:nvPr/>
          </p:nvCxnSpPr>
          <p:spPr bwMode="auto">
            <a:xfrm>
              <a:off x="4951311" y="1712590"/>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958EB9E5-9C97-C9B7-2B91-A20ECD90D52E}"/>
                </a:ext>
              </a:extLst>
            </p:cNvPr>
            <p:cNvCxnSpPr/>
            <p:nvPr/>
          </p:nvCxnSpPr>
          <p:spPr bwMode="auto">
            <a:xfrm>
              <a:off x="4989594" y="173117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4E1035A1-79CD-7E92-433D-329B19092DF0}"/>
                </a:ext>
              </a:extLst>
            </p:cNvPr>
            <p:cNvCxnSpPr/>
            <p:nvPr/>
          </p:nvCxnSpPr>
          <p:spPr bwMode="auto">
            <a:xfrm>
              <a:off x="5536801" y="1794990"/>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8F7601C9-3A7E-085D-2544-3E1591598491}"/>
                </a:ext>
              </a:extLst>
            </p:cNvPr>
            <p:cNvCxnSpPr/>
            <p:nvPr/>
          </p:nvCxnSpPr>
          <p:spPr bwMode="auto">
            <a:xfrm>
              <a:off x="5343580" y="1796895"/>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3B2E77A5-26AD-B987-36A8-8C20712EF1F9}"/>
                </a:ext>
              </a:extLst>
            </p:cNvPr>
            <p:cNvCxnSpPr/>
            <p:nvPr/>
          </p:nvCxnSpPr>
          <p:spPr bwMode="auto">
            <a:xfrm>
              <a:off x="5642486" y="1817178"/>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03DC0244-CFDC-05B4-43CE-BB487D5B2BFF}"/>
                </a:ext>
              </a:extLst>
            </p:cNvPr>
            <p:cNvCxnSpPr/>
            <p:nvPr/>
          </p:nvCxnSpPr>
          <p:spPr bwMode="auto">
            <a:xfrm>
              <a:off x="5611896" y="1817241"/>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FA225534-3352-FAE0-8117-79FD0BFB910D}"/>
                </a:ext>
              </a:extLst>
            </p:cNvPr>
            <p:cNvCxnSpPr/>
            <p:nvPr/>
          </p:nvCxnSpPr>
          <p:spPr bwMode="auto">
            <a:xfrm>
              <a:off x="5901410" y="1816060"/>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670A7419-8BD0-63B6-1C88-6264CBE76AAA}"/>
                </a:ext>
              </a:extLst>
            </p:cNvPr>
            <p:cNvCxnSpPr/>
            <p:nvPr/>
          </p:nvCxnSpPr>
          <p:spPr bwMode="auto">
            <a:xfrm>
              <a:off x="5377318" y="1796895"/>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D118BD94-49CA-359E-848D-260F5DC975F6}"/>
                </a:ext>
              </a:extLst>
            </p:cNvPr>
            <p:cNvCxnSpPr/>
            <p:nvPr/>
          </p:nvCxnSpPr>
          <p:spPr bwMode="auto">
            <a:xfrm>
              <a:off x="5446382" y="1790494"/>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0B422BAA-1858-6299-B7BA-B075DEFE34ED}"/>
                </a:ext>
              </a:extLst>
            </p:cNvPr>
            <p:cNvCxnSpPr>
              <a:cxnSpLocks/>
            </p:cNvCxnSpPr>
            <p:nvPr/>
          </p:nvCxnSpPr>
          <p:spPr bwMode="auto">
            <a:xfrm>
              <a:off x="604598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74627E8D-D2F4-7657-470F-7DA3F5CF6FC0}"/>
                </a:ext>
              </a:extLst>
            </p:cNvPr>
            <p:cNvCxnSpPr>
              <a:cxnSpLocks/>
            </p:cNvCxnSpPr>
            <p:nvPr/>
          </p:nvCxnSpPr>
          <p:spPr bwMode="auto">
            <a:xfrm>
              <a:off x="5852342" y="1817178"/>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2F60DAF9-62A7-B4D9-8A8F-0A14371362DF}"/>
                </a:ext>
              </a:extLst>
            </p:cNvPr>
            <p:cNvCxnSpPr/>
            <p:nvPr/>
          </p:nvCxnSpPr>
          <p:spPr bwMode="auto">
            <a:xfrm>
              <a:off x="5679277" y="1815051"/>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35576D4D-EC8E-467F-A23C-0FD3969F4353}"/>
                </a:ext>
              </a:extLst>
            </p:cNvPr>
            <p:cNvCxnSpPr/>
            <p:nvPr/>
          </p:nvCxnSpPr>
          <p:spPr bwMode="auto">
            <a:xfrm>
              <a:off x="1588854" y="1625211"/>
              <a:ext cx="0" cy="134462"/>
            </a:xfrm>
            <a:prstGeom prst="line">
              <a:avLst/>
            </a:prstGeom>
            <a:noFill/>
            <a:ln w="57150" cap="flat" cmpd="sng" algn="ctr">
              <a:solidFill>
                <a:schemeClr val="accent6"/>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334DC6B1-3E81-3721-B7D4-50FD210F5624}"/>
                </a:ext>
              </a:extLst>
            </p:cNvPr>
            <p:cNvCxnSpPr>
              <a:cxnSpLocks/>
            </p:cNvCxnSpPr>
            <p:nvPr/>
          </p:nvCxnSpPr>
          <p:spPr bwMode="auto">
            <a:xfrm>
              <a:off x="7981118"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7C8A2C3D-AC98-B353-5575-860B9E5E1CBE}"/>
                </a:ext>
              </a:extLst>
            </p:cNvPr>
            <p:cNvCxnSpPr>
              <a:cxnSpLocks/>
            </p:cNvCxnSpPr>
            <p:nvPr/>
          </p:nvCxnSpPr>
          <p:spPr bwMode="auto">
            <a:xfrm>
              <a:off x="6196819"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9A427206-5D85-E13B-6269-C33F323E400B}"/>
                </a:ext>
              </a:extLst>
            </p:cNvPr>
            <p:cNvCxnSpPr>
              <a:cxnSpLocks/>
            </p:cNvCxnSpPr>
            <p:nvPr/>
          </p:nvCxnSpPr>
          <p:spPr bwMode="auto">
            <a:xfrm>
              <a:off x="6229985"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58ED74B9-7A99-1D63-9267-5D1D289D02F0}"/>
                </a:ext>
              </a:extLst>
            </p:cNvPr>
            <p:cNvCxnSpPr>
              <a:cxnSpLocks/>
            </p:cNvCxnSpPr>
            <p:nvPr/>
          </p:nvCxnSpPr>
          <p:spPr bwMode="auto">
            <a:xfrm>
              <a:off x="6121944"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B0578984-8058-EA98-4B0C-10489EC875D5}"/>
                </a:ext>
              </a:extLst>
            </p:cNvPr>
            <p:cNvCxnSpPr>
              <a:cxnSpLocks/>
            </p:cNvCxnSpPr>
            <p:nvPr/>
          </p:nvCxnSpPr>
          <p:spPr bwMode="auto">
            <a:xfrm>
              <a:off x="6304132" y="1896036"/>
              <a:ext cx="0" cy="134462"/>
            </a:xfrm>
            <a:prstGeom prst="line">
              <a:avLst/>
            </a:prstGeom>
            <a:noFill/>
            <a:ln w="57150" cap="flat" cmpd="sng" algn="ctr">
              <a:solidFill>
                <a:schemeClr val="accent6"/>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10BB8526-A0A1-7F6D-36AF-3DF95102D545}"/>
                </a:ext>
              </a:extLst>
            </p:cNvPr>
            <p:cNvCxnSpPr>
              <a:cxnSpLocks/>
            </p:cNvCxnSpPr>
            <p:nvPr/>
          </p:nvCxnSpPr>
          <p:spPr bwMode="auto">
            <a:xfrm>
              <a:off x="639039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5777FC83-CD23-AE21-9B9C-A23DC0FCCF27}"/>
                </a:ext>
              </a:extLst>
            </p:cNvPr>
            <p:cNvCxnSpPr>
              <a:cxnSpLocks/>
            </p:cNvCxnSpPr>
            <p:nvPr/>
          </p:nvCxnSpPr>
          <p:spPr bwMode="auto">
            <a:xfrm>
              <a:off x="625311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FFA5C1BC-3C05-2AD3-8C33-242A9C278CDE}"/>
                </a:ext>
              </a:extLst>
            </p:cNvPr>
            <p:cNvCxnSpPr>
              <a:cxnSpLocks/>
            </p:cNvCxnSpPr>
            <p:nvPr/>
          </p:nvCxnSpPr>
          <p:spPr bwMode="auto">
            <a:xfrm>
              <a:off x="635650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C7B17DE7-FA60-598C-491D-B7ED943F4D50}"/>
                </a:ext>
              </a:extLst>
            </p:cNvPr>
            <p:cNvCxnSpPr>
              <a:cxnSpLocks/>
            </p:cNvCxnSpPr>
            <p:nvPr/>
          </p:nvCxnSpPr>
          <p:spPr bwMode="auto">
            <a:xfrm>
              <a:off x="6441604"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A64E2965-6369-8859-EC64-4842BC86FBD7}"/>
                </a:ext>
              </a:extLst>
            </p:cNvPr>
            <p:cNvCxnSpPr>
              <a:cxnSpLocks/>
            </p:cNvCxnSpPr>
            <p:nvPr/>
          </p:nvCxnSpPr>
          <p:spPr bwMode="auto">
            <a:xfrm>
              <a:off x="6426224"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034C7A28-0E1C-4A19-F896-4CD9FE92203E}"/>
                </a:ext>
              </a:extLst>
            </p:cNvPr>
            <p:cNvCxnSpPr>
              <a:cxnSpLocks/>
            </p:cNvCxnSpPr>
            <p:nvPr/>
          </p:nvCxnSpPr>
          <p:spPr bwMode="auto">
            <a:xfrm>
              <a:off x="649702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1E85D806-CFAD-FACD-88D0-7C8861F4359A}"/>
                </a:ext>
              </a:extLst>
            </p:cNvPr>
            <p:cNvCxnSpPr>
              <a:cxnSpLocks/>
            </p:cNvCxnSpPr>
            <p:nvPr/>
          </p:nvCxnSpPr>
          <p:spPr bwMode="auto">
            <a:xfrm>
              <a:off x="660867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E3B47DF9-AB01-0ECF-06F4-4C563734CBBC}"/>
                </a:ext>
              </a:extLst>
            </p:cNvPr>
            <p:cNvCxnSpPr>
              <a:cxnSpLocks/>
            </p:cNvCxnSpPr>
            <p:nvPr/>
          </p:nvCxnSpPr>
          <p:spPr bwMode="auto">
            <a:xfrm>
              <a:off x="6572158"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ACF896AB-FEE9-20CC-B003-0FF84B4506C3}"/>
                </a:ext>
              </a:extLst>
            </p:cNvPr>
            <p:cNvCxnSpPr>
              <a:cxnSpLocks/>
            </p:cNvCxnSpPr>
            <p:nvPr/>
          </p:nvCxnSpPr>
          <p:spPr bwMode="auto">
            <a:xfrm>
              <a:off x="6648365" y="1896036"/>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A5E1DA40-B32D-C222-A0FC-0C6AE2FD4343}"/>
                </a:ext>
              </a:extLst>
            </p:cNvPr>
            <p:cNvCxnSpPr/>
            <p:nvPr/>
          </p:nvCxnSpPr>
          <p:spPr bwMode="auto">
            <a:xfrm>
              <a:off x="4898685" y="1709888"/>
              <a:ext cx="0" cy="134462"/>
            </a:xfrm>
            <a:prstGeom prst="line">
              <a:avLst/>
            </a:prstGeom>
            <a:noFill/>
            <a:ln w="57150" cap="flat" cmpd="sng" algn="ctr">
              <a:solidFill>
                <a:schemeClr val="accent6"/>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56DA0277-520D-AD81-5E42-02FFDEC3122F}"/>
                </a:ext>
              </a:extLst>
            </p:cNvPr>
            <p:cNvCxnSpPr>
              <a:cxnSpLocks/>
            </p:cNvCxnSpPr>
            <p:nvPr/>
          </p:nvCxnSpPr>
          <p:spPr bwMode="auto">
            <a:xfrm>
              <a:off x="5723011" y="1810354"/>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FEEAB9B6-3E06-E277-0ACE-F34873758788}"/>
                </a:ext>
              </a:extLst>
            </p:cNvPr>
            <p:cNvCxnSpPr>
              <a:cxnSpLocks/>
            </p:cNvCxnSpPr>
            <p:nvPr/>
          </p:nvCxnSpPr>
          <p:spPr bwMode="auto">
            <a:xfrm>
              <a:off x="6526662"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C705F0F3-0BF5-0CDE-4209-FA8008314C3C}"/>
                </a:ext>
              </a:extLst>
            </p:cNvPr>
            <p:cNvCxnSpPr>
              <a:cxnSpLocks/>
            </p:cNvCxnSpPr>
            <p:nvPr/>
          </p:nvCxnSpPr>
          <p:spPr bwMode="auto">
            <a:xfrm>
              <a:off x="6698157"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F32938E8-52C0-10C8-5FA0-C386F5FD3D58}"/>
                </a:ext>
              </a:extLst>
            </p:cNvPr>
            <p:cNvCxnSpPr>
              <a:cxnSpLocks/>
            </p:cNvCxnSpPr>
            <p:nvPr/>
          </p:nvCxnSpPr>
          <p:spPr bwMode="auto">
            <a:xfrm>
              <a:off x="6729709"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C66D2463-38E9-DCA4-477E-33F75A0EA845}"/>
                </a:ext>
              </a:extLst>
            </p:cNvPr>
            <p:cNvCxnSpPr>
              <a:cxnSpLocks/>
            </p:cNvCxnSpPr>
            <p:nvPr/>
          </p:nvCxnSpPr>
          <p:spPr bwMode="auto">
            <a:xfrm>
              <a:off x="6816750"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C7C243C6-BDF7-D808-1851-8242570309E0}"/>
                </a:ext>
              </a:extLst>
            </p:cNvPr>
            <p:cNvCxnSpPr>
              <a:cxnSpLocks/>
            </p:cNvCxnSpPr>
            <p:nvPr/>
          </p:nvCxnSpPr>
          <p:spPr bwMode="auto">
            <a:xfrm>
              <a:off x="6775883"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50F7A801-4B26-92CA-E91D-C7EED2C293DD}"/>
                </a:ext>
              </a:extLst>
            </p:cNvPr>
            <p:cNvCxnSpPr>
              <a:cxnSpLocks/>
            </p:cNvCxnSpPr>
            <p:nvPr/>
          </p:nvCxnSpPr>
          <p:spPr bwMode="auto">
            <a:xfrm>
              <a:off x="6863886"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6C3F956F-DDCE-E55E-9EDA-C036BC7747D6}"/>
                </a:ext>
              </a:extLst>
            </p:cNvPr>
            <p:cNvCxnSpPr>
              <a:cxnSpLocks/>
            </p:cNvCxnSpPr>
            <p:nvPr/>
          </p:nvCxnSpPr>
          <p:spPr bwMode="auto">
            <a:xfrm>
              <a:off x="6907237"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0661CC7D-FD6E-4259-D5A4-B741A241C79C}"/>
                </a:ext>
              </a:extLst>
            </p:cNvPr>
            <p:cNvCxnSpPr>
              <a:cxnSpLocks/>
            </p:cNvCxnSpPr>
            <p:nvPr/>
          </p:nvCxnSpPr>
          <p:spPr bwMode="auto">
            <a:xfrm>
              <a:off x="6933397"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C722BB12-E770-AAC7-1270-204A7A2AF110}"/>
                </a:ext>
              </a:extLst>
            </p:cNvPr>
            <p:cNvCxnSpPr>
              <a:cxnSpLocks/>
            </p:cNvCxnSpPr>
            <p:nvPr/>
          </p:nvCxnSpPr>
          <p:spPr bwMode="auto">
            <a:xfrm>
              <a:off x="7891076"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F073EC52-F6E6-6337-A6E3-398E22A12465}"/>
                </a:ext>
              </a:extLst>
            </p:cNvPr>
            <p:cNvCxnSpPr>
              <a:cxnSpLocks/>
            </p:cNvCxnSpPr>
            <p:nvPr/>
          </p:nvCxnSpPr>
          <p:spPr bwMode="auto">
            <a:xfrm>
              <a:off x="6967239"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DABF87C1-9557-EC97-F481-36D82673D5C9}"/>
                </a:ext>
              </a:extLst>
            </p:cNvPr>
            <p:cNvCxnSpPr>
              <a:cxnSpLocks/>
            </p:cNvCxnSpPr>
            <p:nvPr/>
          </p:nvCxnSpPr>
          <p:spPr bwMode="auto">
            <a:xfrm>
              <a:off x="6980042"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C7FB7B8E-637F-544E-3676-DCDC76EC4F07}"/>
                </a:ext>
              </a:extLst>
            </p:cNvPr>
            <p:cNvCxnSpPr>
              <a:cxnSpLocks/>
            </p:cNvCxnSpPr>
            <p:nvPr/>
          </p:nvCxnSpPr>
          <p:spPr bwMode="auto">
            <a:xfrm>
              <a:off x="7014440"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F1A38E1A-8998-B226-DEF2-A670BC42C1C6}"/>
                </a:ext>
              </a:extLst>
            </p:cNvPr>
            <p:cNvCxnSpPr>
              <a:cxnSpLocks/>
            </p:cNvCxnSpPr>
            <p:nvPr/>
          </p:nvCxnSpPr>
          <p:spPr bwMode="auto">
            <a:xfrm>
              <a:off x="7048946"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B38B9734-095F-3E70-0BA5-382C62AE2DDF}"/>
                </a:ext>
              </a:extLst>
            </p:cNvPr>
            <p:cNvCxnSpPr>
              <a:cxnSpLocks/>
            </p:cNvCxnSpPr>
            <p:nvPr/>
          </p:nvCxnSpPr>
          <p:spPr bwMode="auto">
            <a:xfrm>
              <a:off x="7081158"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1C10CBB3-02D5-3069-1591-2BE60B32514A}"/>
                </a:ext>
              </a:extLst>
            </p:cNvPr>
            <p:cNvCxnSpPr>
              <a:cxnSpLocks/>
            </p:cNvCxnSpPr>
            <p:nvPr/>
          </p:nvCxnSpPr>
          <p:spPr bwMode="auto">
            <a:xfrm>
              <a:off x="7202458"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9C784B01-E108-EB3A-02FE-231D47CE735E}"/>
                </a:ext>
              </a:extLst>
            </p:cNvPr>
            <p:cNvCxnSpPr>
              <a:cxnSpLocks/>
            </p:cNvCxnSpPr>
            <p:nvPr/>
          </p:nvCxnSpPr>
          <p:spPr bwMode="auto">
            <a:xfrm>
              <a:off x="7149651"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C0683DE8-1AB9-9922-2F74-29B0A0147DB4}"/>
                </a:ext>
              </a:extLst>
            </p:cNvPr>
            <p:cNvCxnSpPr>
              <a:cxnSpLocks/>
            </p:cNvCxnSpPr>
            <p:nvPr/>
          </p:nvCxnSpPr>
          <p:spPr bwMode="auto">
            <a:xfrm>
              <a:off x="7305752"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44BD4753-AD47-70E8-3BAC-9CAC7E57CBC6}"/>
                </a:ext>
              </a:extLst>
            </p:cNvPr>
            <p:cNvCxnSpPr>
              <a:cxnSpLocks/>
            </p:cNvCxnSpPr>
            <p:nvPr/>
          </p:nvCxnSpPr>
          <p:spPr bwMode="auto">
            <a:xfrm>
              <a:off x="7250240"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9CEB4EA9-0C67-7792-F65B-1BEB640D79AA}"/>
                </a:ext>
              </a:extLst>
            </p:cNvPr>
            <p:cNvCxnSpPr>
              <a:cxnSpLocks/>
            </p:cNvCxnSpPr>
            <p:nvPr/>
          </p:nvCxnSpPr>
          <p:spPr bwMode="auto">
            <a:xfrm>
              <a:off x="7335283"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0C174272-18C2-1F6C-74BF-CE84279CC7C9}"/>
                </a:ext>
              </a:extLst>
            </p:cNvPr>
            <p:cNvCxnSpPr>
              <a:cxnSpLocks/>
            </p:cNvCxnSpPr>
            <p:nvPr/>
          </p:nvCxnSpPr>
          <p:spPr bwMode="auto">
            <a:xfrm>
              <a:off x="7386795"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1FD7080B-E0DA-66B3-C690-36A330AF7A64}"/>
                </a:ext>
              </a:extLst>
            </p:cNvPr>
            <p:cNvCxnSpPr>
              <a:cxnSpLocks/>
            </p:cNvCxnSpPr>
            <p:nvPr/>
          </p:nvCxnSpPr>
          <p:spPr bwMode="auto">
            <a:xfrm>
              <a:off x="7469117"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D06A1F88-916A-D0EC-6033-3DCDFA87728F}"/>
                </a:ext>
              </a:extLst>
            </p:cNvPr>
            <p:cNvCxnSpPr>
              <a:cxnSpLocks/>
            </p:cNvCxnSpPr>
            <p:nvPr/>
          </p:nvCxnSpPr>
          <p:spPr bwMode="auto">
            <a:xfrm>
              <a:off x="7575385"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865C1CCD-E6C6-60BD-1DA4-5572A5FAF7BA}"/>
                </a:ext>
              </a:extLst>
            </p:cNvPr>
            <p:cNvCxnSpPr>
              <a:cxnSpLocks/>
            </p:cNvCxnSpPr>
            <p:nvPr/>
          </p:nvCxnSpPr>
          <p:spPr bwMode="auto">
            <a:xfrm>
              <a:off x="7532112" y="1896036"/>
              <a:ext cx="0" cy="134462"/>
            </a:xfrm>
            <a:prstGeom prst="line">
              <a:avLst/>
            </a:prstGeom>
            <a:noFill/>
            <a:ln w="38100" cap="flat" cmpd="sng" algn="ctr">
              <a:solidFill>
                <a:schemeClr val="accent6"/>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97F006FA-E359-9393-E1AA-4DA371507901}"/>
                </a:ext>
              </a:extLst>
            </p:cNvPr>
            <p:cNvCxnSpPr>
              <a:cxnSpLocks/>
            </p:cNvCxnSpPr>
            <p:nvPr/>
          </p:nvCxnSpPr>
          <p:spPr bwMode="auto">
            <a:xfrm>
              <a:off x="7603244"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1D0A9EA0-67F2-A2DB-743F-35B6BE6674BB}"/>
                </a:ext>
              </a:extLst>
            </p:cNvPr>
            <p:cNvCxnSpPr>
              <a:cxnSpLocks/>
            </p:cNvCxnSpPr>
            <p:nvPr/>
          </p:nvCxnSpPr>
          <p:spPr bwMode="auto">
            <a:xfrm>
              <a:off x="7696692" y="1896036"/>
              <a:ext cx="0" cy="134462"/>
            </a:xfrm>
            <a:prstGeom prst="line">
              <a:avLst/>
            </a:prstGeom>
            <a:noFill/>
            <a:ln w="28575" cap="flat" cmpd="sng" algn="ctr">
              <a:solidFill>
                <a:schemeClr val="accent6"/>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88AF5062-DAFB-166A-B063-6BA592995DE0}"/>
                </a:ext>
              </a:extLst>
            </p:cNvPr>
            <p:cNvCxnSpPr>
              <a:cxnSpLocks/>
            </p:cNvCxnSpPr>
            <p:nvPr/>
          </p:nvCxnSpPr>
          <p:spPr bwMode="auto">
            <a:xfrm>
              <a:off x="7771305" y="1896036"/>
              <a:ext cx="0" cy="134462"/>
            </a:xfrm>
            <a:prstGeom prst="line">
              <a:avLst/>
            </a:prstGeom>
            <a:noFill/>
            <a:ln w="28575" cap="flat" cmpd="sng" algn="ctr">
              <a:solidFill>
                <a:schemeClr val="accent6"/>
              </a:solidFill>
              <a:prstDash val="solid"/>
              <a:round/>
              <a:headEnd type="none" w="med" len="med"/>
              <a:tailEnd type="none" w="med" len="med"/>
            </a:ln>
            <a:effectLst/>
          </p:spPr>
        </p:cxnSp>
      </p:grpSp>
      <p:grpSp>
        <p:nvGrpSpPr>
          <p:cNvPr id="352" name="Group 351">
            <a:extLst>
              <a:ext uri="{FF2B5EF4-FFF2-40B4-BE49-F238E27FC236}">
                <a16:creationId xmlns:a16="http://schemas.microsoft.com/office/drawing/2014/main" id="{57596387-C10F-1B1B-B54B-410BF44E9109}"/>
              </a:ext>
            </a:extLst>
          </p:cNvPr>
          <p:cNvGrpSpPr/>
          <p:nvPr/>
        </p:nvGrpSpPr>
        <p:grpSpPr>
          <a:xfrm>
            <a:off x="3655256" y="1664840"/>
            <a:ext cx="4256723" cy="310352"/>
            <a:chOff x="3655256" y="1664840"/>
            <a:chExt cx="4256723" cy="310352"/>
          </a:xfrm>
        </p:grpSpPr>
        <p:cxnSp>
          <p:nvCxnSpPr>
            <p:cNvPr id="19" name="Straight Connector 18">
              <a:extLst>
                <a:ext uri="{FF2B5EF4-FFF2-40B4-BE49-F238E27FC236}">
                  <a16:creationId xmlns:a16="http://schemas.microsoft.com/office/drawing/2014/main" id="{22BA4DF5-E062-89FB-48B2-E4BFB4F9BD1B}"/>
                </a:ext>
              </a:extLst>
            </p:cNvPr>
            <p:cNvCxnSpPr/>
            <p:nvPr/>
          </p:nvCxnSpPr>
          <p:spPr bwMode="auto">
            <a:xfrm>
              <a:off x="4286063" y="170206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92E67717-7FFF-1D00-7DD1-01D366A0FBA3}"/>
                </a:ext>
              </a:extLst>
            </p:cNvPr>
            <p:cNvCxnSpPr/>
            <p:nvPr/>
          </p:nvCxnSpPr>
          <p:spPr bwMode="auto">
            <a:xfrm>
              <a:off x="4351258" y="170584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D645D1C-B723-AD93-970A-0847AC1BDDFD}"/>
                </a:ext>
              </a:extLst>
            </p:cNvPr>
            <p:cNvCxnSpPr/>
            <p:nvPr/>
          </p:nvCxnSpPr>
          <p:spPr bwMode="auto">
            <a:xfrm>
              <a:off x="4199315" y="1686258"/>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E6F73FC6-7202-6EFB-9B78-0791A3694413}"/>
                </a:ext>
              </a:extLst>
            </p:cNvPr>
            <p:cNvCxnSpPr/>
            <p:nvPr/>
          </p:nvCxnSpPr>
          <p:spPr bwMode="auto">
            <a:xfrm>
              <a:off x="3655256" y="166484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075F945-6DB8-C727-CB8F-47D83F8C7B00}"/>
                </a:ext>
              </a:extLst>
            </p:cNvPr>
            <p:cNvCxnSpPr/>
            <p:nvPr/>
          </p:nvCxnSpPr>
          <p:spPr bwMode="auto">
            <a:xfrm>
              <a:off x="4568774" y="171095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16146FF-F197-B990-F883-84BE53E17996}"/>
                </a:ext>
              </a:extLst>
            </p:cNvPr>
            <p:cNvCxnSpPr/>
            <p:nvPr/>
          </p:nvCxnSpPr>
          <p:spPr bwMode="auto">
            <a:xfrm>
              <a:off x="4501202" y="171095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A273601-1F3D-C8E5-CFFB-1475CADEEB17}"/>
                </a:ext>
              </a:extLst>
            </p:cNvPr>
            <p:cNvCxnSpPr/>
            <p:nvPr/>
          </p:nvCxnSpPr>
          <p:spPr bwMode="auto">
            <a:xfrm>
              <a:off x="4699885" y="1723423"/>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D12645A-CD1D-FB2B-1456-507CBE8C4868}"/>
                </a:ext>
              </a:extLst>
            </p:cNvPr>
            <p:cNvCxnSpPr/>
            <p:nvPr/>
          </p:nvCxnSpPr>
          <p:spPr bwMode="auto">
            <a:xfrm>
              <a:off x="4835516" y="174177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599EFB6-4B91-5584-18C5-410EE7876192}"/>
                </a:ext>
              </a:extLst>
            </p:cNvPr>
            <p:cNvCxnSpPr/>
            <p:nvPr/>
          </p:nvCxnSpPr>
          <p:spPr bwMode="auto">
            <a:xfrm>
              <a:off x="4949366" y="174653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E9301D6-8870-5343-4BCE-51758A35E23F}"/>
                </a:ext>
              </a:extLst>
            </p:cNvPr>
            <p:cNvCxnSpPr/>
            <p:nvPr/>
          </p:nvCxnSpPr>
          <p:spPr bwMode="auto">
            <a:xfrm>
              <a:off x="4805364" y="1742583"/>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9937093-333C-B5EB-2D00-E60B5A405E29}"/>
                </a:ext>
              </a:extLst>
            </p:cNvPr>
            <p:cNvCxnSpPr/>
            <p:nvPr/>
          </p:nvCxnSpPr>
          <p:spPr bwMode="auto">
            <a:xfrm>
              <a:off x="4977522" y="174606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915C3EE3-B9FE-9830-7F19-CA8FDEE6F45D}"/>
                </a:ext>
              </a:extLst>
            </p:cNvPr>
            <p:cNvCxnSpPr/>
            <p:nvPr/>
          </p:nvCxnSpPr>
          <p:spPr bwMode="auto">
            <a:xfrm>
              <a:off x="4919168" y="1745979"/>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5000E0F-7E5B-61B7-0065-F3D95550D2C6}"/>
                </a:ext>
              </a:extLst>
            </p:cNvPr>
            <p:cNvCxnSpPr/>
            <p:nvPr/>
          </p:nvCxnSpPr>
          <p:spPr bwMode="auto">
            <a:xfrm>
              <a:off x="5051851" y="1749508"/>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F660173-D39E-9D81-35B6-D0514387118B}"/>
                </a:ext>
              </a:extLst>
            </p:cNvPr>
            <p:cNvCxnSpPr/>
            <p:nvPr/>
          </p:nvCxnSpPr>
          <p:spPr bwMode="auto">
            <a:xfrm>
              <a:off x="4753541" y="1741061"/>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6945721D-A5BB-6901-598A-9635317785AA}"/>
                </a:ext>
              </a:extLst>
            </p:cNvPr>
            <p:cNvCxnSpPr/>
            <p:nvPr/>
          </p:nvCxnSpPr>
          <p:spPr bwMode="auto">
            <a:xfrm>
              <a:off x="5205229" y="1750012"/>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72E6DFF-3BEB-06C5-7D2B-7BBC1290532A}"/>
                </a:ext>
              </a:extLst>
            </p:cNvPr>
            <p:cNvCxnSpPr/>
            <p:nvPr/>
          </p:nvCxnSpPr>
          <p:spPr bwMode="auto">
            <a:xfrm>
              <a:off x="5098219" y="174945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E153D895-B37C-3531-66AF-F9960F253794}"/>
                </a:ext>
              </a:extLst>
            </p:cNvPr>
            <p:cNvCxnSpPr/>
            <p:nvPr/>
          </p:nvCxnSpPr>
          <p:spPr bwMode="auto">
            <a:xfrm>
              <a:off x="5271214" y="174931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CD41305-B523-63DF-1D67-1156CE9647EA}"/>
                </a:ext>
              </a:extLst>
            </p:cNvPr>
            <p:cNvCxnSpPr/>
            <p:nvPr/>
          </p:nvCxnSpPr>
          <p:spPr bwMode="auto">
            <a:xfrm>
              <a:off x="4659290" y="1720639"/>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481587DD-46C2-46D1-11DD-DF72425913AC}"/>
                </a:ext>
              </a:extLst>
            </p:cNvPr>
            <p:cNvCxnSpPr/>
            <p:nvPr/>
          </p:nvCxnSpPr>
          <p:spPr bwMode="auto">
            <a:xfrm>
              <a:off x="5012547" y="1745979"/>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46341AF2-880C-D5EB-4DDB-3BF5238FE7F3}"/>
                </a:ext>
              </a:extLst>
            </p:cNvPr>
            <p:cNvCxnSpPr/>
            <p:nvPr/>
          </p:nvCxnSpPr>
          <p:spPr bwMode="auto">
            <a:xfrm>
              <a:off x="5361732" y="175767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9056D06-BF09-3EDA-CE1E-3649DD5E67B7}"/>
                </a:ext>
              </a:extLst>
            </p:cNvPr>
            <p:cNvCxnSpPr/>
            <p:nvPr/>
          </p:nvCxnSpPr>
          <p:spPr bwMode="auto">
            <a:xfrm>
              <a:off x="5508939" y="1766312"/>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75B769F-855A-4214-31F8-B8378F15665E}"/>
                </a:ext>
              </a:extLst>
            </p:cNvPr>
            <p:cNvCxnSpPr/>
            <p:nvPr/>
          </p:nvCxnSpPr>
          <p:spPr bwMode="auto">
            <a:xfrm>
              <a:off x="5547800" y="178336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592D362-DBC8-D252-8558-525D7EE19A71}"/>
                </a:ext>
              </a:extLst>
            </p:cNvPr>
            <p:cNvCxnSpPr/>
            <p:nvPr/>
          </p:nvCxnSpPr>
          <p:spPr bwMode="auto">
            <a:xfrm>
              <a:off x="5711127" y="180847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0A0B23B-4E2D-6D0C-CBA3-E1E90A218967}"/>
                </a:ext>
              </a:extLst>
            </p:cNvPr>
            <p:cNvCxnSpPr/>
            <p:nvPr/>
          </p:nvCxnSpPr>
          <p:spPr bwMode="auto">
            <a:xfrm>
              <a:off x="5984785" y="183682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D8906983-8E4C-04A2-83E5-CE2AFA13265D}"/>
                </a:ext>
              </a:extLst>
            </p:cNvPr>
            <p:cNvCxnSpPr/>
            <p:nvPr/>
          </p:nvCxnSpPr>
          <p:spPr bwMode="auto">
            <a:xfrm>
              <a:off x="5952822" y="183504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774CB7E-4065-F62B-6321-C4DDDC23F32B}"/>
                </a:ext>
              </a:extLst>
            </p:cNvPr>
            <p:cNvCxnSpPr/>
            <p:nvPr/>
          </p:nvCxnSpPr>
          <p:spPr bwMode="auto">
            <a:xfrm>
              <a:off x="6014075" y="183455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CF532F7-A5B7-C64F-8B92-7B2C0877F22D}"/>
                </a:ext>
              </a:extLst>
            </p:cNvPr>
            <p:cNvCxnSpPr/>
            <p:nvPr/>
          </p:nvCxnSpPr>
          <p:spPr bwMode="auto">
            <a:xfrm>
              <a:off x="6054311" y="183682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F5B23BB-5F3F-D11B-A2B0-1D1013DEB0C8}"/>
                </a:ext>
              </a:extLst>
            </p:cNvPr>
            <p:cNvCxnSpPr/>
            <p:nvPr/>
          </p:nvCxnSpPr>
          <p:spPr bwMode="auto">
            <a:xfrm>
              <a:off x="6271078" y="183508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E89CD3ED-AAE1-D1BC-BEA0-1E1593F04BD5}"/>
                </a:ext>
              </a:extLst>
            </p:cNvPr>
            <p:cNvCxnSpPr/>
            <p:nvPr/>
          </p:nvCxnSpPr>
          <p:spPr bwMode="auto">
            <a:xfrm>
              <a:off x="6372480" y="1834214"/>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6372CEE3-E7F7-D1E4-1522-449A3593F632}"/>
                </a:ext>
              </a:extLst>
            </p:cNvPr>
            <p:cNvCxnSpPr/>
            <p:nvPr/>
          </p:nvCxnSpPr>
          <p:spPr bwMode="auto">
            <a:xfrm>
              <a:off x="5236072" y="174931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C170E90-D7C9-A775-A5A5-ADEBDC189AA5}"/>
                </a:ext>
              </a:extLst>
            </p:cNvPr>
            <p:cNvCxnSpPr/>
            <p:nvPr/>
          </p:nvCxnSpPr>
          <p:spPr bwMode="auto">
            <a:xfrm>
              <a:off x="5164200" y="1749456"/>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1D4E300-FE04-7C4E-3F10-CF6700FE88F5}"/>
                </a:ext>
              </a:extLst>
            </p:cNvPr>
            <p:cNvCxnSpPr/>
            <p:nvPr/>
          </p:nvCxnSpPr>
          <p:spPr bwMode="auto">
            <a:xfrm>
              <a:off x="6121944" y="183481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B7176F7-77DD-234C-85E3-D3A4845BD496}"/>
                </a:ext>
              </a:extLst>
            </p:cNvPr>
            <p:cNvCxnSpPr/>
            <p:nvPr/>
          </p:nvCxnSpPr>
          <p:spPr bwMode="auto">
            <a:xfrm>
              <a:off x="6334937" y="1838978"/>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6DA9EA9-162C-AFB3-E41D-60D8CBC17358}"/>
                </a:ext>
              </a:extLst>
            </p:cNvPr>
            <p:cNvCxnSpPr/>
            <p:nvPr/>
          </p:nvCxnSpPr>
          <p:spPr bwMode="auto">
            <a:xfrm>
              <a:off x="6503547" y="183763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BC152CB-C3F5-409E-C92E-BB3FDEE896FB}"/>
                </a:ext>
              </a:extLst>
            </p:cNvPr>
            <p:cNvCxnSpPr/>
            <p:nvPr/>
          </p:nvCxnSpPr>
          <p:spPr bwMode="auto">
            <a:xfrm>
              <a:off x="6411585" y="183811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24B3B077-D5BD-84E4-6255-49D2C6E73BB2}"/>
                </a:ext>
              </a:extLst>
            </p:cNvPr>
            <p:cNvCxnSpPr/>
            <p:nvPr/>
          </p:nvCxnSpPr>
          <p:spPr bwMode="auto">
            <a:xfrm>
              <a:off x="6166576" y="1834214"/>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ABF223F7-A153-2A00-F1C1-F14576E66BE8}"/>
                </a:ext>
              </a:extLst>
            </p:cNvPr>
            <p:cNvCxnSpPr/>
            <p:nvPr/>
          </p:nvCxnSpPr>
          <p:spPr bwMode="auto">
            <a:xfrm>
              <a:off x="6547134" y="183924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A3D3911-A1E4-7248-40E4-369A58674C12}"/>
                </a:ext>
              </a:extLst>
            </p:cNvPr>
            <p:cNvCxnSpPr/>
            <p:nvPr/>
          </p:nvCxnSpPr>
          <p:spPr bwMode="auto">
            <a:xfrm>
              <a:off x="6562654" y="183763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D23C01D-45A4-F7FD-1DAE-39C8924AF2E1}"/>
                </a:ext>
              </a:extLst>
            </p:cNvPr>
            <p:cNvCxnSpPr/>
            <p:nvPr/>
          </p:nvCxnSpPr>
          <p:spPr bwMode="auto">
            <a:xfrm>
              <a:off x="6719104" y="1836102"/>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D912C3B-F897-33E2-0BB5-CDA16F8F808B}"/>
                </a:ext>
              </a:extLst>
            </p:cNvPr>
            <p:cNvCxnSpPr/>
            <p:nvPr/>
          </p:nvCxnSpPr>
          <p:spPr bwMode="auto">
            <a:xfrm>
              <a:off x="6679929" y="183461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200DDEBD-7E8D-63FF-8433-6DB75E9237F7}"/>
                </a:ext>
              </a:extLst>
            </p:cNvPr>
            <p:cNvCxnSpPr/>
            <p:nvPr/>
          </p:nvCxnSpPr>
          <p:spPr bwMode="auto">
            <a:xfrm>
              <a:off x="5129170" y="174931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3C0DF339-7A8D-97AE-022A-2B14B51C2574}"/>
                </a:ext>
              </a:extLst>
            </p:cNvPr>
            <p:cNvCxnSpPr/>
            <p:nvPr/>
          </p:nvCxnSpPr>
          <p:spPr bwMode="auto">
            <a:xfrm>
              <a:off x="6314368" y="1835982"/>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434EDB5F-BFA0-EE1E-D0D3-C8B48E3A5813}"/>
                </a:ext>
              </a:extLst>
            </p:cNvPr>
            <p:cNvCxnSpPr/>
            <p:nvPr/>
          </p:nvCxnSpPr>
          <p:spPr bwMode="auto">
            <a:xfrm>
              <a:off x="5600468" y="1781904"/>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80C3525B-D28C-82B3-4514-597FFE279958}"/>
                </a:ext>
              </a:extLst>
            </p:cNvPr>
            <p:cNvCxnSpPr/>
            <p:nvPr/>
          </p:nvCxnSpPr>
          <p:spPr bwMode="auto">
            <a:xfrm>
              <a:off x="5425910" y="1762338"/>
              <a:ext cx="0" cy="134462"/>
            </a:xfrm>
            <a:prstGeom prst="line">
              <a:avLst/>
            </a:prstGeom>
            <a:noFill/>
            <a:ln w="7620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D994CD0-7EF6-09FD-2DF9-5D3CEECE6922}"/>
                </a:ext>
              </a:extLst>
            </p:cNvPr>
            <p:cNvCxnSpPr/>
            <p:nvPr/>
          </p:nvCxnSpPr>
          <p:spPr bwMode="auto">
            <a:xfrm>
              <a:off x="6884568" y="1840730"/>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37CB45FF-E25B-EA0A-903B-75BA6472E6B7}"/>
                </a:ext>
              </a:extLst>
            </p:cNvPr>
            <p:cNvCxnSpPr/>
            <p:nvPr/>
          </p:nvCxnSpPr>
          <p:spPr bwMode="auto">
            <a:xfrm>
              <a:off x="5902612" y="183073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A9AD52A1-AD8A-F5CF-FA83-BE5214F50825}"/>
                </a:ext>
              </a:extLst>
            </p:cNvPr>
            <p:cNvCxnSpPr/>
            <p:nvPr/>
          </p:nvCxnSpPr>
          <p:spPr bwMode="auto">
            <a:xfrm>
              <a:off x="7023648" y="1832256"/>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1385AA8-0237-4756-474C-649CD4F94C6B}"/>
                </a:ext>
              </a:extLst>
            </p:cNvPr>
            <p:cNvCxnSpPr/>
            <p:nvPr/>
          </p:nvCxnSpPr>
          <p:spPr bwMode="auto">
            <a:xfrm>
              <a:off x="6768023" y="1837253"/>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C3A85FB0-53F4-AC5C-D6ED-68F4F838BEF9}"/>
                </a:ext>
              </a:extLst>
            </p:cNvPr>
            <p:cNvCxnSpPr/>
            <p:nvPr/>
          </p:nvCxnSpPr>
          <p:spPr bwMode="auto">
            <a:xfrm>
              <a:off x="5748626" y="180714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D374C670-F0B5-B5D1-495D-B30F9590669A}"/>
                </a:ext>
              </a:extLst>
            </p:cNvPr>
            <p:cNvCxnSpPr/>
            <p:nvPr/>
          </p:nvCxnSpPr>
          <p:spPr bwMode="auto">
            <a:xfrm>
              <a:off x="6936939" y="1834214"/>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847800C4-11CA-994D-7FCE-975ECD3C1F31}"/>
                </a:ext>
              </a:extLst>
            </p:cNvPr>
            <p:cNvCxnSpPr/>
            <p:nvPr/>
          </p:nvCxnSpPr>
          <p:spPr bwMode="auto">
            <a:xfrm>
              <a:off x="6981147" y="1837253"/>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CAB1D12B-D7C9-22AD-2AD4-50F01EFB00FA}"/>
                </a:ext>
              </a:extLst>
            </p:cNvPr>
            <p:cNvCxnSpPr/>
            <p:nvPr/>
          </p:nvCxnSpPr>
          <p:spPr bwMode="auto">
            <a:xfrm>
              <a:off x="7077746" y="1837005"/>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4CB3770-6A90-64D9-FC2E-D539628CE5C8}"/>
                </a:ext>
              </a:extLst>
            </p:cNvPr>
            <p:cNvCxnSpPr/>
            <p:nvPr/>
          </p:nvCxnSpPr>
          <p:spPr bwMode="auto">
            <a:xfrm>
              <a:off x="5315848" y="1749380"/>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5B56CB17-2395-1CED-26EB-6442A1B6E5F5}"/>
                </a:ext>
              </a:extLst>
            </p:cNvPr>
            <p:cNvCxnSpPr/>
            <p:nvPr/>
          </p:nvCxnSpPr>
          <p:spPr bwMode="auto">
            <a:xfrm>
              <a:off x="4874328" y="1737584"/>
              <a:ext cx="0" cy="134462"/>
            </a:xfrm>
            <a:prstGeom prst="line">
              <a:avLst/>
            </a:prstGeom>
            <a:noFill/>
            <a:ln w="38100"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FB98E9D0-B44D-4F7A-F207-C2F1A39FB8B6}"/>
                </a:ext>
              </a:extLst>
            </p:cNvPr>
            <p:cNvCxnSpPr/>
            <p:nvPr/>
          </p:nvCxnSpPr>
          <p:spPr bwMode="auto">
            <a:xfrm>
              <a:off x="5667598" y="1781460"/>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9A31F192-1CA8-616B-F932-6FA5B762BE60}"/>
                </a:ext>
              </a:extLst>
            </p:cNvPr>
            <p:cNvCxnSpPr/>
            <p:nvPr/>
          </p:nvCxnSpPr>
          <p:spPr bwMode="auto">
            <a:xfrm>
              <a:off x="5810437" y="1839192"/>
              <a:ext cx="0" cy="134462"/>
            </a:xfrm>
            <a:prstGeom prst="line">
              <a:avLst/>
            </a:prstGeom>
            <a:noFill/>
            <a:ln w="7620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91171820-3E17-C4B8-75D8-04A74A37E60F}"/>
                </a:ext>
              </a:extLst>
            </p:cNvPr>
            <p:cNvCxnSpPr/>
            <p:nvPr/>
          </p:nvCxnSpPr>
          <p:spPr bwMode="auto">
            <a:xfrm>
              <a:off x="6621636" y="1840414"/>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D4C8EC4D-2AE5-64F8-1FEE-B57850379A79}"/>
                </a:ext>
              </a:extLst>
            </p:cNvPr>
            <p:cNvCxnSpPr/>
            <p:nvPr/>
          </p:nvCxnSpPr>
          <p:spPr bwMode="auto">
            <a:xfrm>
              <a:off x="6225345" y="1834214"/>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7EC7ADA9-7BA7-F3A1-0C1E-D6E0915CB503}"/>
                </a:ext>
              </a:extLst>
            </p:cNvPr>
            <p:cNvCxnSpPr/>
            <p:nvPr/>
          </p:nvCxnSpPr>
          <p:spPr bwMode="auto">
            <a:xfrm>
              <a:off x="7151949" y="1833522"/>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C9E653EB-6480-9081-2A68-7956D4177654}"/>
                </a:ext>
              </a:extLst>
            </p:cNvPr>
            <p:cNvCxnSpPr/>
            <p:nvPr/>
          </p:nvCxnSpPr>
          <p:spPr bwMode="auto">
            <a:xfrm>
              <a:off x="6458260" y="1837888"/>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F9C79542-F2A0-5E44-1A9E-C7594744F108}"/>
                </a:ext>
              </a:extLst>
            </p:cNvPr>
            <p:cNvCxnSpPr/>
            <p:nvPr/>
          </p:nvCxnSpPr>
          <p:spPr bwMode="auto">
            <a:xfrm>
              <a:off x="7501706" y="1830737"/>
              <a:ext cx="0" cy="134462"/>
            </a:xfrm>
            <a:prstGeom prst="line">
              <a:avLst/>
            </a:prstGeom>
            <a:noFill/>
            <a:ln w="57150" cap="flat" cmpd="sng" algn="ctr">
              <a:solidFill>
                <a:schemeClr val="accent3"/>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CC747609-3139-1FB2-2AED-6E11C4D99C55}"/>
                </a:ext>
              </a:extLst>
            </p:cNvPr>
            <p:cNvCxnSpPr/>
            <p:nvPr/>
          </p:nvCxnSpPr>
          <p:spPr bwMode="auto">
            <a:xfrm>
              <a:off x="7214833" y="183413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922A4CA8-F3B3-44E6-B3AD-6B9E4D588D47}"/>
                </a:ext>
              </a:extLst>
            </p:cNvPr>
            <p:cNvCxnSpPr/>
            <p:nvPr/>
          </p:nvCxnSpPr>
          <p:spPr bwMode="auto">
            <a:xfrm>
              <a:off x="7249739" y="1834214"/>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8AD46CCD-ED56-7CF0-5E27-71548BF47A98}"/>
                </a:ext>
              </a:extLst>
            </p:cNvPr>
            <p:cNvCxnSpPr/>
            <p:nvPr/>
          </p:nvCxnSpPr>
          <p:spPr bwMode="auto">
            <a:xfrm>
              <a:off x="7316890" y="1834461"/>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04B21634-27FE-E717-AF91-82941612E2BD}"/>
                </a:ext>
              </a:extLst>
            </p:cNvPr>
            <p:cNvCxnSpPr/>
            <p:nvPr/>
          </p:nvCxnSpPr>
          <p:spPr bwMode="auto">
            <a:xfrm>
              <a:off x="7353483" y="1833776"/>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7F91FED5-2CDC-D567-F93D-60CF1A4E9E1E}"/>
                </a:ext>
              </a:extLst>
            </p:cNvPr>
            <p:cNvCxnSpPr/>
            <p:nvPr/>
          </p:nvCxnSpPr>
          <p:spPr bwMode="auto">
            <a:xfrm>
              <a:off x="7821529" y="1830737"/>
              <a:ext cx="0" cy="134462"/>
            </a:xfrm>
            <a:prstGeom prst="line">
              <a:avLst/>
            </a:prstGeom>
            <a:noFill/>
            <a:ln w="28575" cap="flat" cmpd="sng" algn="ctr">
              <a:solidFill>
                <a:schemeClr val="accent3"/>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E6FE57BE-ED3A-C0AD-8D04-D6650ACFFA72}"/>
                </a:ext>
              </a:extLst>
            </p:cNvPr>
            <p:cNvCxnSpPr/>
            <p:nvPr/>
          </p:nvCxnSpPr>
          <p:spPr bwMode="auto">
            <a:xfrm>
              <a:off x="7911979" y="1837253"/>
              <a:ext cx="0" cy="134462"/>
            </a:xfrm>
            <a:prstGeom prst="line">
              <a:avLst/>
            </a:prstGeom>
            <a:noFill/>
            <a:ln w="28575" cap="flat" cmpd="sng" algn="ctr">
              <a:solidFill>
                <a:schemeClr val="accent3"/>
              </a:solidFill>
              <a:prstDash val="solid"/>
              <a:round/>
              <a:headEnd type="none" w="med" len="med"/>
              <a:tailEnd type="none" w="med" len="med"/>
            </a:ln>
            <a:effectLst/>
          </p:spPr>
        </p:cxnSp>
      </p:grpSp>
      <p:sp>
        <p:nvSpPr>
          <p:cNvPr id="332" name="Freeform: Shape 331">
            <a:extLst>
              <a:ext uri="{FF2B5EF4-FFF2-40B4-BE49-F238E27FC236}">
                <a16:creationId xmlns:a16="http://schemas.microsoft.com/office/drawing/2014/main" id="{B01949EE-7A30-EC22-7C7F-DB46C739C49D}"/>
              </a:ext>
            </a:extLst>
          </p:cNvPr>
          <p:cNvSpPr/>
          <p:nvPr/>
        </p:nvSpPr>
        <p:spPr bwMode="auto">
          <a:xfrm>
            <a:off x="1580147" y="1692442"/>
            <a:ext cx="6497053" cy="164432"/>
          </a:xfrm>
          <a:custGeom>
            <a:avLst/>
            <a:gdLst>
              <a:gd name="connsiteX0" fmla="*/ 0 w 6497053"/>
              <a:gd name="connsiteY0" fmla="*/ 0 h 164432"/>
              <a:gd name="connsiteX1" fmla="*/ 132348 w 6497053"/>
              <a:gd name="connsiteY1" fmla="*/ 0 h 164432"/>
              <a:gd name="connsiteX2" fmla="*/ 132348 w 6497053"/>
              <a:gd name="connsiteY2" fmla="*/ 12032 h 164432"/>
              <a:gd name="connsiteX3" fmla="*/ 721895 w 6497053"/>
              <a:gd name="connsiteY3" fmla="*/ 12032 h 164432"/>
              <a:gd name="connsiteX4" fmla="*/ 721895 w 6497053"/>
              <a:gd name="connsiteY4" fmla="*/ 28074 h 164432"/>
              <a:gd name="connsiteX5" fmla="*/ 990600 w 6497053"/>
              <a:gd name="connsiteY5" fmla="*/ 28074 h 164432"/>
              <a:gd name="connsiteX6" fmla="*/ 990600 w 6497053"/>
              <a:gd name="connsiteY6" fmla="*/ 44116 h 164432"/>
              <a:gd name="connsiteX7" fmla="*/ 1612232 w 6497053"/>
              <a:gd name="connsiteY7" fmla="*/ 44116 h 164432"/>
              <a:gd name="connsiteX8" fmla="*/ 1612232 w 6497053"/>
              <a:gd name="connsiteY8" fmla="*/ 52137 h 164432"/>
              <a:gd name="connsiteX9" fmla="*/ 1708485 w 6497053"/>
              <a:gd name="connsiteY9" fmla="*/ 52137 h 164432"/>
              <a:gd name="connsiteX10" fmla="*/ 1708485 w 6497053"/>
              <a:gd name="connsiteY10" fmla="*/ 72190 h 164432"/>
              <a:gd name="connsiteX11" fmla="*/ 1732548 w 6497053"/>
              <a:gd name="connsiteY11" fmla="*/ 72190 h 164432"/>
              <a:gd name="connsiteX12" fmla="*/ 1732548 w 6497053"/>
              <a:gd name="connsiteY12" fmla="*/ 84221 h 164432"/>
              <a:gd name="connsiteX13" fmla="*/ 2546685 w 6497053"/>
              <a:gd name="connsiteY13" fmla="*/ 84221 h 164432"/>
              <a:gd name="connsiteX14" fmla="*/ 2546685 w 6497053"/>
              <a:gd name="connsiteY14" fmla="*/ 100263 h 164432"/>
              <a:gd name="connsiteX15" fmla="*/ 3031958 w 6497053"/>
              <a:gd name="connsiteY15" fmla="*/ 100263 h 164432"/>
              <a:gd name="connsiteX16" fmla="*/ 3031958 w 6497053"/>
              <a:gd name="connsiteY16" fmla="*/ 112295 h 164432"/>
              <a:gd name="connsiteX17" fmla="*/ 3336758 w 6497053"/>
              <a:gd name="connsiteY17" fmla="*/ 112295 h 164432"/>
              <a:gd name="connsiteX18" fmla="*/ 3336758 w 6497053"/>
              <a:gd name="connsiteY18" fmla="*/ 112295 h 164432"/>
              <a:gd name="connsiteX19" fmla="*/ 3902242 w 6497053"/>
              <a:gd name="connsiteY19" fmla="*/ 112295 h 164432"/>
              <a:gd name="connsiteX20" fmla="*/ 3902242 w 6497053"/>
              <a:gd name="connsiteY20" fmla="*/ 164432 h 164432"/>
              <a:gd name="connsiteX21" fmla="*/ 6497053 w 6497053"/>
              <a:gd name="connsiteY21" fmla="*/ 164432 h 16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97053" h="164432">
                <a:moveTo>
                  <a:pt x="0" y="0"/>
                </a:moveTo>
                <a:lnTo>
                  <a:pt x="132348" y="0"/>
                </a:lnTo>
                <a:lnTo>
                  <a:pt x="132348" y="12032"/>
                </a:lnTo>
                <a:lnTo>
                  <a:pt x="721895" y="12032"/>
                </a:lnTo>
                <a:lnTo>
                  <a:pt x="721895" y="28074"/>
                </a:lnTo>
                <a:lnTo>
                  <a:pt x="990600" y="28074"/>
                </a:lnTo>
                <a:lnTo>
                  <a:pt x="990600" y="44116"/>
                </a:lnTo>
                <a:lnTo>
                  <a:pt x="1612232" y="44116"/>
                </a:lnTo>
                <a:lnTo>
                  <a:pt x="1612232" y="52137"/>
                </a:lnTo>
                <a:lnTo>
                  <a:pt x="1708485" y="52137"/>
                </a:lnTo>
                <a:lnTo>
                  <a:pt x="1708485" y="72190"/>
                </a:lnTo>
                <a:lnTo>
                  <a:pt x="1732548" y="72190"/>
                </a:lnTo>
                <a:lnTo>
                  <a:pt x="1732548" y="84221"/>
                </a:lnTo>
                <a:lnTo>
                  <a:pt x="2546685" y="84221"/>
                </a:lnTo>
                <a:lnTo>
                  <a:pt x="2546685" y="100263"/>
                </a:lnTo>
                <a:lnTo>
                  <a:pt x="3031958" y="100263"/>
                </a:lnTo>
                <a:lnTo>
                  <a:pt x="3031958" y="112295"/>
                </a:lnTo>
                <a:lnTo>
                  <a:pt x="3336758" y="112295"/>
                </a:lnTo>
                <a:lnTo>
                  <a:pt x="3336758" y="112295"/>
                </a:lnTo>
                <a:lnTo>
                  <a:pt x="3902242" y="112295"/>
                </a:lnTo>
                <a:lnTo>
                  <a:pt x="3902242" y="164432"/>
                </a:lnTo>
                <a:lnTo>
                  <a:pt x="6497053" y="164432"/>
                </a:lnTo>
              </a:path>
            </a:pathLst>
          </a:custGeom>
          <a:noFill/>
          <a:ln w="28575">
            <a:solidFill>
              <a:schemeClr val="accent1"/>
            </a:solidFill>
            <a:miter lim="800000"/>
            <a:headEnd/>
            <a:tailEnd/>
          </a:ln>
        </p:spPr>
        <p:txBody>
          <a:bodyPr rtlCol="0" anchor="ctr"/>
          <a:lstStyle/>
          <a:p>
            <a:pPr algn="ctr"/>
            <a:endParaRPr lang="en-US" dirty="0"/>
          </a:p>
        </p:txBody>
      </p:sp>
      <p:sp>
        <p:nvSpPr>
          <p:cNvPr id="7" name="Freeform: Shape 6">
            <a:extLst>
              <a:ext uri="{FF2B5EF4-FFF2-40B4-BE49-F238E27FC236}">
                <a16:creationId xmlns:a16="http://schemas.microsoft.com/office/drawing/2014/main" id="{5E6FA497-FACF-2241-FC29-2951516FC9AF}"/>
              </a:ext>
            </a:extLst>
          </p:cNvPr>
          <p:cNvSpPr/>
          <p:nvPr/>
        </p:nvSpPr>
        <p:spPr bwMode="auto">
          <a:xfrm>
            <a:off x="1584158" y="1708484"/>
            <a:ext cx="6352674" cy="184484"/>
          </a:xfrm>
          <a:custGeom>
            <a:avLst/>
            <a:gdLst>
              <a:gd name="connsiteX0" fmla="*/ 0 w 6352674"/>
              <a:gd name="connsiteY0" fmla="*/ 0 h 184484"/>
              <a:gd name="connsiteX1" fmla="*/ 922421 w 6352674"/>
              <a:gd name="connsiteY1" fmla="*/ 0 h 184484"/>
              <a:gd name="connsiteX2" fmla="*/ 922421 w 6352674"/>
              <a:gd name="connsiteY2" fmla="*/ 0 h 184484"/>
              <a:gd name="connsiteX3" fmla="*/ 922421 w 6352674"/>
              <a:gd name="connsiteY3" fmla="*/ 12032 h 184484"/>
              <a:gd name="connsiteX4" fmla="*/ 1672389 w 6352674"/>
              <a:gd name="connsiteY4" fmla="*/ 12032 h 184484"/>
              <a:gd name="connsiteX5" fmla="*/ 1672389 w 6352674"/>
              <a:gd name="connsiteY5" fmla="*/ 24063 h 184484"/>
              <a:gd name="connsiteX6" fmla="*/ 2366210 w 6352674"/>
              <a:gd name="connsiteY6" fmla="*/ 24063 h 184484"/>
              <a:gd name="connsiteX7" fmla="*/ 2366210 w 6352674"/>
              <a:gd name="connsiteY7" fmla="*/ 40105 h 184484"/>
              <a:gd name="connsiteX8" fmla="*/ 2654968 w 6352674"/>
              <a:gd name="connsiteY8" fmla="*/ 40105 h 184484"/>
              <a:gd name="connsiteX9" fmla="*/ 2654968 w 6352674"/>
              <a:gd name="connsiteY9" fmla="*/ 64169 h 184484"/>
              <a:gd name="connsiteX10" fmla="*/ 3027947 w 6352674"/>
              <a:gd name="connsiteY10" fmla="*/ 64169 h 184484"/>
              <a:gd name="connsiteX11" fmla="*/ 3027947 w 6352674"/>
              <a:gd name="connsiteY11" fmla="*/ 64169 h 184484"/>
              <a:gd name="connsiteX12" fmla="*/ 3027947 w 6352674"/>
              <a:gd name="connsiteY12" fmla="*/ 84221 h 184484"/>
              <a:gd name="connsiteX13" fmla="*/ 3769895 w 6352674"/>
              <a:gd name="connsiteY13" fmla="*/ 84221 h 184484"/>
              <a:gd name="connsiteX14" fmla="*/ 3769895 w 6352674"/>
              <a:gd name="connsiteY14" fmla="*/ 108284 h 184484"/>
              <a:gd name="connsiteX15" fmla="*/ 3950368 w 6352674"/>
              <a:gd name="connsiteY15" fmla="*/ 108284 h 184484"/>
              <a:gd name="connsiteX16" fmla="*/ 3950368 w 6352674"/>
              <a:gd name="connsiteY16" fmla="*/ 136358 h 184484"/>
              <a:gd name="connsiteX17" fmla="*/ 4158916 w 6352674"/>
              <a:gd name="connsiteY17" fmla="*/ 136358 h 184484"/>
              <a:gd name="connsiteX18" fmla="*/ 4158916 w 6352674"/>
              <a:gd name="connsiteY18" fmla="*/ 184484 h 184484"/>
              <a:gd name="connsiteX19" fmla="*/ 6352674 w 6352674"/>
              <a:gd name="connsiteY19" fmla="*/ 184484 h 18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2674" h="184484">
                <a:moveTo>
                  <a:pt x="0" y="0"/>
                </a:moveTo>
                <a:lnTo>
                  <a:pt x="922421" y="0"/>
                </a:lnTo>
                <a:lnTo>
                  <a:pt x="922421" y="0"/>
                </a:lnTo>
                <a:lnTo>
                  <a:pt x="922421" y="12032"/>
                </a:lnTo>
                <a:lnTo>
                  <a:pt x="1672389" y="12032"/>
                </a:lnTo>
                <a:lnTo>
                  <a:pt x="1672389" y="24063"/>
                </a:lnTo>
                <a:lnTo>
                  <a:pt x="2366210" y="24063"/>
                </a:lnTo>
                <a:lnTo>
                  <a:pt x="2366210" y="40105"/>
                </a:lnTo>
                <a:lnTo>
                  <a:pt x="2654968" y="40105"/>
                </a:lnTo>
                <a:lnTo>
                  <a:pt x="2654968" y="64169"/>
                </a:lnTo>
                <a:lnTo>
                  <a:pt x="3027947" y="64169"/>
                </a:lnTo>
                <a:lnTo>
                  <a:pt x="3027947" y="64169"/>
                </a:lnTo>
                <a:lnTo>
                  <a:pt x="3027947" y="84221"/>
                </a:lnTo>
                <a:lnTo>
                  <a:pt x="3769895" y="84221"/>
                </a:lnTo>
                <a:lnTo>
                  <a:pt x="3769895" y="108284"/>
                </a:lnTo>
                <a:lnTo>
                  <a:pt x="3950368" y="108284"/>
                </a:lnTo>
                <a:lnTo>
                  <a:pt x="3950368" y="136358"/>
                </a:lnTo>
                <a:lnTo>
                  <a:pt x="4158916" y="136358"/>
                </a:lnTo>
                <a:lnTo>
                  <a:pt x="4158916" y="184484"/>
                </a:lnTo>
                <a:lnTo>
                  <a:pt x="6352674" y="184484"/>
                </a:lnTo>
              </a:path>
            </a:pathLst>
          </a:custGeom>
          <a:noFill/>
          <a:ln w="28575">
            <a:solidFill>
              <a:schemeClr val="accent3"/>
            </a:solidFill>
            <a:miter lim="800000"/>
            <a:headEnd/>
            <a:tailEnd/>
          </a:ln>
        </p:spPr>
        <p:txBody>
          <a:bodyPr rtlCol="0" anchor="ctr"/>
          <a:lstStyle/>
          <a:p>
            <a:pPr algn="ctr"/>
            <a:endParaRPr lang="en-US" dirty="0"/>
          </a:p>
        </p:txBody>
      </p:sp>
      <p:sp>
        <p:nvSpPr>
          <p:cNvPr id="5" name="Freeform: Shape 4">
            <a:extLst>
              <a:ext uri="{FF2B5EF4-FFF2-40B4-BE49-F238E27FC236}">
                <a16:creationId xmlns:a16="http://schemas.microsoft.com/office/drawing/2014/main" id="{EB943845-1690-898F-2953-8D60CA21D2E5}"/>
              </a:ext>
            </a:extLst>
          </p:cNvPr>
          <p:cNvSpPr/>
          <p:nvPr/>
        </p:nvSpPr>
        <p:spPr bwMode="auto">
          <a:xfrm>
            <a:off x="1584158" y="1680411"/>
            <a:ext cx="6428874" cy="272715"/>
          </a:xfrm>
          <a:custGeom>
            <a:avLst/>
            <a:gdLst>
              <a:gd name="connsiteX0" fmla="*/ 0 w 6428874"/>
              <a:gd name="connsiteY0" fmla="*/ 0 h 272715"/>
              <a:gd name="connsiteX1" fmla="*/ 637674 w 6428874"/>
              <a:gd name="connsiteY1" fmla="*/ 0 h 272715"/>
              <a:gd name="connsiteX2" fmla="*/ 637674 w 6428874"/>
              <a:gd name="connsiteY2" fmla="*/ 24063 h 272715"/>
              <a:gd name="connsiteX3" fmla="*/ 1151021 w 6428874"/>
              <a:gd name="connsiteY3" fmla="*/ 24063 h 272715"/>
              <a:gd name="connsiteX4" fmla="*/ 1151021 w 6428874"/>
              <a:gd name="connsiteY4" fmla="*/ 40105 h 272715"/>
              <a:gd name="connsiteX5" fmla="*/ 2390274 w 6428874"/>
              <a:gd name="connsiteY5" fmla="*/ 40105 h 272715"/>
              <a:gd name="connsiteX6" fmla="*/ 2390274 w 6428874"/>
              <a:gd name="connsiteY6" fmla="*/ 56147 h 272715"/>
              <a:gd name="connsiteX7" fmla="*/ 2719137 w 6428874"/>
              <a:gd name="connsiteY7" fmla="*/ 56147 h 272715"/>
              <a:gd name="connsiteX8" fmla="*/ 2719137 w 6428874"/>
              <a:gd name="connsiteY8" fmla="*/ 72189 h 272715"/>
              <a:gd name="connsiteX9" fmla="*/ 3015916 w 6428874"/>
              <a:gd name="connsiteY9" fmla="*/ 72189 h 272715"/>
              <a:gd name="connsiteX10" fmla="*/ 3015916 w 6428874"/>
              <a:gd name="connsiteY10" fmla="*/ 72189 h 272715"/>
              <a:gd name="connsiteX11" fmla="*/ 3392905 w 6428874"/>
              <a:gd name="connsiteY11" fmla="*/ 72189 h 272715"/>
              <a:gd name="connsiteX12" fmla="*/ 3392905 w 6428874"/>
              <a:gd name="connsiteY12" fmla="*/ 140368 h 272715"/>
              <a:gd name="connsiteX13" fmla="*/ 3749842 w 6428874"/>
              <a:gd name="connsiteY13" fmla="*/ 140368 h 272715"/>
              <a:gd name="connsiteX14" fmla="*/ 3749842 w 6428874"/>
              <a:gd name="connsiteY14" fmla="*/ 184484 h 272715"/>
              <a:gd name="connsiteX15" fmla="*/ 3974431 w 6428874"/>
              <a:gd name="connsiteY15" fmla="*/ 184484 h 272715"/>
              <a:gd name="connsiteX16" fmla="*/ 3974431 w 6428874"/>
              <a:gd name="connsiteY16" fmla="*/ 208547 h 272715"/>
              <a:gd name="connsiteX17" fmla="*/ 4419600 w 6428874"/>
              <a:gd name="connsiteY17" fmla="*/ 208547 h 272715"/>
              <a:gd name="connsiteX18" fmla="*/ 4419600 w 6428874"/>
              <a:gd name="connsiteY18" fmla="*/ 272715 h 272715"/>
              <a:gd name="connsiteX19" fmla="*/ 6428874 w 6428874"/>
              <a:gd name="connsiteY19" fmla="*/ 272715 h 27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28874" h="272715">
                <a:moveTo>
                  <a:pt x="0" y="0"/>
                </a:moveTo>
                <a:lnTo>
                  <a:pt x="637674" y="0"/>
                </a:lnTo>
                <a:lnTo>
                  <a:pt x="637674" y="24063"/>
                </a:lnTo>
                <a:lnTo>
                  <a:pt x="1151021" y="24063"/>
                </a:lnTo>
                <a:lnTo>
                  <a:pt x="1151021" y="40105"/>
                </a:lnTo>
                <a:lnTo>
                  <a:pt x="2390274" y="40105"/>
                </a:lnTo>
                <a:lnTo>
                  <a:pt x="2390274" y="56147"/>
                </a:lnTo>
                <a:lnTo>
                  <a:pt x="2719137" y="56147"/>
                </a:lnTo>
                <a:lnTo>
                  <a:pt x="2719137" y="72189"/>
                </a:lnTo>
                <a:lnTo>
                  <a:pt x="3015916" y="72189"/>
                </a:lnTo>
                <a:lnTo>
                  <a:pt x="3015916" y="72189"/>
                </a:lnTo>
                <a:lnTo>
                  <a:pt x="3392905" y="72189"/>
                </a:lnTo>
                <a:lnTo>
                  <a:pt x="3392905" y="140368"/>
                </a:lnTo>
                <a:lnTo>
                  <a:pt x="3749842" y="140368"/>
                </a:lnTo>
                <a:lnTo>
                  <a:pt x="3749842" y="184484"/>
                </a:lnTo>
                <a:lnTo>
                  <a:pt x="3974431" y="184484"/>
                </a:lnTo>
                <a:lnTo>
                  <a:pt x="3974431" y="208547"/>
                </a:lnTo>
                <a:lnTo>
                  <a:pt x="4419600" y="208547"/>
                </a:lnTo>
                <a:lnTo>
                  <a:pt x="4419600" y="272715"/>
                </a:lnTo>
                <a:lnTo>
                  <a:pt x="6428874" y="272715"/>
                </a:lnTo>
              </a:path>
            </a:pathLst>
          </a:custGeom>
          <a:noFill/>
          <a:ln w="28575">
            <a:solidFill>
              <a:schemeClr val="accent6"/>
            </a:solidFill>
            <a:miter lim="800000"/>
            <a:headEnd/>
            <a:tailEnd/>
          </a:ln>
        </p:spPr>
        <p:txBody>
          <a:bodyPr rtlCol="0" anchor="ctr"/>
          <a:lstStyle/>
          <a:p>
            <a:pPr algn="ctr"/>
            <a:endParaRPr lang="en-US" dirty="0"/>
          </a:p>
        </p:txBody>
      </p:sp>
      <p:graphicFrame>
        <p:nvGraphicFramePr>
          <p:cNvPr id="9" name="Tabelle 2">
            <a:extLst>
              <a:ext uri="{FF2B5EF4-FFF2-40B4-BE49-F238E27FC236}">
                <a16:creationId xmlns:a16="http://schemas.microsoft.com/office/drawing/2014/main" id="{BF67463D-21BF-8F8D-4014-2E159B028AA9}"/>
              </a:ext>
            </a:extLst>
          </p:cNvPr>
          <p:cNvGraphicFramePr>
            <a:graphicFrameLocks noGrp="1"/>
          </p:cNvGraphicFramePr>
          <p:nvPr>
            <p:extLst>
              <p:ext uri="{D42A27DB-BD31-4B8C-83A1-F6EECF244321}">
                <p14:modId xmlns:p14="http://schemas.microsoft.com/office/powerpoint/2010/main" val="973091760"/>
              </p:ext>
            </p:extLst>
          </p:nvPr>
        </p:nvGraphicFramePr>
        <p:xfrm>
          <a:off x="459978" y="5599402"/>
          <a:ext cx="7493007" cy="731520"/>
        </p:xfrm>
        <a:graphic>
          <a:graphicData uri="http://schemas.openxmlformats.org/drawingml/2006/table">
            <a:tbl>
              <a:tblPr firstRow="1" firstCol="1" bandRow="1"/>
              <a:tblGrid>
                <a:gridCol w="969328">
                  <a:extLst>
                    <a:ext uri="{9D8B030D-6E8A-4147-A177-3AD203B41FA5}">
                      <a16:colId xmlns:a16="http://schemas.microsoft.com/office/drawing/2014/main" val="3228591411"/>
                    </a:ext>
                  </a:extLst>
                </a:gridCol>
                <a:gridCol w="1332967">
                  <a:extLst>
                    <a:ext uri="{9D8B030D-6E8A-4147-A177-3AD203B41FA5}">
                      <a16:colId xmlns:a16="http://schemas.microsoft.com/office/drawing/2014/main" val="1171812968"/>
                    </a:ext>
                  </a:extLst>
                </a:gridCol>
                <a:gridCol w="1270959">
                  <a:extLst>
                    <a:ext uri="{9D8B030D-6E8A-4147-A177-3AD203B41FA5}">
                      <a16:colId xmlns:a16="http://schemas.microsoft.com/office/drawing/2014/main" val="2247991233"/>
                    </a:ext>
                  </a:extLst>
                </a:gridCol>
                <a:gridCol w="1299713">
                  <a:extLst>
                    <a:ext uri="{9D8B030D-6E8A-4147-A177-3AD203B41FA5}">
                      <a16:colId xmlns:a16="http://schemas.microsoft.com/office/drawing/2014/main" val="1707690119"/>
                    </a:ext>
                  </a:extLst>
                </a:gridCol>
                <a:gridCol w="1351472">
                  <a:extLst>
                    <a:ext uri="{9D8B030D-6E8A-4147-A177-3AD203B41FA5}">
                      <a16:colId xmlns:a16="http://schemas.microsoft.com/office/drawing/2014/main" val="1509205362"/>
                    </a:ext>
                  </a:extLst>
                </a:gridCol>
                <a:gridCol w="1268568">
                  <a:extLst>
                    <a:ext uri="{9D8B030D-6E8A-4147-A177-3AD203B41FA5}">
                      <a16:colId xmlns:a16="http://schemas.microsoft.com/office/drawing/2014/main" val="224589037"/>
                    </a:ext>
                  </a:extLst>
                </a:gridCol>
              </a:tblGrid>
              <a:tr h="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CIT</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209</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123</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35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142625060"/>
                  </a:ext>
                </a:extLst>
              </a:tr>
              <a:tr h="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R</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231</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140</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43</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336094481"/>
                  </a:ext>
                </a:extLst>
              </a:tr>
              <a:tr h="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Ven +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229</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223</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141</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45</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741516863"/>
                  </a:ext>
                </a:extLst>
              </a:tr>
              <a:tr h="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Ibr + Ven + O</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231</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228</a:t>
                      </a:r>
                      <a:endParaRPr lang="de-DE" sz="120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218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138</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tc>
                  <a:txBody>
                    <a:bodyPr/>
                    <a:lstStyle/>
                    <a:p>
                      <a:pPr>
                        <a:spcAft>
                          <a:spcPts val="0"/>
                        </a:spcAft>
                      </a:pPr>
                      <a:r>
                        <a:rPr lang="en-US"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47</a:t>
                      </a:r>
                      <a:endParaRPr lang="de-DE" sz="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23456709"/>
                  </a:ext>
                </a:extLst>
              </a:tr>
            </a:tbl>
          </a:graphicData>
        </a:graphic>
      </p:graphicFrame>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GAIA/CLL13: OS</a:t>
            </a:r>
          </a:p>
        </p:txBody>
      </p:sp>
      <p:sp>
        <p:nvSpPr>
          <p:cNvPr id="3" name="Content Placeholder 2">
            <a:extLst>
              <a:ext uri="{FF2B5EF4-FFF2-40B4-BE49-F238E27FC236}">
                <a16:creationId xmlns:a16="http://schemas.microsoft.com/office/drawing/2014/main" id="{A56149F7-767E-4E92-F7C7-C4734EC2AB79}"/>
              </a:ext>
            </a:extLst>
          </p:cNvPr>
          <p:cNvSpPr>
            <a:spLocks noGrp="1"/>
          </p:cNvSpPr>
          <p:nvPr>
            <p:ph sz="half" idx="2"/>
          </p:nvPr>
        </p:nvSpPr>
        <p:spPr>
          <a:xfrm>
            <a:off x="8544560" y="1510730"/>
            <a:ext cx="3400186" cy="4679462"/>
          </a:xfrm>
        </p:spPr>
        <p:txBody>
          <a:bodyPr/>
          <a:lstStyle/>
          <a:p>
            <a:r>
              <a:rPr lang="en-US" sz="2000" dirty="0"/>
              <a:t>Median follow-up: 38.8 mo (range: 0-59.2)</a:t>
            </a:r>
          </a:p>
          <a:p>
            <a:r>
              <a:rPr lang="de-DE" sz="2000" b="0" dirty="0">
                <a:solidFill>
                  <a:schemeClr val="bg1"/>
                </a:solidFill>
                <a:effectLst/>
                <a:ea typeface="Calibri" panose="020F0502020204030204" pitchFamily="34" charset="0"/>
                <a:cs typeface="Calibri" panose="020F0502020204030204" pitchFamily="34" charset="0"/>
              </a:rPr>
              <a:t>No new treatment at 3 yr</a:t>
            </a:r>
            <a:endParaRPr lang="en-US" sz="2000" dirty="0"/>
          </a:p>
          <a:p>
            <a:pPr lvl="1"/>
            <a:r>
              <a:rPr lang="en-US" sz="1800" dirty="0"/>
              <a:t>Ibr + Ven + O: 98.3%</a:t>
            </a:r>
          </a:p>
          <a:p>
            <a:pPr lvl="1"/>
            <a:r>
              <a:rPr lang="en-US" sz="1800" dirty="0"/>
              <a:t>Ven + O: 94.1%</a:t>
            </a:r>
          </a:p>
          <a:p>
            <a:pPr lvl="1"/>
            <a:r>
              <a:rPr lang="en-US" sz="1800" dirty="0"/>
              <a:t>Ven + R: 92.3% </a:t>
            </a:r>
          </a:p>
          <a:p>
            <a:pPr lvl="1"/>
            <a:r>
              <a:rPr lang="en-US" sz="1800" dirty="0"/>
              <a:t>CIT: 87.2%</a:t>
            </a:r>
            <a:endParaRPr lang="en-US" sz="2000" dirty="0"/>
          </a:p>
          <a:p>
            <a:endParaRPr lang="en-US" sz="2000" dirty="0"/>
          </a:p>
        </p:txBody>
      </p:sp>
      <p:sp>
        <p:nvSpPr>
          <p:cNvPr id="15" name="Text Box 15">
            <a:extLst>
              <a:ext uri="{FF2B5EF4-FFF2-40B4-BE49-F238E27FC236}">
                <a16:creationId xmlns:a16="http://schemas.microsoft.com/office/drawing/2014/main" id="{71288BAD-D5B3-7CAE-CA89-6A4CF0F76F63}"/>
              </a:ext>
            </a:extLst>
          </p:cNvPr>
          <p:cNvSpPr txBox="1">
            <a:spLocks noChangeArrowheads="1"/>
          </p:cNvSpPr>
          <p:nvPr/>
        </p:nvSpPr>
        <p:spPr bwMode="auto">
          <a:xfrm>
            <a:off x="412750" y="6385837"/>
            <a:ext cx="769267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 Reproduced with permission.</a:t>
            </a:r>
          </a:p>
        </p:txBody>
      </p:sp>
      <p:sp>
        <p:nvSpPr>
          <p:cNvPr id="223" name="Rectangle 49">
            <a:extLst>
              <a:ext uri="{FF2B5EF4-FFF2-40B4-BE49-F238E27FC236}">
                <a16:creationId xmlns:a16="http://schemas.microsoft.com/office/drawing/2014/main" id="{53EDF83F-50FE-973E-DD2D-546F4AF8B023}"/>
              </a:ext>
            </a:extLst>
          </p:cNvPr>
          <p:cNvSpPr>
            <a:spLocks noChangeArrowheads="1"/>
          </p:cNvSpPr>
          <p:nvPr/>
        </p:nvSpPr>
        <p:spPr bwMode="auto">
          <a:xfrm rot="16200000">
            <a:off x="-937085" y="3280760"/>
            <a:ext cx="3633073" cy="22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dirty="0">
                <a:solidFill>
                  <a:schemeClr val="bg1"/>
                </a:solidFill>
                <a:latin typeface="Calibri" panose="020F0502020204030204" pitchFamily="34" charset="0"/>
              </a:rPr>
              <a:t>Proportion of OS</a:t>
            </a:r>
          </a:p>
        </p:txBody>
      </p:sp>
      <p:sp>
        <p:nvSpPr>
          <p:cNvPr id="224" name="Line 38">
            <a:extLst>
              <a:ext uri="{FF2B5EF4-FFF2-40B4-BE49-F238E27FC236}">
                <a16:creationId xmlns:a16="http://schemas.microsoft.com/office/drawing/2014/main" id="{90053E36-40D1-1589-D74D-777B0B00EBDD}"/>
              </a:ext>
            </a:extLst>
          </p:cNvPr>
          <p:cNvSpPr>
            <a:spLocks noChangeShapeType="1"/>
          </p:cNvSpPr>
          <p:nvPr/>
        </p:nvSpPr>
        <p:spPr bwMode="auto">
          <a:xfrm flipV="1">
            <a:off x="1581873" y="1677894"/>
            <a:ext cx="0" cy="3419363"/>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25" name="Rectangle 39">
            <a:extLst>
              <a:ext uri="{FF2B5EF4-FFF2-40B4-BE49-F238E27FC236}">
                <a16:creationId xmlns:a16="http://schemas.microsoft.com/office/drawing/2014/main" id="{ABECE202-882B-32C3-40B6-E802D183DEBC}"/>
              </a:ext>
            </a:extLst>
          </p:cNvPr>
          <p:cNvSpPr>
            <a:spLocks noChangeArrowheads="1"/>
          </p:cNvSpPr>
          <p:nvPr/>
        </p:nvSpPr>
        <p:spPr bwMode="auto">
          <a:xfrm>
            <a:off x="1332195" y="4970310"/>
            <a:ext cx="109387" cy="237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226" name="Rectangle 41">
            <a:extLst>
              <a:ext uri="{FF2B5EF4-FFF2-40B4-BE49-F238E27FC236}">
                <a16:creationId xmlns:a16="http://schemas.microsoft.com/office/drawing/2014/main" id="{2CCB476A-4526-7438-6BA7-DDF15EEEF674}"/>
              </a:ext>
            </a:extLst>
          </p:cNvPr>
          <p:cNvSpPr>
            <a:spLocks noChangeArrowheads="1"/>
          </p:cNvSpPr>
          <p:nvPr/>
        </p:nvSpPr>
        <p:spPr bwMode="auto">
          <a:xfrm>
            <a:off x="1133244" y="4291252"/>
            <a:ext cx="308340"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0.2</a:t>
            </a:r>
            <a:endParaRPr lang="en-US" altLang="en-US" sz="1600" dirty="0">
              <a:solidFill>
                <a:schemeClr val="bg1"/>
              </a:solidFill>
              <a:latin typeface="Calibri" panose="020F0502020204030204" pitchFamily="34" charset="0"/>
            </a:endParaRPr>
          </a:p>
        </p:txBody>
      </p:sp>
      <p:sp>
        <p:nvSpPr>
          <p:cNvPr id="227" name="Rectangle 43">
            <a:extLst>
              <a:ext uri="{FF2B5EF4-FFF2-40B4-BE49-F238E27FC236}">
                <a16:creationId xmlns:a16="http://schemas.microsoft.com/office/drawing/2014/main" id="{6ADA1FA7-F962-9C43-BDFE-2744ACB5CD9D}"/>
              </a:ext>
            </a:extLst>
          </p:cNvPr>
          <p:cNvSpPr>
            <a:spLocks noChangeArrowheads="1"/>
          </p:cNvSpPr>
          <p:nvPr/>
        </p:nvSpPr>
        <p:spPr bwMode="auto">
          <a:xfrm>
            <a:off x="1133244" y="3612195"/>
            <a:ext cx="308340"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0.4</a:t>
            </a:r>
            <a:endParaRPr lang="en-US" altLang="en-US" sz="1600" dirty="0">
              <a:solidFill>
                <a:schemeClr val="bg1"/>
              </a:solidFill>
              <a:latin typeface="Calibri" panose="020F0502020204030204" pitchFamily="34" charset="0"/>
            </a:endParaRPr>
          </a:p>
        </p:txBody>
      </p:sp>
      <p:sp>
        <p:nvSpPr>
          <p:cNvPr id="228" name="Rectangle 45">
            <a:extLst>
              <a:ext uri="{FF2B5EF4-FFF2-40B4-BE49-F238E27FC236}">
                <a16:creationId xmlns:a16="http://schemas.microsoft.com/office/drawing/2014/main" id="{6C0C387C-0284-9453-30B6-03A88CBF74D8}"/>
              </a:ext>
            </a:extLst>
          </p:cNvPr>
          <p:cNvSpPr>
            <a:spLocks noChangeArrowheads="1"/>
          </p:cNvSpPr>
          <p:nvPr/>
        </p:nvSpPr>
        <p:spPr bwMode="auto">
          <a:xfrm>
            <a:off x="1133244" y="2933139"/>
            <a:ext cx="308340"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0.6</a:t>
            </a:r>
            <a:endParaRPr lang="en-US" altLang="en-US" sz="1600" dirty="0">
              <a:solidFill>
                <a:schemeClr val="bg1"/>
              </a:solidFill>
              <a:latin typeface="Calibri" panose="020F0502020204030204" pitchFamily="34" charset="0"/>
            </a:endParaRPr>
          </a:p>
        </p:txBody>
      </p:sp>
      <p:sp>
        <p:nvSpPr>
          <p:cNvPr id="229" name="Rectangle 47">
            <a:extLst>
              <a:ext uri="{FF2B5EF4-FFF2-40B4-BE49-F238E27FC236}">
                <a16:creationId xmlns:a16="http://schemas.microsoft.com/office/drawing/2014/main" id="{357EFB2E-0024-9399-FF96-52E2880AE7EB}"/>
              </a:ext>
            </a:extLst>
          </p:cNvPr>
          <p:cNvSpPr>
            <a:spLocks noChangeArrowheads="1"/>
          </p:cNvSpPr>
          <p:nvPr/>
        </p:nvSpPr>
        <p:spPr bwMode="auto">
          <a:xfrm>
            <a:off x="1133244" y="2254082"/>
            <a:ext cx="308340"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0.8</a:t>
            </a:r>
            <a:endParaRPr lang="en-US" altLang="en-US" sz="1600" dirty="0">
              <a:solidFill>
                <a:schemeClr val="bg1"/>
              </a:solidFill>
              <a:latin typeface="Calibri" panose="020F0502020204030204" pitchFamily="34" charset="0"/>
            </a:endParaRPr>
          </a:p>
        </p:txBody>
      </p:sp>
      <p:sp>
        <p:nvSpPr>
          <p:cNvPr id="230" name="Line 79">
            <a:extLst>
              <a:ext uri="{FF2B5EF4-FFF2-40B4-BE49-F238E27FC236}">
                <a16:creationId xmlns:a16="http://schemas.microsoft.com/office/drawing/2014/main" id="{FBEBE081-54B5-D1DC-F065-A1DDE9642ECF}"/>
              </a:ext>
            </a:extLst>
          </p:cNvPr>
          <p:cNvSpPr>
            <a:spLocks noChangeShapeType="1"/>
          </p:cNvSpPr>
          <p:nvPr/>
        </p:nvSpPr>
        <p:spPr bwMode="auto">
          <a:xfrm flipH="1">
            <a:off x="1510204" y="2387675"/>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1" name="Line 81">
            <a:extLst>
              <a:ext uri="{FF2B5EF4-FFF2-40B4-BE49-F238E27FC236}">
                <a16:creationId xmlns:a16="http://schemas.microsoft.com/office/drawing/2014/main" id="{DA506B6D-36C4-82F8-62FC-F5A5B5C62140}"/>
              </a:ext>
            </a:extLst>
          </p:cNvPr>
          <p:cNvSpPr>
            <a:spLocks noChangeShapeType="1"/>
          </p:cNvSpPr>
          <p:nvPr/>
        </p:nvSpPr>
        <p:spPr bwMode="auto">
          <a:xfrm flipH="1">
            <a:off x="1510204" y="3060089"/>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2" name="Line 83">
            <a:extLst>
              <a:ext uri="{FF2B5EF4-FFF2-40B4-BE49-F238E27FC236}">
                <a16:creationId xmlns:a16="http://schemas.microsoft.com/office/drawing/2014/main" id="{B09D3F5A-4149-4D7A-6F50-9F22AB580911}"/>
              </a:ext>
            </a:extLst>
          </p:cNvPr>
          <p:cNvSpPr>
            <a:spLocks noChangeShapeType="1"/>
          </p:cNvSpPr>
          <p:nvPr/>
        </p:nvSpPr>
        <p:spPr bwMode="auto">
          <a:xfrm flipH="1">
            <a:off x="1510204" y="3731088"/>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3" name="Line 85">
            <a:extLst>
              <a:ext uri="{FF2B5EF4-FFF2-40B4-BE49-F238E27FC236}">
                <a16:creationId xmlns:a16="http://schemas.microsoft.com/office/drawing/2014/main" id="{4C70D50D-F264-8BF2-BE68-A6C2DBAC9B91}"/>
              </a:ext>
            </a:extLst>
          </p:cNvPr>
          <p:cNvSpPr>
            <a:spLocks noChangeShapeType="1"/>
          </p:cNvSpPr>
          <p:nvPr/>
        </p:nvSpPr>
        <p:spPr bwMode="auto">
          <a:xfrm flipH="1">
            <a:off x="1510204" y="4410145"/>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4" name="Line 87">
            <a:extLst>
              <a:ext uri="{FF2B5EF4-FFF2-40B4-BE49-F238E27FC236}">
                <a16:creationId xmlns:a16="http://schemas.microsoft.com/office/drawing/2014/main" id="{0C94AC4B-9C8A-9DA8-EDFF-5078F30A2EDB}"/>
              </a:ext>
            </a:extLst>
          </p:cNvPr>
          <p:cNvSpPr>
            <a:spLocks noChangeShapeType="1"/>
          </p:cNvSpPr>
          <p:nvPr/>
        </p:nvSpPr>
        <p:spPr bwMode="auto">
          <a:xfrm flipH="1">
            <a:off x="1510204" y="5097499"/>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5" name="Line 88">
            <a:extLst>
              <a:ext uri="{FF2B5EF4-FFF2-40B4-BE49-F238E27FC236}">
                <a16:creationId xmlns:a16="http://schemas.microsoft.com/office/drawing/2014/main" id="{72712561-93CB-FA6B-50B3-128201FE0AB9}"/>
              </a:ext>
            </a:extLst>
          </p:cNvPr>
          <p:cNvSpPr>
            <a:spLocks noChangeShapeType="1"/>
          </p:cNvSpPr>
          <p:nvPr/>
        </p:nvSpPr>
        <p:spPr bwMode="auto">
          <a:xfrm flipH="1">
            <a:off x="1508955" y="5097257"/>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6" name="Line 89">
            <a:extLst>
              <a:ext uri="{FF2B5EF4-FFF2-40B4-BE49-F238E27FC236}">
                <a16:creationId xmlns:a16="http://schemas.microsoft.com/office/drawing/2014/main" id="{F0713621-0F03-7B57-4588-1DE1CC94BCB5}"/>
              </a:ext>
            </a:extLst>
          </p:cNvPr>
          <p:cNvSpPr>
            <a:spLocks noChangeShapeType="1"/>
          </p:cNvSpPr>
          <p:nvPr/>
        </p:nvSpPr>
        <p:spPr bwMode="auto">
          <a:xfrm>
            <a:off x="1568429" y="5098815"/>
            <a:ext cx="656233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7" name="Rectangle 48">
            <a:extLst>
              <a:ext uri="{FF2B5EF4-FFF2-40B4-BE49-F238E27FC236}">
                <a16:creationId xmlns:a16="http://schemas.microsoft.com/office/drawing/2014/main" id="{4D9941B4-BA4A-30CF-4338-2097A4E7AF55}"/>
              </a:ext>
            </a:extLst>
          </p:cNvPr>
          <p:cNvSpPr>
            <a:spLocks noChangeArrowheads="1"/>
          </p:cNvSpPr>
          <p:nvPr/>
        </p:nvSpPr>
        <p:spPr bwMode="auto">
          <a:xfrm>
            <a:off x="1133242" y="1575024"/>
            <a:ext cx="308340"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1.0</a:t>
            </a:r>
            <a:endParaRPr lang="en-US" altLang="en-US" sz="1600" dirty="0">
              <a:solidFill>
                <a:schemeClr val="bg1"/>
              </a:solidFill>
              <a:latin typeface="Calibri" panose="020F0502020204030204" pitchFamily="34" charset="0"/>
            </a:endParaRPr>
          </a:p>
        </p:txBody>
      </p:sp>
      <p:sp>
        <p:nvSpPr>
          <p:cNvPr id="238" name="Line 79">
            <a:extLst>
              <a:ext uri="{FF2B5EF4-FFF2-40B4-BE49-F238E27FC236}">
                <a16:creationId xmlns:a16="http://schemas.microsoft.com/office/drawing/2014/main" id="{2EBB297E-4B36-2DEA-6163-0E13A9766B98}"/>
              </a:ext>
            </a:extLst>
          </p:cNvPr>
          <p:cNvSpPr>
            <a:spLocks noChangeShapeType="1"/>
          </p:cNvSpPr>
          <p:nvPr/>
        </p:nvSpPr>
        <p:spPr bwMode="auto">
          <a:xfrm flipH="1">
            <a:off x="1510204" y="1690364"/>
            <a:ext cx="6099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nvGrpSpPr>
          <p:cNvPr id="239" name="Group 238">
            <a:extLst>
              <a:ext uri="{FF2B5EF4-FFF2-40B4-BE49-F238E27FC236}">
                <a16:creationId xmlns:a16="http://schemas.microsoft.com/office/drawing/2014/main" id="{D5FEC8E3-2C86-41FF-AFA1-2CE79D391454}"/>
              </a:ext>
            </a:extLst>
          </p:cNvPr>
          <p:cNvGrpSpPr/>
          <p:nvPr/>
        </p:nvGrpSpPr>
        <p:grpSpPr>
          <a:xfrm>
            <a:off x="1582149" y="5093626"/>
            <a:ext cx="6548618" cy="97577"/>
            <a:chOff x="1379829" y="4423097"/>
            <a:chExt cx="2516204" cy="81099"/>
          </a:xfrm>
        </p:grpSpPr>
        <p:sp>
          <p:nvSpPr>
            <p:cNvPr id="240" name="Line 50">
              <a:extLst>
                <a:ext uri="{FF2B5EF4-FFF2-40B4-BE49-F238E27FC236}">
                  <a16:creationId xmlns:a16="http://schemas.microsoft.com/office/drawing/2014/main" id="{C209B4D2-75DD-883C-EAF2-A87EC15AF9C9}"/>
                </a:ext>
              </a:extLst>
            </p:cNvPr>
            <p:cNvSpPr>
              <a:spLocks noChangeShapeType="1"/>
            </p:cNvSpPr>
            <p:nvPr/>
          </p:nvSpPr>
          <p:spPr bwMode="auto">
            <a:xfrm>
              <a:off x="1379829" y="4438601"/>
              <a:ext cx="0" cy="51372"/>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1" name="Line 87">
              <a:extLst>
                <a:ext uri="{FF2B5EF4-FFF2-40B4-BE49-F238E27FC236}">
                  <a16:creationId xmlns:a16="http://schemas.microsoft.com/office/drawing/2014/main" id="{D97BDBF3-0D5F-A255-52D0-C2A1CC8CB9B1}"/>
                </a:ext>
              </a:extLst>
            </p:cNvPr>
            <p:cNvSpPr>
              <a:spLocks noChangeShapeType="1"/>
            </p:cNvSpPr>
            <p:nvPr/>
          </p:nvSpPr>
          <p:spPr bwMode="auto">
            <a:xfrm flipH="1">
              <a:off x="188610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2" name="Line 87">
              <a:extLst>
                <a:ext uri="{FF2B5EF4-FFF2-40B4-BE49-F238E27FC236}">
                  <a16:creationId xmlns:a16="http://schemas.microsoft.com/office/drawing/2014/main" id="{12F02A73-DCC3-6B1F-A9BF-A91BB04BB5BF}"/>
                </a:ext>
              </a:extLst>
            </p:cNvPr>
            <p:cNvSpPr>
              <a:spLocks noChangeShapeType="1"/>
            </p:cNvSpPr>
            <p:nvPr/>
          </p:nvSpPr>
          <p:spPr bwMode="auto">
            <a:xfrm flipH="1">
              <a:off x="2385434"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3" name="Line 87">
              <a:extLst>
                <a:ext uri="{FF2B5EF4-FFF2-40B4-BE49-F238E27FC236}">
                  <a16:creationId xmlns:a16="http://schemas.microsoft.com/office/drawing/2014/main" id="{D9F9E58B-59E4-6B5C-0136-8801BC2F5BB0}"/>
                </a:ext>
              </a:extLst>
            </p:cNvPr>
            <p:cNvSpPr>
              <a:spLocks noChangeShapeType="1"/>
            </p:cNvSpPr>
            <p:nvPr/>
          </p:nvSpPr>
          <p:spPr bwMode="auto">
            <a:xfrm flipH="1">
              <a:off x="287732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4" name="Line 87">
              <a:extLst>
                <a:ext uri="{FF2B5EF4-FFF2-40B4-BE49-F238E27FC236}">
                  <a16:creationId xmlns:a16="http://schemas.microsoft.com/office/drawing/2014/main" id="{ECCE0887-53F5-6915-C3C4-97CEE497DA5A}"/>
                </a:ext>
              </a:extLst>
            </p:cNvPr>
            <p:cNvSpPr>
              <a:spLocks noChangeShapeType="1"/>
            </p:cNvSpPr>
            <p:nvPr/>
          </p:nvSpPr>
          <p:spPr bwMode="auto">
            <a:xfrm flipH="1">
              <a:off x="3387452"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5" name="Line 87">
              <a:extLst>
                <a:ext uri="{FF2B5EF4-FFF2-40B4-BE49-F238E27FC236}">
                  <a16:creationId xmlns:a16="http://schemas.microsoft.com/office/drawing/2014/main" id="{F214E621-2BCD-7497-1664-50C891D7722C}"/>
                </a:ext>
              </a:extLst>
            </p:cNvPr>
            <p:cNvSpPr>
              <a:spLocks noChangeShapeType="1"/>
            </p:cNvSpPr>
            <p:nvPr/>
          </p:nvSpPr>
          <p:spPr bwMode="auto">
            <a:xfrm flipH="1">
              <a:off x="3896033" y="4423097"/>
              <a:ext cx="0" cy="81099"/>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grpSp>
      <p:sp>
        <p:nvSpPr>
          <p:cNvPr id="246" name="Rectangle 245">
            <a:extLst>
              <a:ext uri="{FF2B5EF4-FFF2-40B4-BE49-F238E27FC236}">
                <a16:creationId xmlns:a16="http://schemas.microsoft.com/office/drawing/2014/main" id="{5C1956CB-84F6-0EAD-E9A5-DE286009626B}"/>
              </a:ext>
            </a:extLst>
          </p:cNvPr>
          <p:cNvSpPr>
            <a:spLocks noChangeArrowheads="1"/>
          </p:cNvSpPr>
          <p:nvPr/>
        </p:nvSpPr>
        <p:spPr bwMode="auto">
          <a:xfrm>
            <a:off x="2786432" y="5221409"/>
            <a:ext cx="247434"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12</a:t>
            </a:r>
            <a:endParaRPr lang="en-US" altLang="en-US" sz="1600" dirty="0">
              <a:solidFill>
                <a:schemeClr val="bg1"/>
              </a:solidFill>
              <a:latin typeface="Calibri" panose="020F0502020204030204" pitchFamily="34" charset="0"/>
            </a:endParaRPr>
          </a:p>
        </p:txBody>
      </p:sp>
      <p:sp>
        <p:nvSpPr>
          <p:cNvPr id="247" name="Rectangle 41">
            <a:extLst>
              <a:ext uri="{FF2B5EF4-FFF2-40B4-BE49-F238E27FC236}">
                <a16:creationId xmlns:a16="http://schemas.microsoft.com/office/drawing/2014/main" id="{5FEA6AE6-1A96-DBD8-B10E-B20A7207510E}"/>
              </a:ext>
            </a:extLst>
          </p:cNvPr>
          <p:cNvSpPr>
            <a:spLocks noChangeArrowheads="1"/>
          </p:cNvSpPr>
          <p:nvPr/>
        </p:nvSpPr>
        <p:spPr bwMode="auto">
          <a:xfrm>
            <a:off x="4067952" y="5221409"/>
            <a:ext cx="247434"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24</a:t>
            </a:r>
            <a:endParaRPr lang="en-US" altLang="en-US" sz="1600" dirty="0">
              <a:solidFill>
                <a:schemeClr val="bg1"/>
              </a:solidFill>
              <a:latin typeface="Calibri" panose="020F0502020204030204" pitchFamily="34" charset="0"/>
            </a:endParaRPr>
          </a:p>
        </p:txBody>
      </p:sp>
      <p:sp>
        <p:nvSpPr>
          <p:cNvPr id="248" name="Rectangle 41">
            <a:extLst>
              <a:ext uri="{FF2B5EF4-FFF2-40B4-BE49-F238E27FC236}">
                <a16:creationId xmlns:a16="http://schemas.microsoft.com/office/drawing/2014/main" id="{ECD4CE6C-FD2C-5FA1-E89D-8D7716DBF270}"/>
              </a:ext>
            </a:extLst>
          </p:cNvPr>
          <p:cNvSpPr>
            <a:spLocks noChangeArrowheads="1"/>
          </p:cNvSpPr>
          <p:nvPr/>
        </p:nvSpPr>
        <p:spPr bwMode="auto">
          <a:xfrm>
            <a:off x="5356511" y="5221409"/>
            <a:ext cx="247434"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36</a:t>
            </a:r>
            <a:endParaRPr lang="en-US" altLang="en-US" sz="1600" dirty="0">
              <a:solidFill>
                <a:schemeClr val="bg1"/>
              </a:solidFill>
              <a:latin typeface="Calibri" panose="020F0502020204030204" pitchFamily="34" charset="0"/>
            </a:endParaRPr>
          </a:p>
        </p:txBody>
      </p:sp>
      <p:sp>
        <p:nvSpPr>
          <p:cNvPr id="249" name="Rectangle 248">
            <a:extLst>
              <a:ext uri="{FF2B5EF4-FFF2-40B4-BE49-F238E27FC236}">
                <a16:creationId xmlns:a16="http://schemas.microsoft.com/office/drawing/2014/main" id="{58930D49-99BA-E393-5C08-288DFB136DDC}"/>
              </a:ext>
            </a:extLst>
          </p:cNvPr>
          <p:cNvSpPr>
            <a:spLocks noChangeArrowheads="1"/>
          </p:cNvSpPr>
          <p:nvPr/>
        </p:nvSpPr>
        <p:spPr bwMode="auto">
          <a:xfrm>
            <a:off x="6693033" y="5221409"/>
            <a:ext cx="247434"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48</a:t>
            </a:r>
            <a:endParaRPr lang="en-US" altLang="en-US" sz="1600" dirty="0">
              <a:solidFill>
                <a:schemeClr val="bg1"/>
              </a:solidFill>
              <a:latin typeface="Calibri" panose="020F0502020204030204" pitchFamily="34" charset="0"/>
            </a:endParaRPr>
          </a:p>
        </p:txBody>
      </p:sp>
      <p:sp>
        <p:nvSpPr>
          <p:cNvPr id="250" name="Rectangle 41">
            <a:extLst>
              <a:ext uri="{FF2B5EF4-FFF2-40B4-BE49-F238E27FC236}">
                <a16:creationId xmlns:a16="http://schemas.microsoft.com/office/drawing/2014/main" id="{EDA4CDB5-56D9-74B4-B949-2849C1B57F89}"/>
              </a:ext>
            </a:extLst>
          </p:cNvPr>
          <p:cNvSpPr>
            <a:spLocks noChangeArrowheads="1"/>
          </p:cNvSpPr>
          <p:nvPr/>
        </p:nvSpPr>
        <p:spPr bwMode="auto">
          <a:xfrm>
            <a:off x="8002172" y="5221409"/>
            <a:ext cx="256183"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60</a:t>
            </a:r>
            <a:endParaRPr lang="en-US" altLang="en-US" sz="1600" dirty="0">
              <a:solidFill>
                <a:schemeClr val="bg1"/>
              </a:solidFill>
              <a:latin typeface="Calibri" panose="020F0502020204030204" pitchFamily="34" charset="0"/>
            </a:endParaRPr>
          </a:p>
        </p:txBody>
      </p:sp>
      <p:sp>
        <p:nvSpPr>
          <p:cNvPr id="251" name="Rectangle 39">
            <a:extLst>
              <a:ext uri="{FF2B5EF4-FFF2-40B4-BE49-F238E27FC236}">
                <a16:creationId xmlns:a16="http://schemas.microsoft.com/office/drawing/2014/main" id="{29CA7E0B-FAC0-4510-2E57-C9A244A492C9}"/>
              </a:ext>
            </a:extLst>
          </p:cNvPr>
          <p:cNvSpPr>
            <a:spLocks noChangeArrowheads="1"/>
          </p:cNvSpPr>
          <p:nvPr/>
        </p:nvSpPr>
        <p:spPr bwMode="auto">
          <a:xfrm>
            <a:off x="1507066" y="5221409"/>
            <a:ext cx="128094" cy="268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spcBef>
                <a:spcPct val="35000"/>
              </a:spcBef>
              <a:spcAft>
                <a:spcPct val="25000"/>
              </a:spcAft>
              <a:buClr>
                <a:schemeClr val="folHlink"/>
              </a:buClr>
              <a:buFont typeface="Arial" panose="020B0604020202020204" pitchFamily="34" charset="0"/>
              <a:buNone/>
            </a:pPr>
            <a:r>
              <a:rPr lang="en-US" altLang="en-US" sz="1600" b="0" dirty="0">
                <a:solidFill>
                  <a:schemeClr val="bg1"/>
                </a:solidFill>
                <a:latin typeface="Calibri" panose="020F0502020204030204" pitchFamily="34" charset="0"/>
              </a:rPr>
              <a:t>0</a:t>
            </a:r>
            <a:endParaRPr lang="en-US" altLang="en-US" sz="1600" dirty="0">
              <a:solidFill>
                <a:schemeClr val="bg1"/>
              </a:solidFill>
              <a:latin typeface="Calibri" panose="020F0502020204030204" pitchFamily="34" charset="0"/>
            </a:endParaRPr>
          </a:p>
        </p:txBody>
      </p:sp>
      <p:sp>
        <p:nvSpPr>
          <p:cNvPr id="252" name="TextBox 251">
            <a:extLst>
              <a:ext uri="{FF2B5EF4-FFF2-40B4-BE49-F238E27FC236}">
                <a16:creationId xmlns:a16="http://schemas.microsoft.com/office/drawing/2014/main" id="{1373A9B8-96CB-7CF2-124C-B9453EAF3035}"/>
              </a:ext>
            </a:extLst>
          </p:cNvPr>
          <p:cNvSpPr txBox="1"/>
          <p:nvPr/>
        </p:nvSpPr>
        <p:spPr bwMode="auto">
          <a:xfrm>
            <a:off x="2431232" y="5342143"/>
            <a:ext cx="49001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grpSp>
        <p:nvGrpSpPr>
          <p:cNvPr id="344" name="Group 343">
            <a:extLst>
              <a:ext uri="{FF2B5EF4-FFF2-40B4-BE49-F238E27FC236}">
                <a16:creationId xmlns:a16="http://schemas.microsoft.com/office/drawing/2014/main" id="{157F9BAA-170E-DA4D-5C4B-586017FA11EA}"/>
              </a:ext>
            </a:extLst>
          </p:cNvPr>
          <p:cNvGrpSpPr/>
          <p:nvPr/>
        </p:nvGrpSpPr>
        <p:grpSpPr>
          <a:xfrm>
            <a:off x="3139032" y="1671056"/>
            <a:ext cx="4903906" cy="270552"/>
            <a:chOff x="3139032" y="1671056"/>
            <a:chExt cx="4903906" cy="270552"/>
          </a:xfrm>
        </p:grpSpPr>
        <p:cxnSp>
          <p:nvCxnSpPr>
            <p:cNvPr id="255" name="Straight Connector 254">
              <a:extLst>
                <a:ext uri="{FF2B5EF4-FFF2-40B4-BE49-F238E27FC236}">
                  <a16:creationId xmlns:a16="http://schemas.microsoft.com/office/drawing/2014/main" id="{2FA4983D-7C21-DCDE-CC73-78FFF61D9B2F}"/>
                </a:ext>
              </a:extLst>
            </p:cNvPr>
            <p:cNvCxnSpPr/>
            <p:nvPr/>
          </p:nvCxnSpPr>
          <p:spPr bwMode="auto">
            <a:xfrm>
              <a:off x="3139032" y="167105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FDC21A49-0F4F-2956-68B8-03904E18BEB3}"/>
                </a:ext>
              </a:extLst>
            </p:cNvPr>
            <p:cNvCxnSpPr/>
            <p:nvPr/>
          </p:nvCxnSpPr>
          <p:spPr bwMode="auto">
            <a:xfrm>
              <a:off x="3828535" y="1715801"/>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C9B0E6BC-79F3-6D93-9A30-52382C64A27D}"/>
                </a:ext>
              </a:extLst>
            </p:cNvPr>
            <p:cNvCxnSpPr>
              <a:cxnSpLocks/>
            </p:cNvCxnSpPr>
            <p:nvPr/>
          </p:nvCxnSpPr>
          <p:spPr bwMode="auto">
            <a:xfrm>
              <a:off x="3339883" y="1711738"/>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0E1B7131-BB09-43DA-F6D2-39AD285A75BD}"/>
                </a:ext>
              </a:extLst>
            </p:cNvPr>
            <p:cNvCxnSpPr/>
            <p:nvPr/>
          </p:nvCxnSpPr>
          <p:spPr bwMode="auto">
            <a:xfrm>
              <a:off x="3788262" y="1715600"/>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A1F3D8B6-A401-0386-70E6-C7A4C3B24500}"/>
                </a:ext>
              </a:extLst>
            </p:cNvPr>
            <p:cNvCxnSpPr/>
            <p:nvPr/>
          </p:nvCxnSpPr>
          <p:spPr bwMode="auto">
            <a:xfrm>
              <a:off x="4303324" y="1734729"/>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20D399AA-33B6-6FB3-77BD-90069160E4B1}"/>
                </a:ext>
              </a:extLst>
            </p:cNvPr>
            <p:cNvCxnSpPr/>
            <p:nvPr/>
          </p:nvCxnSpPr>
          <p:spPr bwMode="auto">
            <a:xfrm>
              <a:off x="3757238" y="171455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6CC36174-0D66-5209-F613-20FC4EE7047F}"/>
                </a:ext>
              </a:extLst>
            </p:cNvPr>
            <p:cNvCxnSpPr/>
            <p:nvPr/>
          </p:nvCxnSpPr>
          <p:spPr bwMode="auto">
            <a:xfrm>
              <a:off x="4021364" y="1712042"/>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B783894D-0084-B8FE-F2BC-A72E7642BF29}"/>
                </a:ext>
              </a:extLst>
            </p:cNvPr>
            <p:cNvCxnSpPr/>
            <p:nvPr/>
          </p:nvCxnSpPr>
          <p:spPr bwMode="auto">
            <a:xfrm>
              <a:off x="4347168" y="1735872"/>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5B8AA25E-488D-A8D6-0335-AD8FFA016F03}"/>
                </a:ext>
              </a:extLst>
            </p:cNvPr>
            <p:cNvCxnSpPr/>
            <p:nvPr/>
          </p:nvCxnSpPr>
          <p:spPr bwMode="auto">
            <a:xfrm>
              <a:off x="4452502" y="173705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7ABFDE83-1AC3-F4B5-AE74-9989F134B7F7}"/>
                </a:ext>
              </a:extLst>
            </p:cNvPr>
            <p:cNvCxnSpPr/>
            <p:nvPr/>
          </p:nvCxnSpPr>
          <p:spPr bwMode="auto">
            <a:xfrm>
              <a:off x="4404070" y="173349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3C39AC4D-18FC-D641-6571-CD4AF45779BC}"/>
                </a:ext>
              </a:extLst>
            </p:cNvPr>
            <p:cNvCxnSpPr/>
            <p:nvPr/>
          </p:nvCxnSpPr>
          <p:spPr bwMode="auto">
            <a:xfrm>
              <a:off x="4513598" y="173520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F401790D-6A7C-8370-20C5-41083C775479}"/>
                </a:ext>
              </a:extLst>
            </p:cNvPr>
            <p:cNvCxnSpPr/>
            <p:nvPr/>
          </p:nvCxnSpPr>
          <p:spPr bwMode="auto">
            <a:xfrm>
              <a:off x="4497170" y="1737331"/>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2DB2648F-8605-3B6A-FDB4-4BB87A86233B}"/>
                </a:ext>
              </a:extLst>
            </p:cNvPr>
            <p:cNvCxnSpPr/>
            <p:nvPr/>
          </p:nvCxnSpPr>
          <p:spPr bwMode="auto">
            <a:xfrm>
              <a:off x="4696508" y="1756371"/>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1AD97277-A533-FDB6-6431-E0C9F85DA81F}"/>
                </a:ext>
              </a:extLst>
            </p:cNvPr>
            <p:cNvCxnSpPr/>
            <p:nvPr/>
          </p:nvCxnSpPr>
          <p:spPr bwMode="auto">
            <a:xfrm>
              <a:off x="4908986" y="1759691"/>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34681E53-B139-A572-9826-65AFCFE1E867}"/>
                </a:ext>
              </a:extLst>
            </p:cNvPr>
            <p:cNvCxnSpPr/>
            <p:nvPr/>
          </p:nvCxnSpPr>
          <p:spPr bwMode="auto">
            <a:xfrm>
              <a:off x="4767719" y="175751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8E1FD1BF-BC15-F3E6-EDAD-D188A67CC09C}"/>
                </a:ext>
              </a:extLst>
            </p:cNvPr>
            <p:cNvCxnSpPr/>
            <p:nvPr/>
          </p:nvCxnSpPr>
          <p:spPr bwMode="auto">
            <a:xfrm>
              <a:off x="4658753" y="175865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445076AD-30E6-CAEC-3D87-BA557A1764B5}"/>
                </a:ext>
              </a:extLst>
            </p:cNvPr>
            <p:cNvCxnSpPr/>
            <p:nvPr/>
          </p:nvCxnSpPr>
          <p:spPr bwMode="auto">
            <a:xfrm>
              <a:off x="5005593" y="177185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743669BB-B539-DC42-A52C-431F222F75C3}"/>
                </a:ext>
              </a:extLst>
            </p:cNvPr>
            <p:cNvCxnSpPr/>
            <p:nvPr/>
          </p:nvCxnSpPr>
          <p:spPr bwMode="auto">
            <a:xfrm>
              <a:off x="4619733" y="1745979"/>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55EBB287-39F2-127B-3284-27459ED9EDC8}"/>
                </a:ext>
              </a:extLst>
            </p:cNvPr>
            <p:cNvCxnSpPr/>
            <p:nvPr/>
          </p:nvCxnSpPr>
          <p:spPr bwMode="auto">
            <a:xfrm>
              <a:off x="4555730" y="1739139"/>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50A6C3B5-C91A-383A-43C5-C266E4FA2353}"/>
                </a:ext>
              </a:extLst>
            </p:cNvPr>
            <p:cNvCxnSpPr/>
            <p:nvPr/>
          </p:nvCxnSpPr>
          <p:spPr bwMode="auto">
            <a:xfrm>
              <a:off x="5058575" y="1771747"/>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B8D13415-B3AF-DD16-2FFD-58142F1CE035}"/>
                </a:ext>
              </a:extLst>
            </p:cNvPr>
            <p:cNvCxnSpPr/>
            <p:nvPr/>
          </p:nvCxnSpPr>
          <p:spPr bwMode="auto">
            <a:xfrm>
              <a:off x="4863198" y="175613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4FB74EC-2E80-9819-E35C-86B1FA1C9AD7}"/>
                </a:ext>
              </a:extLst>
            </p:cNvPr>
            <p:cNvCxnSpPr/>
            <p:nvPr/>
          </p:nvCxnSpPr>
          <p:spPr bwMode="auto">
            <a:xfrm>
              <a:off x="5123813" y="177174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15A94916-5CE8-72D9-BC36-BF726176B94B}"/>
                </a:ext>
              </a:extLst>
            </p:cNvPr>
            <p:cNvCxnSpPr/>
            <p:nvPr/>
          </p:nvCxnSpPr>
          <p:spPr bwMode="auto">
            <a:xfrm>
              <a:off x="5097669" y="177227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2A639509-89E6-9B0B-B3E2-00597818487E}"/>
                </a:ext>
              </a:extLst>
            </p:cNvPr>
            <p:cNvCxnSpPr/>
            <p:nvPr/>
          </p:nvCxnSpPr>
          <p:spPr bwMode="auto">
            <a:xfrm>
              <a:off x="5274026" y="1778969"/>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99BF219D-00A4-8BBF-20C1-B3C44E1EB267}"/>
                </a:ext>
              </a:extLst>
            </p:cNvPr>
            <p:cNvCxnSpPr/>
            <p:nvPr/>
          </p:nvCxnSpPr>
          <p:spPr bwMode="auto">
            <a:xfrm>
              <a:off x="5377318" y="1783298"/>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4168E576-400C-6E33-8CC1-B301935C8399}"/>
                </a:ext>
              </a:extLst>
            </p:cNvPr>
            <p:cNvCxnSpPr/>
            <p:nvPr/>
          </p:nvCxnSpPr>
          <p:spPr bwMode="auto">
            <a:xfrm>
              <a:off x="5312371" y="177933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D6F6BF73-8B73-C1C4-7981-8901C8151476}"/>
                </a:ext>
              </a:extLst>
            </p:cNvPr>
            <p:cNvCxnSpPr/>
            <p:nvPr/>
          </p:nvCxnSpPr>
          <p:spPr bwMode="auto">
            <a:xfrm>
              <a:off x="5347986" y="178094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9F478CC3-4601-7A99-4441-76D1C5641C3E}"/>
                </a:ext>
              </a:extLst>
            </p:cNvPr>
            <p:cNvCxnSpPr/>
            <p:nvPr/>
          </p:nvCxnSpPr>
          <p:spPr bwMode="auto">
            <a:xfrm>
              <a:off x="5840705"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EB4A05EB-3559-706B-620A-28F34E3F372B}"/>
                </a:ext>
              </a:extLst>
            </p:cNvPr>
            <p:cNvCxnSpPr/>
            <p:nvPr/>
          </p:nvCxnSpPr>
          <p:spPr bwMode="auto">
            <a:xfrm>
              <a:off x="5232055" y="1774950"/>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F9F6AA08-0FEE-26EF-E143-D9AEBC780E86}"/>
                </a:ext>
              </a:extLst>
            </p:cNvPr>
            <p:cNvCxnSpPr/>
            <p:nvPr/>
          </p:nvCxnSpPr>
          <p:spPr bwMode="auto">
            <a:xfrm>
              <a:off x="4786235" y="175751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3304CC45-EE4E-EF2C-7F53-652356E8135E}"/>
                </a:ext>
              </a:extLst>
            </p:cNvPr>
            <p:cNvCxnSpPr/>
            <p:nvPr/>
          </p:nvCxnSpPr>
          <p:spPr bwMode="auto">
            <a:xfrm>
              <a:off x="5483297" y="1782527"/>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9A9E3627-115F-F24C-F86B-EC50A8787E5B}"/>
                </a:ext>
              </a:extLst>
            </p:cNvPr>
            <p:cNvCxnSpPr/>
            <p:nvPr/>
          </p:nvCxnSpPr>
          <p:spPr bwMode="auto">
            <a:xfrm>
              <a:off x="5606494" y="180072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A9F60884-107C-B609-2C33-6AEB7857A5CF}"/>
                </a:ext>
              </a:extLst>
            </p:cNvPr>
            <p:cNvCxnSpPr/>
            <p:nvPr/>
          </p:nvCxnSpPr>
          <p:spPr bwMode="auto">
            <a:xfrm>
              <a:off x="5939527" y="1804284"/>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14B65AEF-868C-05B2-91D6-9F2E6B0DEE0C}"/>
                </a:ext>
              </a:extLst>
            </p:cNvPr>
            <p:cNvCxnSpPr/>
            <p:nvPr/>
          </p:nvCxnSpPr>
          <p:spPr bwMode="auto">
            <a:xfrm>
              <a:off x="5901410"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792212A9-124F-0797-BCCC-1B8052889FE1}"/>
                </a:ext>
              </a:extLst>
            </p:cNvPr>
            <p:cNvCxnSpPr/>
            <p:nvPr/>
          </p:nvCxnSpPr>
          <p:spPr bwMode="auto">
            <a:xfrm>
              <a:off x="5723011"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E6A83C2C-3446-D0D3-FEFB-2F6A8B7201F8}"/>
                </a:ext>
              </a:extLst>
            </p:cNvPr>
            <p:cNvCxnSpPr/>
            <p:nvPr/>
          </p:nvCxnSpPr>
          <p:spPr bwMode="auto">
            <a:xfrm>
              <a:off x="5645898" y="180072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A21C5633-57EB-A69F-42AA-FCAD8434C88D}"/>
                </a:ext>
              </a:extLst>
            </p:cNvPr>
            <p:cNvCxnSpPr/>
            <p:nvPr/>
          </p:nvCxnSpPr>
          <p:spPr bwMode="auto">
            <a:xfrm>
              <a:off x="6256523"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E69884CD-7BD4-B378-6C24-343021EC5A6B}"/>
                </a:ext>
              </a:extLst>
            </p:cNvPr>
            <p:cNvCxnSpPr/>
            <p:nvPr/>
          </p:nvCxnSpPr>
          <p:spPr bwMode="auto">
            <a:xfrm>
              <a:off x="6284680"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E9D64F1F-A2CB-04DA-4599-49C740327161}"/>
                </a:ext>
              </a:extLst>
            </p:cNvPr>
            <p:cNvCxnSpPr/>
            <p:nvPr/>
          </p:nvCxnSpPr>
          <p:spPr bwMode="auto">
            <a:xfrm>
              <a:off x="6091498" y="18038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D5A6A058-1B46-7C26-A90A-A23DE2B2B958}"/>
                </a:ext>
              </a:extLst>
            </p:cNvPr>
            <p:cNvCxnSpPr/>
            <p:nvPr/>
          </p:nvCxnSpPr>
          <p:spPr bwMode="auto">
            <a:xfrm>
              <a:off x="5970842" y="1804284"/>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DC5BDE75-5717-68EC-701D-F683C3420848}"/>
                </a:ext>
              </a:extLst>
            </p:cNvPr>
            <p:cNvCxnSpPr/>
            <p:nvPr/>
          </p:nvCxnSpPr>
          <p:spPr bwMode="auto">
            <a:xfrm>
              <a:off x="4733944" y="1756371"/>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B54AA216-5FC9-7870-29D3-1B6729416053}"/>
                </a:ext>
              </a:extLst>
            </p:cNvPr>
            <p:cNvCxnSpPr/>
            <p:nvPr/>
          </p:nvCxnSpPr>
          <p:spPr bwMode="auto">
            <a:xfrm>
              <a:off x="6992413" y="1791875"/>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A63F361B-631E-167E-D58B-8CEDA9A9A1DF}"/>
                </a:ext>
              </a:extLst>
            </p:cNvPr>
            <p:cNvCxnSpPr/>
            <p:nvPr/>
          </p:nvCxnSpPr>
          <p:spPr bwMode="auto">
            <a:xfrm>
              <a:off x="6198226" y="1804695"/>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D55E13F3-14E5-C596-3159-2A287197A6AF}"/>
                </a:ext>
              </a:extLst>
            </p:cNvPr>
            <p:cNvCxnSpPr/>
            <p:nvPr/>
          </p:nvCxnSpPr>
          <p:spPr bwMode="auto">
            <a:xfrm>
              <a:off x="5547800" y="1797168"/>
              <a:ext cx="0" cy="134462"/>
            </a:xfrm>
            <a:prstGeom prst="line">
              <a:avLst/>
            </a:prstGeom>
            <a:noFill/>
            <a:ln w="76200"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D2B0E4CE-A336-F34E-FB63-3F6EAFBF02B2}"/>
                </a:ext>
              </a:extLst>
            </p:cNvPr>
            <p:cNvCxnSpPr/>
            <p:nvPr/>
          </p:nvCxnSpPr>
          <p:spPr bwMode="auto">
            <a:xfrm>
              <a:off x="6048316" y="1807146"/>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CFC0655F-07A1-B74C-6E10-7A10D2D81F23}"/>
                </a:ext>
              </a:extLst>
            </p:cNvPr>
            <p:cNvCxnSpPr/>
            <p:nvPr/>
          </p:nvCxnSpPr>
          <p:spPr bwMode="auto">
            <a:xfrm>
              <a:off x="5188959" y="1775411"/>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08D51A4D-CDB5-AE19-AA83-01C611465CB3}"/>
                </a:ext>
              </a:extLst>
            </p:cNvPr>
            <p:cNvCxnSpPr/>
            <p:nvPr/>
          </p:nvCxnSpPr>
          <p:spPr bwMode="auto">
            <a:xfrm>
              <a:off x="4959797" y="1771747"/>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C1A6762B-FF64-4ED7-FDCF-6208260B6E4F}"/>
                </a:ext>
              </a:extLst>
            </p:cNvPr>
            <p:cNvCxnSpPr/>
            <p:nvPr/>
          </p:nvCxnSpPr>
          <p:spPr bwMode="auto">
            <a:xfrm>
              <a:off x="6507024" y="180030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1ED186AD-388A-6197-A394-80033581ADB4}"/>
                </a:ext>
              </a:extLst>
            </p:cNvPr>
            <p:cNvCxnSpPr/>
            <p:nvPr/>
          </p:nvCxnSpPr>
          <p:spPr bwMode="auto">
            <a:xfrm>
              <a:off x="5167677" y="177530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8BB83C1-339A-1989-9B43-40FD4019D846}"/>
                </a:ext>
              </a:extLst>
            </p:cNvPr>
            <p:cNvCxnSpPr/>
            <p:nvPr/>
          </p:nvCxnSpPr>
          <p:spPr bwMode="auto">
            <a:xfrm>
              <a:off x="6458260" y="179976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4A468880-C132-4E1C-A0DC-611BBD44431C}"/>
                </a:ext>
              </a:extLst>
            </p:cNvPr>
            <p:cNvCxnSpPr/>
            <p:nvPr/>
          </p:nvCxnSpPr>
          <p:spPr bwMode="auto">
            <a:xfrm>
              <a:off x="6749193" y="1797420"/>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6F5C555B-61BF-922A-0ECA-523E976CA101}"/>
                </a:ext>
              </a:extLst>
            </p:cNvPr>
            <p:cNvCxnSpPr/>
            <p:nvPr/>
          </p:nvCxnSpPr>
          <p:spPr bwMode="auto">
            <a:xfrm>
              <a:off x="6768023" y="1798402"/>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8D494041-0BD0-06C8-3577-AF974C7CA3EB}"/>
                </a:ext>
              </a:extLst>
            </p:cNvPr>
            <p:cNvCxnSpPr/>
            <p:nvPr/>
          </p:nvCxnSpPr>
          <p:spPr bwMode="auto">
            <a:xfrm>
              <a:off x="5680946" y="1797168"/>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A3D69A3-3D00-AFF4-1E88-26B5CD336BBA}"/>
                </a:ext>
              </a:extLst>
            </p:cNvPr>
            <p:cNvCxnSpPr/>
            <p:nvPr/>
          </p:nvCxnSpPr>
          <p:spPr bwMode="auto">
            <a:xfrm>
              <a:off x="4824712" y="1757299"/>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D29319F6-9D69-36B5-6D2C-6E294A194106}"/>
                </a:ext>
              </a:extLst>
            </p:cNvPr>
            <p:cNvCxnSpPr/>
            <p:nvPr/>
          </p:nvCxnSpPr>
          <p:spPr bwMode="auto">
            <a:xfrm>
              <a:off x="6328276" y="1804305"/>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E415BD56-757F-0E66-B241-3F51DD07E5D1}"/>
                </a:ext>
              </a:extLst>
            </p:cNvPr>
            <p:cNvCxnSpPr/>
            <p:nvPr/>
          </p:nvCxnSpPr>
          <p:spPr bwMode="auto">
            <a:xfrm>
              <a:off x="6693033" y="1795433"/>
              <a:ext cx="0" cy="134462"/>
            </a:xfrm>
            <a:prstGeom prst="line">
              <a:avLst/>
            </a:prstGeom>
            <a:noFill/>
            <a:ln w="7620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452C6480-266B-C845-4381-7B5F029762C7}"/>
                </a:ext>
              </a:extLst>
            </p:cNvPr>
            <p:cNvCxnSpPr/>
            <p:nvPr/>
          </p:nvCxnSpPr>
          <p:spPr bwMode="auto">
            <a:xfrm>
              <a:off x="5787887" y="1803865"/>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B7C32AB5-AED3-EB8B-8884-624792958971}"/>
                </a:ext>
              </a:extLst>
            </p:cNvPr>
            <p:cNvCxnSpPr/>
            <p:nvPr/>
          </p:nvCxnSpPr>
          <p:spPr bwMode="auto">
            <a:xfrm>
              <a:off x="5422433" y="1781460"/>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831ADC95-C05A-840C-8F0A-8F552562272E}"/>
                </a:ext>
              </a:extLst>
            </p:cNvPr>
            <p:cNvCxnSpPr/>
            <p:nvPr/>
          </p:nvCxnSpPr>
          <p:spPr bwMode="auto">
            <a:xfrm>
              <a:off x="6139847" y="1805584"/>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A8756B0D-C411-DA02-C6B0-E23B7756B58A}"/>
                </a:ext>
              </a:extLst>
            </p:cNvPr>
            <p:cNvCxnSpPr/>
            <p:nvPr/>
          </p:nvCxnSpPr>
          <p:spPr bwMode="auto">
            <a:xfrm>
              <a:off x="6940467" y="1794844"/>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283E8C86-4810-3376-E223-D2F787545D6F}"/>
                </a:ext>
              </a:extLst>
            </p:cNvPr>
            <p:cNvCxnSpPr/>
            <p:nvPr/>
          </p:nvCxnSpPr>
          <p:spPr bwMode="auto">
            <a:xfrm>
              <a:off x="6014075" y="1803865"/>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EA78D3CB-16A9-DD25-C3AD-14C7A0CF19F0}"/>
                </a:ext>
              </a:extLst>
            </p:cNvPr>
            <p:cNvCxnSpPr/>
            <p:nvPr/>
          </p:nvCxnSpPr>
          <p:spPr bwMode="auto">
            <a:xfrm>
              <a:off x="6386394" y="1804839"/>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5C1AF66C-BFDE-5730-BEE9-F8F96B8B8852}"/>
                </a:ext>
              </a:extLst>
            </p:cNvPr>
            <p:cNvCxnSpPr/>
            <p:nvPr/>
          </p:nvCxnSpPr>
          <p:spPr bwMode="auto">
            <a:xfrm>
              <a:off x="6422812" y="180152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1C48E215-822A-E368-5746-803B6C3B4AA9}"/>
                </a:ext>
              </a:extLst>
            </p:cNvPr>
            <p:cNvCxnSpPr/>
            <p:nvPr/>
          </p:nvCxnSpPr>
          <p:spPr bwMode="auto">
            <a:xfrm>
              <a:off x="6578104" y="17999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EB48B30B-3DFC-FF20-FB4E-F2BA5053C6B4}"/>
                </a:ext>
              </a:extLst>
            </p:cNvPr>
            <p:cNvCxnSpPr/>
            <p:nvPr/>
          </p:nvCxnSpPr>
          <p:spPr bwMode="auto">
            <a:xfrm>
              <a:off x="6638689" y="1797168"/>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C764783C-D9E6-2625-14A1-F635932D9E9A}"/>
                </a:ext>
              </a:extLst>
            </p:cNvPr>
            <p:cNvCxnSpPr/>
            <p:nvPr/>
          </p:nvCxnSpPr>
          <p:spPr bwMode="auto">
            <a:xfrm>
              <a:off x="6609560" y="180038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A9527220-D7F2-F5FB-D3E1-060A037E3BFC}"/>
                </a:ext>
              </a:extLst>
            </p:cNvPr>
            <p:cNvCxnSpPr/>
            <p:nvPr/>
          </p:nvCxnSpPr>
          <p:spPr bwMode="auto">
            <a:xfrm>
              <a:off x="6851054" y="179543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D4C42CBE-F06C-F266-C335-DF1BA92EF14E}"/>
                </a:ext>
              </a:extLst>
            </p:cNvPr>
            <p:cNvCxnSpPr/>
            <p:nvPr/>
          </p:nvCxnSpPr>
          <p:spPr bwMode="auto">
            <a:xfrm>
              <a:off x="6807145" y="1795433"/>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F7F28495-FCC2-6C08-54AA-C7587B1220CA}"/>
                </a:ext>
              </a:extLst>
            </p:cNvPr>
            <p:cNvCxnSpPr/>
            <p:nvPr/>
          </p:nvCxnSpPr>
          <p:spPr bwMode="auto">
            <a:xfrm>
              <a:off x="7031500" y="1798068"/>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93BF1862-EAFF-49A1-9D39-E063356C97D1}"/>
                </a:ext>
              </a:extLst>
            </p:cNvPr>
            <p:cNvCxnSpPr/>
            <p:nvPr/>
          </p:nvCxnSpPr>
          <p:spPr bwMode="auto">
            <a:xfrm>
              <a:off x="6894549" y="179187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8A5C2C1B-9476-60AA-8B50-3649D072EF71}"/>
                </a:ext>
              </a:extLst>
            </p:cNvPr>
            <p:cNvCxnSpPr/>
            <p:nvPr/>
          </p:nvCxnSpPr>
          <p:spPr bwMode="auto">
            <a:xfrm>
              <a:off x="7062594" y="1794844"/>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55E2E782-3429-0213-4CC5-B4259D9C37A7}"/>
                </a:ext>
              </a:extLst>
            </p:cNvPr>
            <p:cNvCxnSpPr/>
            <p:nvPr/>
          </p:nvCxnSpPr>
          <p:spPr bwMode="auto">
            <a:xfrm>
              <a:off x="7129726" y="179416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962B3D8A-8F2A-BE61-3EFF-2879BCCF2391}"/>
                </a:ext>
              </a:extLst>
            </p:cNvPr>
            <p:cNvCxnSpPr/>
            <p:nvPr/>
          </p:nvCxnSpPr>
          <p:spPr bwMode="auto">
            <a:xfrm>
              <a:off x="7099100" y="1794844"/>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5B4F14B5-4A90-C905-C87A-64516421DEAD}"/>
                </a:ext>
              </a:extLst>
            </p:cNvPr>
            <p:cNvCxnSpPr/>
            <p:nvPr/>
          </p:nvCxnSpPr>
          <p:spPr bwMode="auto">
            <a:xfrm>
              <a:off x="7237305" y="179134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929F470C-6579-4DC9-5F45-17D6FDE1CB36}"/>
                </a:ext>
              </a:extLst>
            </p:cNvPr>
            <p:cNvCxnSpPr/>
            <p:nvPr/>
          </p:nvCxnSpPr>
          <p:spPr bwMode="auto">
            <a:xfrm>
              <a:off x="7275331" y="179134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AD8DEC00-C549-1840-6AFD-B10C20A60997}"/>
                </a:ext>
              </a:extLst>
            </p:cNvPr>
            <p:cNvCxnSpPr/>
            <p:nvPr/>
          </p:nvCxnSpPr>
          <p:spPr bwMode="auto">
            <a:xfrm>
              <a:off x="7313967" y="1791347"/>
              <a:ext cx="0" cy="134462"/>
            </a:xfrm>
            <a:prstGeom prst="line">
              <a:avLst/>
            </a:prstGeom>
            <a:noFill/>
            <a:ln w="3810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99B390A4-4809-D3D7-28AF-CB6F35EF5D2B}"/>
                </a:ext>
              </a:extLst>
            </p:cNvPr>
            <p:cNvCxnSpPr/>
            <p:nvPr/>
          </p:nvCxnSpPr>
          <p:spPr bwMode="auto">
            <a:xfrm>
              <a:off x="7353483" y="179134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B16B5B09-2F7A-9DA5-ED47-2E8ABC10A9E6}"/>
                </a:ext>
              </a:extLst>
            </p:cNvPr>
            <p:cNvCxnSpPr/>
            <p:nvPr/>
          </p:nvCxnSpPr>
          <p:spPr bwMode="auto">
            <a:xfrm>
              <a:off x="7390207" y="179490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F9CF1F20-291C-6C50-D972-53FD6F6E41B2}"/>
                </a:ext>
              </a:extLst>
            </p:cNvPr>
            <p:cNvCxnSpPr/>
            <p:nvPr/>
          </p:nvCxnSpPr>
          <p:spPr bwMode="auto">
            <a:xfrm>
              <a:off x="7425792" y="1793738"/>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2EF15CC6-3B51-B3EC-BFC8-4F3054715213}"/>
                </a:ext>
              </a:extLst>
            </p:cNvPr>
            <p:cNvCxnSpPr/>
            <p:nvPr/>
          </p:nvCxnSpPr>
          <p:spPr bwMode="auto">
            <a:xfrm>
              <a:off x="7469117" y="1793700"/>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2F4B04D8-602A-D1AE-8A0A-A071E975EE78}"/>
                </a:ext>
              </a:extLst>
            </p:cNvPr>
            <p:cNvCxnSpPr/>
            <p:nvPr/>
          </p:nvCxnSpPr>
          <p:spPr bwMode="auto">
            <a:xfrm>
              <a:off x="7533338" y="1791347"/>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063FE28D-80F9-1447-68FB-43433894DE49}"/>
                </a:ext>
              </a:extLst>
            </p:cNvPr>
            <p:cNvCxnSpPr/>
            <p:nvPr/>
          </p:nvCxnSpPr>
          <p:spPr bwMode="auto">
            <a:xfrm>
              <a:off x="7593231" y="179490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E1B549C9-0092-5404-7921-A4BB1EB14F7F}"/>
                </a:ext>
              </a:extLst>
            </p:cNvPr>
            <p:cNvCxnSpPr/>
            <p:nvPr/>
          </p:nvCxnSpPr>
          <p:spPr bwMode="auto">
            <a:xfrm>
              <a:off x="7749836" y="1794510"/>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AA136F03-CF4A-1436-FC32-456509917CC3}"/>
                </a:ext>
              </a:extLst>
            </p:cNvPr>
            <p:cNvCxnSpPr/>
            <p:nvPr/>
          </p:nvCxnSpPr>
          <p:spPr bwMode="auto">
            <a:xfrm>
              <a:off x="7801120" y="1793145"/>
              <a:ext cx="0" cy="134462"/>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E558790B-1CA0-D4C1-0604-8EBDFAC99518}"/>
                </a:ext>
              </a:extLst>
            </p:cNvPr>
            <p:cNvCxnSpPr/>
            <p:nvPr/>
          </p:nvCxnSpPr>
          <p:spPr bwMode="auto">
            <a:xfrm>
              <a:off x="7641304" y="1794510"/>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84B74550-F589-7003-8B5A-4B0C08AA6E9C}"/>
                </a:ext>
              </a:extLst>
            </p:cNvPr>
            <p:cNvCxnSpPr/>
            <p:nvPr/>
          </p:nvCxnSpPr>
          <p:spPr bwMode="auto">
            <a:xfrm>
              <a:off x="7891076" y="1793268"/>
              <a:ext cx="0" cy="134462"/>
            </a:xfrm>
            <a:prstGeom prst="line">
              <a:avLst/>
            </a:prstGeom>
            <a:noFill/>
            <a:ln w="571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049EE65F-020A-1DCF-0B47-039DF2E9DBB4}"/>
                </a:ext>
              </a:extLst>
            </p:cNvPr>
            <p:cNvCxnSpPr/>
            <p:nvPr/>
          </p:nvCxnSpPr>
          <p:spPr bwMode="auto">
            <a:xfrm>
              <a:off x="8042938" y="1791347"/>
              <a:ext cx="0" cy="134462"/>
            </a:xfrm>
            <a:prstGeom prst="line">
              <a:avLst/>
            </a:prstGeom>
            <a:noFill/>
            <a:ln w="28575" cap="flat" cmpd="sng" algn="ctr">
              <a:solidFill>
                <a:schemeClr val="accent1"/>
              </a:solidFill>
              <a:prstDash val="solid"/>
              <a:round/>
              <a:headEnd type="none" w="med" len="med"/>
              <a:tailEnd type="none" w="med" len="med"/>
            </a:ln>
            <a:effectLst/>
          </p:spPr>
        </p:cxnSp>
      </p:grpSp>
      <p:sp>
        <p:nvSpPr>
          <p:cNvPr id="371" name="Textfeld 26">
            <a:extLst>
              <a:ext uri="{FF2B5EF4-FFF2-40B4-BE49-F238E27FC236}">
                <a16:creationId xmlns:a16="http://schemas.microsoft.com/office/drawing/2014/main" id="{94283B4B-59D1-7136-43E8-584CB2871C62}"/>
              </a:ext>
            </a:extLst>
          </p:cNvPr>
          <p:cNvSpPr txBox="1"/>
          <p:nvPr/>
        </p:nvSpPr>
        <p:spPr>
          <a:xfrm>
            <a:off x="3204448" y="3274392"/>
            <a:ext cx="173735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3-Yr OS </a:t>
            </a:r>
          </a:p>
          <a:p>
            <a:pPr marL="0" marR="0" lvl="0" indent="0" algn="ctr" defTabSz="914400" rtl="0" eaLnBrk="1" fontAlgn="auto" latinLnBrk="0" hangingPunct="1">
              <a:lnSpc>
                <a:spcPct val="100000"/>
              </a:lnSpc>
              <a:spcBef>
                <a:spcPts val="0"/>
              </a:spcBef>
              <a:spcAft>
                <a:spcPts val="0"/>
              </a:spcAft>
              <a:buClrTx/>
              <a:buSzTx/>
              <a:buFontTx/>
              <a:buNone/>
              <a:tabLst/>
              <a:defRPr/>
            </a:pPr>
            <a:r>
              <a:rPr lang="de-DE" dirty="0">
                <a:solidFill>
                  <a:srgbClr val="000000"/>
                </a:solidFill>
                <a:latin typeface="Calibri" panose="020F0502020204030204" pitchFamily="34" charset="0"/>
                <a:cs typeface="Calibri" panose="020F0502020204030204" pitchFamily="34" charset="0"/>
              </a:rPr>
              <a:t>R</a:t>
            </a: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ate, %</a:t>
            </a:r>
          </a:p>
        </p:txBody>
      </p:sp>
      <p:grpSp>
        <p:nvGrpSpPr>
          <p:cNvPr id="389" name="Group 388">
            <a:extLst>
              <a:ext uri="{FF2B5EF4-FFF2-40B4-BE49-F238E27FC236}">
                <a16:creationId xmlns:a16="http://schemas.microsoft.com/office/drawing/2014/main" id="{DEFCF4C5-DE73-E8D4-AC88-F640D1EA557A}"/>
              </a:ext>
            </a:extLst>
          </p:cNvPr>
          <p:cNvGrpSpPr/>
          <p:nvPr/>
        </p:nvGrpSpPr>
        <p:grpSpPr>
          <a:xfrm>
            <a:off x="1885410" y="4035626"/>
            <a:ext cx="4089157" cy="820610"/>
            <a:chOff x="4443551" y="1296889"/>
            <a:chExt cx="4089157" cy="820610"/>
          </a:xfrm>
        </p:grpSpPr>
        <p:grpSp>
          <p:nvGrpSpPr>
            <p:cNvPr id="391" name="Group 390">
              <a:extLst>
                <a:ext uri="{FF2B5EF4-FFF2-40B4-BE49-F238E27FC236}">
                  <a16:creationId xmlns:a16="http://schemas.microsoft.com/office/drawing/2014/main" id="{BF363F10-E915-731B-75C2-8157F06087E1}"/>
                </a:ext>
              </a:extLst>
            </p:cNvPr>
            <p:cNvGrpSpPr/>
            <p:nvPr/>
          </p:nvGrpSpPr>
          <p:grpSpPr>
            <a:xfrm>
              <a:off x="4443551" y="1296889"/>
              <a:ext cx="265453" cy="820610"/>
              <a:chOff x="7160362" y="2104812"/>
              <a:chExt cx="265453" cy="872719"/>
            </a:xfrm>
          </p:grpSpPr>
          <p:cxnSp>
            <p:nvCxnSpPr>
              <p:cNvPr id="393" name="Straight Connector 392">
                <a:extLst>
                  <a:ext uri="{FF2B5EF4-FFF2-40B4-BE49-F238E27FC236}">
                    <a16:creationId xmlns:a16="http://schemas.microsoft.com/office/drawing/2014/main" id="{DDCF88BB-C22E-64FF-C413-AD1DE2EC4F7B}"/>
                  </a:ext>
                </a:extLst>
              </p:cNvPr>
              <p:cNvCxnSpPr/>
              <p:nvPr/>
            </p:nvCxnSpPr>
            <p:spPr bwMode="auto">
              <a:xfrm>
                <a:off x="7161993" y="2104812"/>
                <a:ext cx="263822" cy="0"/>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17669932-C5E7-9C13-ED9C-D01668572192}"/>
                  </a:ext>
                </a:extLst>
              </p:cNvPr>
              <p:cNvCxnSpPr/>
              <p:nvPr/>
            </p:nvCxnSpPr>
            <p:spPr bwMode="auto">
              <a:xfrm>
                <a:off x="7161993" y="2385003"/>
                <a:ext cx="263822" cy="0"/>
              </a:xfrm>
              <a:prstGeom prst="line">
                <a:avLst/>
              </a:prstGeom>
              <a:noFill/>
              <a:ln w="28575" cap="flat" cmpd="sng" algn="ctr">
                <a:solidFill>
                  <a:srgbClr val="E1471D"/>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F48CFA9E-D79B-1820-99BD-F17C681B5474}"/>
                  </a:ext>
                </a:extLst>
              </p:cNvPr>
              <p:cNvCxnSpPr/>
              <p:nvPr/>
            </p:nvCxnSpPr>
            <p:spPr bwMode="auto">
              <a:xfrm>
                <a:off x="7160362" y="2694691"/>
                <a:ext cx="263822" cy="0"/>
              </a:xfrm>
              <a:prstGeom prst="line">
                <a:avLst/>
              </a:prstGeom>
              <a:noFill/>
              <a:ln w="28575" cap="flat" cmpd="sng" algn="ctr">
                <a:solidFill>
                  <a:schemeClr val="accent4"/>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B15BE7BD-DBAB-5C7C-3685-B4BEEAC7BD4D}"/>
                  </a:ext>
                </a:extLst>
              </p:cNvPr>
              <p:cNvCxnSpPr/>
              <p:nvPr/>
            </p:nvCxnSpPr>
            <p:spPr bwMode="auto">
              <a:xfrm>
                <a:off x="7160362" y="2977531"/>
                <a:ext cx="263822" cy="0"/>
              </a:xfrm>
              <a:prstGeom prst="line">
                <a:avLst/>
              </a:prstGeom>
              <a:noFill/>
              <a:ln w="28575" cap="flat" cmpd="sng" algn="ctr">
                <a:solidFill>
                  <a:schemeClr val="accent6"/>
                </a:solidFill>
                <a:prstDash val="solid"/>
                <a:round/>
                <a:headEnd type="none" w="med" len="med"/>
                <a:tailEnd type="none" w="med" len="med"/>
              </a:ln>
              <a:effectLst/>
            </p:spPr>
          </p:cxnSp>
        </p:grpSp>
        <p:sp>
          <p:nvSpPr>
            <p:cNvPr id="392" name="Textfeld 2">
              <a:extLst>
                <a:ext uri="{FF2B5EF4-FFF2-40B4-BE49-F238E27FC236}">
                  <a16:creationId xmlns:a16="http://schemas.microsoft.com/office/drawing/2014/main" id="{FE6F0D69-394C-1443-6E33-6D02EBB34DA4}"/>
                </a:ext>
              </a:extLst>
            </p:cNvPr>
            <p:cNvSpPr txBox="1"/>
            <p:nvPr/>
          </p:nvSpPr>
          <p:spPr>
            <a:xfrm>
              <a:off x="4712432" y="1300740"/>
              <a:ext cx="3820276" cy="802711"/>
            </a:xfrm>
            <a:prstGeom prst="rect">
              <a:avLst/>
            </a:prstGeom>
            <a:noFill/>
          </p:spPr>
          <p:txBody>
            <a:bodyPr wrap="square" rtlCol="0"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de-DE" sz="1800" b="0" dirty="0">
                  <a:solidFill>
                    <a:schemeClr val="bg1"/>
                  </a:solidFill>
                  <a:latin typeface="+mn-lt"/>
                  <a:ea typeface="Calibri" panose="020F0502020204030204" pitchFamily="34" charset="0"/>
                  <a:cs typeface="Calibri" panose="020F0502020204030204" pitchFamily="34" charset="0"/>
                </a:rPr>
                <a:t>Ibr + Ven + O        95.3	10</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O</a:t>
              </a:r>
              <a:r>
                <a:rPr lang="de-DE" sz="1800" b="0" dirty="0">
                  <a:solidFill>
                    <a:schemeClr val="bg1"/>
                  </a:solidFill>
                  <a:ea typeface="Calibri" panose="020F0502020204030204" pitchFamily="34" charset="0"/>
                  <a:cs typeface="Calibri" panose="020F0502020204030204" pitchFamily="34" charset="0"/>
                </a:rPr>
                <a:t>	             </a:t>
              </a:r>
              <a:r>
                <a:rPr lang="de-DE" sz="1800" b="0" dirty="0">
                  <a:solidFill>
                    <a:schemeClr val="bg1"/>
                  </a:solidFill>
                  <a:latin typeface="+mn-lt"/>
                  <a:ea typeface="Calibri" panose="020F0502020204030204" pitchFamily="34" charset="0"/>
                  <a:cs typeface="Calibri" panose="020F0502020204030204" pitchFamily="34" charset="0"/>
                </a:rPr>
                <a:t>96.3	11</a:t>
              </a:r>
              <a:endParaRPr lang="en-US" sz="1800" b="0" kern="1200" dirty="0">
                <a:solidFill>
                  <a:schemeClr val="bg1"/>
                </a:solidFill>
                <a:latin typeface="+mn-lt"/>
                <a:ea typeface="Calibri" panose="020F0502020204030204" pitchFamily="34" charset="0"/>
              </a:endParaRPr>
            </a:p>
            <a:p>
              <a:r>
                <a:rPr lang="de-DE" sz="1800" b="0" dirty="0">
                  <a:solidFill>
                    <a:schemeClr val="bg1"/>
                  </a:solidFill>
                  <a:latin typeface="+mn-lt"/>
                  <a:ea typeface="Calibri" panose="020F0502020204030204" pitchFamily="34" charset="0"/>
                  <a:cs typeface="Calibri" panose="020F0502020204030204" pitchFamily="34" charset="0"/>
                </a:rPr>
                <a:t>Ven + R	             96.5	 9</a:t>
              </a:r>
              <a:endParaRPr lang="en-US" sz="1800" b="0" kern="1200" dirty="0">
                <a:solidFill>
                  <a:schemeClr val="bg1"/>
                </a:solidFill>
                <a:latin typeface="+mn-lt"/>
                <a:ea typeface="Calibri" panose="020F0502020204030204" pitchFamily="34" charset="0"/>
              </a:endParaRPr>
            </a:p>
            <a:p>
              <a:r>
                <a:rPr lang="en-US" sz="1800" b="0" kern="1200" dirty="0">
                  <a:solidFill>
                    <a:schemeClr val="bg1"/>
                  </a:solidFill>
                  <a:latin typeface="+mn-lt"/>
                  <a:ea typeface="Calibri" panose="020F0502020204030204" pitchFamily="34" charset="0"/>
                  <a:sym typeface="Wingdings" panose="05000000000000000000" pitchFamily="2" charset="2"/>
                </a:rPr>
                <a:t>CIT	             95.0	12</a:t>
              </a:r>
              <a:endParaRPr lang="de-DE" sz="1800" b="0" dirty="0">
                <a:solidFill>
                  <a:schemeClr val="bg1"/>
                </a:solidFill>
                <a:latin typeface="+mn-lt"/>
              </a:endParaRPr>
            </a:p>
          </p:txBody>
        </p:sp>
      </p:grpSp>
      <p:sp>
        <p:nvSpPr>
          <p:cNvPr id="398" name="Textfeld 26">
            <a:extLst>
              <a:ext uri="{FF2B5EF4-FFF2-40B4-BE49-F238E27FC236}">
                <a16:creationId xmlns:a16="http://schemas.microsoft.com/office/drawing/2014/main" id="{0C44D7BC-6006-BF8F-0F0D-372DE8187F74}"/>
              </a:ext>
            </a:extLst>
          </p:cNvPr>
          <p:cNvSpPr txBox="1"/>
          <p:nvPr/>
        </p:nvSpPr>
        <p:spPr>
          <a:xfrm>
            <a:off x="4249846" y="3274392"/>
            <a:ext cx="173735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Deaths,</a:t>
            </a:r>
          </a:p>
          <a:p>
            <a:pPr marL="0" marR="0" lvl="0" indent="0" algn="ctr" defTabSz="914400" rtl="0" eaLnBrk="1" fontAlgn="auto" latinLnBrk="0" hangingPunct="1">
              <a:lnSpc>
                <a:spcPct val="100000"/>
              </a:lnSpc>
              <a:spcBef>
                <a:spcPts val="0"/>
              </a:spcBef>
              <a:spcAft>
                <a:spcPts val="0"/>
              </a:spcAft>
              <a:buClrTx/>
              <a:buSzTx/>
              <a:buFontTx/>
              <a:buNone/>
              <a:tabLst/>
              <a:defRPr/>
            </a:pPr>
            <a:r>
              <a:rPr lang="de-DE" dirty="0">
                <a:solidFill>
                  <a:srgbClr val="000000"/>
                </a:solidFill>
                <a:latin typeface="Calibri" panose="020F0502020204030204" pitchFamily="34" charset="0"/>
                <a:cs typeface="Calibri" panose="020F0502020204030204" pitchFamily="34" charset="0"/>
              </a:rPr>
              <a:t>n</a:t>
            </a:r>
            <a:endParaRPr kumimoji="0" lang="de-DE"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00260410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32">
            <a:extLst>
              <a:ext uri="{FF2B5EF4-FFF2-40B4-BE49-F238E27FC236}">
                <a16:creationId xmlns:a16="http://schemas.microsoft.com/office/drawing/2014/main" id="{8F44858D-7660-4B5D-B10B-18E3F9203341}"/>
              </a:ext>
            </a:extLst>
          </p:cNvPr>
          <p:cNvGraphicFramePr>
            <a:graphicFrameLocks noGrp="1"/>
          </p:cNvGraphicFramePr>
          <p:nvPr>
            <p:extLst>
              <p:ext uri="{D42A27DB-BD31-4B8C-83A1-F6EECF244321}">
                <p14:modId xmlns:p14="http://schemas.microsoft.com/office/powerpoint/2010/main" val="282889208"/>
              </p:ext>
            </p:extLst>
          </p:nvPr>
        </p:nvGraphicFramePr>
        <p:xfrm>
          <a:off x="719137" y="1597051"/>
          <a:ext cx="10787062" cy="3615440"/>
        </p:xfrm>
        <a:graphic>
          <a:graphicData uri="http://schemas.openxmlformats.org/drawingml/2006/table">
            <a:tbl>
              <a:tblPr/>
              <a:tblGrid>
                <a:gridCol w="4391340">
                  <a:extLst>
                    <a:ext uri="{9D8B030D-6E8A-4147-A177-3AD203B41FA5}">
                      <a16:colId xmlns:a16="http://schemas.microsoft.com/office/drawing/2014/main" val="20000"/>
                    </a:ext>
                  </a:extLst>
                </a:gridCol>
                <a:gridCol w="1923365">
                  <a:extLst>
                    <a:ext uri="{9D8B030D-6E8A-4147-A177-3AD203B41FA5}">
                      <a16:colId xmlns:a16="http://schemas.microsoft.com/office/drawing/2014/main" val="20001"/>
                    </a:ext>
                  </a:extLst>
                </a:gridCol>
                <a:gridCol w="1308983">
                  <a:extLst>
                    <a:ext uri="{9D8B030D-6E8A-4147-A177-3AD203B41FA5}">
                      <a16:colId xmlns:a16="http://schemas.microsoft.com/office/drawing/2014/main" val="760492461"/>
                    </a:ext>
                  </a:extLst>
                </a:gridCol>
                <a:gridCol w="1287166">
                  <a:extLst>
                    <a:ext uri="{9D8B030D-6E8A-4147-A177-3AD203B41FA5}">
                      <a16:colId xmlns:a16="http://schemas.microsoft.com/office/drawing/2014/main" val="765886528"/>
                    </a:ext>
                  </a:extLst>
                </a:gridCol>
                <a:gridCol w="1876208">
                  <a:extLst>
                    <a:ext uri="{9D8B030D-6E8A-4147-A177-3AD203B41FA5}">
                      <a16:colId xmlns:a16="http://schemas.microsoft.com/office/drawing/2014/main" val="1804844219"/>
                    </a:ext>
                  </a:extLst>
                </a:gridCol>
              </a:tblGrid>
              <a:tr h="41117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≥3 AEs of Interest in ≥5% of </a:t>
                      </a:r>
                      <a:b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in ≥1 Arm</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50000"/>
                      </a:schemeClr>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CIT</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Ven + R</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Ven + O</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algn="ctr" defTabSz="960096" rtl="0" eaLnBrk="1" latinLnBrk="0" hangingPunct="1">
                        <a:lnSpc>
                          <a:spcPct val="107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Ibr + Ven + O</a:t>
                      </a:r>
                      <a:endParaRPr lang="de-DE"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236427">
                <a:tc>
                  <a:txBody>
                    <a:bodyPr/>
                    <a:lstStyle/>
                    <a:p>
                      <a:pPr>
                        <a:lnSpc>
                          <a:spcPct val="107000"/>
                        </a:lnSpc>
                      </a:pPr>
                      <a:r>
                        <a:rPr lang="en-US" sz="1800" b="0" dirty="0">
                          <a:solidFill>
                            <a:schemeClr val="bg1"/>
                          </a:solidFill>
                          <a:effectLst/>
                          <a:latin typeface="Calibri" panose="020F0502020204030204" pitchFamily="34" charset="0"/>
                          <a:cs typeface="Calibri" panose="020F0502020204030204" pitchFamily="34" charset="0"/>
                        </a:rPr>
                        <a:t>Patients in safety population, n</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216</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237</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228</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231</a:t>
                      </a:r>
                    </a:p>
                  </a:txBody>
                  <a:tcPr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36427">
                <a:tc>
                  <a:txBody>
                    <a:bodyPr/>
                    <a:lstStyle/>
                    <a:p>
                      <a:pPr marL="0" algn="l" defTabSz="960096" rtl="0" eaLnBrk="1" latinLnBrk="0" hangingPunct="1">
                        <a:lnSpc>
                          <a:spcPct val="107000"/>
                        </a:lnSpc>
                        <a:spcAft>
                          <a:spcPts val="0"/>
                        </a:spcAft>
                      </a:pPr>
                      <a:r>
                        <a:rPr lang="de-DE" sz="1800" b="0" kern="1200" dirty="0">
                          <a:solidFill>
                            <a:schemeClr val="bg1"/>
                          </a:solidFill>
                          <a:effectLst/>
                          <a:latin typeface="Calibri" panose="020F0502020204030204" pitchFamily="34" charset="0"/>
                          <a:ea typeface="+mn-ea"/>
                          <a:cs typeface="Calibri" panose="020F0502020204030204" pitchFamily="34" charset="0"/>
                        </a:rPr>
                        <a:t>Grade ≥3 AEs,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spcAft>
                          <a:spcPts val="0"/>
                        </a:spcAft>
                      </a:pPr>
                      <a:r>
                        <a:rPr lang="en-US"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176 (81.5)</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spcAft>
                          <a:spcPts val="0"/>
                        </a:spcAft>
                      </a:pPr>
                      <a:r>
                        <a:rPr lang="en-US"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173 (73.0)</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spcAft>
                          <a:spcPts val="0"/>
                        </a:spcAft>
                      </a:pPr>
                      <a:r>
                        <a:rPr lang="en-US"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192 (84.2)</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7000"/>
                        </a:lnSpc>
                        <a:spcAft>
                          <a:spcPts val="0"/>
                        </a:spcAft>
                      </a:pPr>
                      <a:r>
                        <a:rPr lang="en-US"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193 (83.5)</a:t>
                      </a:r>
                      <a:endParaRPr lang="de-DE" sz="18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36427">
                <a:tc>
                  <a:txBody>
                    <a:bodyPr/>
                    <a:lstStyle/>
                    <a:p>
                      <a:pPr marL="0" algn="l" defTabSz="960096" rtl="0" eaLnBrk="1" latinLnBrk="0" hangingPunct="1">
                        <a:lnSpc>
                          <a:spcPct val="107000"/>
                        </a:lnSpc>
                        <a:spcAft>
                          <a:spcPts val="0"/>
                        </a:spcAft>
                      </a:pPr>
                      <a:r>
                        <a:rPr lang="de-DE" sz="1800" b="0" kern="1200" dirty="0">
                          <a:solidFill>
                            <a:schemeClr val="bg1"/>
                          </a:solidFill>
                          <a:effectLst/>
                          <a:latin typeface="Calibri" panose="020F0502020204030204" pitchFamily="34" charset="0"/>
                          <a:ea typeface="+mn-ea"/>
                          <a:cs typeface="Calibri" panose="020F0502020204030204" pitchFamily="34" charset="0"/>
                        </a:rPr>
                        <a:t>Blood and lymphatic system,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122 (56.5)</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103 (43.5)</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128 (56.1)</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117 (50.6)</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36427">
                <a:tc>
                  <a:txBody>
                    <a:bodyPr/>
                    <a:lstStyle/>
                    <a:p>
                      <a:pPr marL="0" algn="l" defTabSz="960096" rtl="0" eaLnBrk="1" latinLnBrk="0" hangingPunct="1">
                        <a:lnSpc>
                          <a:spcPct val="107000"/>
                        </a:lnSpc>
                        <a:spcAft>
                          <a:spcPts val="0"/>
                        </a:spcAft>
                      </a:pPr>
                      <a:r>
                        <a:rPr lang="de-DE" sz="1800" b="0" kern="1200" dirty="0">
                          <a:solidFill>
                            <a:schemeClr val="bg1"/>
                          </a:solidFill>
                          <a:effectLst/>
                          <a:latin typeface="Calibri" panose="020F0502020204030204" pitchFamily="34" charset="0"/>
                          <a:ea typeface="+mn-ea"/>
                          <a:cs typeface="Calibri" panose="020F0502020204030204" pitchFamily="34" charset="0"/>
                        </a:rPr>
                        <a:t>Infections and infestations,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44 (20.4)</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27 (11.4)</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 (14.9)</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 (22.1)</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236427">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lang="de-DE" sz="1800" b="0" kern="1200" dirty="0">
                          <a:solidFill>
                            <a:schemeClr val="bg1"/>
                          </a:solidFill>
                          <a:effectLst/>
                          <a:latin typeface="Calibri" panose="020F0502020204030204" pitchFamily="34" charset="0"/>
                          <a:ea typeface="+mn-ea"/>
                          <a:cs typeface="Calibri" panose="020F0502020204030204" pitchFamily="34" charset="0"/>
                        </a:rPr>
                        <a:t>Febrile neutropenia,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 (11.1) </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 (4.2) </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 (3.1) </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 (7.8) </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57560738"/>
                  </a:ext>
                </a:extLst>
              </a:tr>
              <a:tr h="236427">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lang="de-DE" sz="1800" b="0" kern="1200" dirty="0">
                          <a:solidFill>
                            <a:schemeClr val="bg1"/>
                          </a:solidFill>
                          <a:effectLst/>
                          <a:latin typeface="Calibri" panose="020F0502020204030204" pitchFamily="34" charset="0"/>
                          <a:ea typeface="+mn-ea"/>
                          <a:cs typeface="Calibri" panose="020F0502020204030204" pitchFamily="34" charset="0"/>
                        </a:rPr>
                        <a:t>Infusion-related reaction,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 (5.6)</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 (8)</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 (11.4)</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 (4.3)</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01707424"/>
                  </a:ext>
                </a:extLst>
              </a:tr>
              <a:tr h="236427">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lang="de-DE" sz="1800" b="0" kern="1200" dirty="0">
                          <a:solidFill>
                            <a:schemeClr val="bg1"/>
                          </a:solidFill>
                          <a:effectLst/>
                          <a:latin typeface="Calibri" panose="020F0502020204030204" pitchFamily="34" charset="0"/>
                          <a:ea typeface="+mn-ea"/>
                          <a:cs typeface="Calibri" panose="020F0502020204030204" pitchFamily="34" charset="0"/>
                        </a:rPr>
                        <a:t>Tumor lysis syndrome,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38100" algn="ctr" defTabSz="960096" rtl="0" eaLnBrk="1" latinLnBrk="0" hangingPunct="1">
                        <a:lnSpc>
                          <a:spcPct val="107000"/>
                        </a:lnSpc>
                        <a:spcAft>
                          <a:spcPts val="0"/>
                        </a:spcAft>
                      </a:pPr>
                      <a:r>
                        <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 (4.2)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38100" algn="ctr" defTabSz="960096" rtl="0" eaLnBrk="1" latinLnBrk="0" hangingPunct="1">
                        <a:lnSpc>
                          <a:spcPct val="107000"/>
                        </a:lnSpc>
                        <a:spcAft>
                          <a:spcPts val="0"/>
                        </a:spcAft>
                      </a:pPr>
                      <a:r>
                        <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 (10.1)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38100" algn="ctr" defTabSz="960096" rtl="0" eaLnBrk="1" latinLnBrk="0" hangingPunct="1">
                        <a:lnSpc>
                          <a:spcPct val="107000"/>
                        </a:lnSpc>
                        <a:spcAft>
                          <a:spcPts val="0"/>
                        </a:spcAft>
                      </a:pPr>
                      <a:r>
                        <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 (8.3)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38100" algn="ctr" defTabSz="960096" rtl="0" eaLnBrk="1" latinLnBrk="0" hangingPunct="1">
                        <a:lnSpc>
                          <a:spcPct val="107000"/>
                        </a:lnSpc>
                        <a:spcAft>
                          <a:spcPts val="0"/>
                        </a:spcAft>
                      </a:pPr>
                      <a:r>
                        <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15413691"/>
                  </a:ext>
                </a:extLst>
              </a:tr>
              <a:tr h="236427">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lang="de-DE" sz="1800" b="0" kern="1200" dirty="0">
                          <a:solidFill>
                            <a:schemeClr val="bg1"/>
                          </a:solidFill>
                          <a:effectLst/>
                          <a:latin typeface="Calibri" panose="020F0502020204030204" pitchFamily="34" charset="0"/>
                          <a:ea typeface="+mn-ea"/>
                          <a:cs typeface="Calibri" panose="020F0502020204030204" pitchFamily="34" charset="0"/>
                        </a:rPr>
                        <a:t>Hypertension, n (%)</a:t>
                      </a:r>
                    </a:p>
                  </a:txBody>
                  <a:tcP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(1.4)</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 (2.1)</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 (1.8)</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60096" rtl="0" eaLnBrk="1" latinLnBrk="0" hangingPunct="1">
                        <a:lnSpc>
                          <a:spcPct val="107000"/>
                        </a:lnSpc>
                        <a:spcAft>
                          <a:spcPts val="0"/>
                        </a:spcAft>
                      </a:pPr>
                      <a:r>
                        <a:rPr lang="en-US"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(5.6)</a:t>
                      </a:r>
                      <a:endParaRPr lang="de-DE"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24948382"/>
                  </a:ext>
                </a:extLst>
              </a:tr>
            </a:tbl>
          </a:graphicData>
        </a:graphic>
      </p:graphicFrame>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GAIA/CLL13: Safety</a:t>
            </a:r>
          </a:p>
        </p:txBody>
      </p:sp>
      <p:sp>
        <p:nvSpPr>
          <p:cNvPr id="7" name="Content Placeholder 6">
            <a:extLst>
              <a:ext uri="{FF2B5EF4-FFF2-40B4-BE49-F238E27FC236}">
                <a16:creationId xmlns:a16="http://schemas.microsoft.com/office/drawing/2014/main" id="{400FB451-73BE-ED14-8B1B-0296BF468127}"/>
              </a:ext>
            </a:extLst>
          </p:cNvPr>
          <p:cNvSpPr>
            <a:spLocks noGrp="1"/>
          </p:cNvSpPr>
          <p:nvPr>
            <p:ph idx="1"/>
          </p:nvPr>
        </p:nvSpPr>
        <p:spPr>
          <a:xfrm>
            <a:off x="604675" y="5607002"/>
            <a:ext cx="10877529" cy="727469"/>
          </a:xfrm>
        </p:spPr>
        <p:txBody>
          <a:bodyPr/>
          <a:lstStyle/>
          <a:p>
            <a:pPr>
              <a:spcAft>
                <a:spcPts val="0"/>
              </a:spcAft>
            </a:pPr>
            <a:r>
              <a:rPr lang="en-US" sz="2000" dirty="0"/>
              <a:t>Secondary primary malignancies, events: Ibr + Ven + O, 29; Ven + O, 27; Ven + R, 24; CIT, 49</a:t>
            </a:r>
          </a:p>
          <a:p>
            <a:pPr>
              <a:spcAft>
                <a:spcPts val="0"/>
              </a:spcAft>
            </a:pPr>
            <a:r>
              <a:rPr lang="en-US" sz="2000" dirty="0"/>
              <a:t>Richter transformation, n: Ibr + Ven + O, 2; Ven + O, 6; Ven + R, 4; CIT, 6</a:t>
            </a:r>
          </a:p>
          <a:p>
            <a:pPr>
              <a:spcAft>
                <a:spcPts val="0"/>
              </a:spcAft>
            </a:pPr>
            <a:endParaRPr lang="en-US" sz="2000" dirty="0"/>
          </a:p>
        </p:txBody>
      </p:sp>
      <p:sp>
        <p:nvSpPr>
          <p:cNvPr id="4" name="Text Box 15">
            <a:extLst>
              <a:ext uri="{FF2B5EF4-FFF2-40B4-BE49-F238E27FC236}">
                <a16:creationId xmlns:a16="http://schemas.microsoft.com/office/drawing/2014/main" id="{B146A147-4B0E-40AE-97C8-84F1674474AB}"/>
              </a:ext>
            </a:extLst>
          </p:cNvPr>
          <p:cNvSpPr txBox="1">
            <a:spLocks noChangeArrowheads="1"/>
          </p:cNvSpPr>
          <p:nvPr/>
        </p:nvSpPr>
        <p:spPr bwMode="auto">
          <a:xfrm>
            <a:off x="412751" y="6388915"/>
            <a:ext cx="29400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0C001E6C-4D50-88D9-4B6C-FF8153A9A331}"/>
              </a:ext>
            </a:extLst>
          </p:cNvPr>
          <p:cNvSpPr/>
          <p:nvPr/>
        </p:nvSpPr>
        <p:spPr>
          <a:xfrm>
            <a:off x="714882" y="5255858"/>
            <a:ext cx="2723262" cy="307777"/>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de-DE"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Defined by Cairo-Bishop criteria.</a:t>
            </a:r>
          </a:p>
        </p:txBody>
      </p:sp>
    </p:spTree>
    <p:extLst>
      <p:ext uri="{BB962C8B-B14F-4D97-AF65-F5344CB8AC3E}">
        <p14:creationId xmlns:p14="http://schemas.microsoft.com/office/powerpoint/2010/main" val="403657835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1091AC-A559-4294-A210-6F3CFF66780B}"/>
              </a:ext>
            </a:extLst>
          </p:cNvPr>
          <p:cNvSpPr>
            <a:spLocks noGrp="1"/>
          </p:cNvSpPr>
          <p:nvPr>
            <p:ph type="title"/>
          </p:nvPr>
        </p:nvSpPr>
        <p:spPr/>
        <p:txBody>
          <a:bodyPr/>
          <a:lstStyle/>
          <a:p>
            <a:r>
              <a:rPr lang="en-US" dirty="0"/>
              <a:t>GAIA/CLL13: Conclusions</a:t>
            </a:r>
          </a:p>
        </p:txBody>
      </p:sp>
      <p:sp>
        <p:nvSpPr>
          <p:cNvPr id="3" name="Content Placeholder 2">
            <a:extLst>
              <a:ext uri="{FF2B5EF4-FFF2-40B4-BE49-F238E27FC236}">
                <a16:creationId xmlns:a16="http://schemas.microsoft.com/office/drawing/2014/main" id="{25900E9D-A622-4535-B35B-D3CFEB876A99}"/>
              </a:ext>
            </a:extLst>
          </p:cNvPr>
          <p:cNvSpPr>
            <a:spLocks noGrp="1"/>
          </p:cNvSpPr>
          <p:nvPr>
            <p:ph idx="1"/>
          </p:nvPr>
        </p:nvSpPr>
        <p:spPr/>
        <p:txBody>
          <a:bodyPr/>
          <a:lstStyle/>
          <a:p>
            <a:r>
              <a:rPr lang="en-US" dirty="0"/>
              <a:t>In this phase III trial, c</a:t>
            </a:r>
            <a:r>
              <a:rPr lang="de-DE" dirty="0">
                <a:solidFill>
                  <a:schemeClr val="bg1">
                    <a:lumMod val="50000"/>
                  </a:schemeClr>
                </a:solidFill>
              </a:rPr>
              <a:t>oprimary endpoints met for both </a:t>
            </a:r>
            <a:r>
              <a:rPr lang="en-US" b="0" kern="0" dirty="0"/>
              <a:t>venetoclax + obinutuzumab vs CIT and ibrutinib + venetoclax + obinutuzumab vs CIT for fit patients with CLL</a:t>
            </a:r>
            <a:endParaRPr lang="de-DE" dirty="0">
              <a:solidFill>
                <a:schemeClr val="bg1">
                  <a:lumMod val="50000"/>
                </a:schemeClr>
              </a:solidFill>
            </a:endParaRPr>
          </a:p>
          <a:p>
            <a:pPr lvl="1"/>
            <a:r>
              <a:rPr lang="en-US" b="0" kern="0" dirty="0"/>
              <a:t>MRD negativity at 15 mo: venetoclax + obinutuzumab vs CIT, </a:t>
            </a:r>
            <a:r>
              <a:rPr lang="sv-SE" b="0" kern="0" dirty="0"/>
              <a:t>86.5% vs 52.0% (</a:t>
            </a:r>
            <a:r>
              <a:rPr lang="sv-SE" b="0" i="1" kern="0" dirty="0"/>
              <a:t>P</a:t>
            </a:r>
            <a:r>
              <a:rPr lang="sv-SE" b="0" kern="0" dirty="0"/>
              <a:t> &lt;.0001)</a:t>
            </a:r>
          </a:p>
          <a:p>
            <a:pPr lvl="1"/>
            <a:r>
              <a:rPr lang="en-US" dirty="0"/>
              <a:t>Median </a:t>
            </a:r>
            <a:r>
              <a:rPr lang="en-US" b="0" kern="0" dirty="0"/>
              <a:t>PFS: ibrutinib + venetoclax + obinutuzumab vs CIT, NR vs </a:t>
            </a:r>
            <a:r>
              <a:rPr lang="en-US" dirty="0">
                <a:solidFill>
                  <a:schemeClr val="bg1"/>
                </a:solidFill>
                <a:latin typeface="Calibri" panose="020F0502020204030204" pitchFamily="34" charset="0"/>
                <a:cs typeface="Calibri" panose="020F0502020204030204" pitchFamily="34" charset="0"/>
              </a:rPr>
              <a:t>52.0 mo</a:t>
            </a:r>
            <a:r>
              <a:rPr lang="en-US" dirty="0">
                <a:cs typeface="Calibri" panose="020F0502020204030204" pitchFamily="34" charset="0"/>
              </a:rPr>
              <a:t> (HR 0.32; </a:t>
            </a:r>
            <a:r>
              <a:rPr lang="en-US" i="1" dirty="0">
                <a:cs typeface="Calibri" panose="020F0502020204030204" pitchFamily="34" charset="0"/>
              </a:rPr>
              <a:t>P</a:t>
            </a:r>
            <a:r>
              <a:rPr lang="en-US" dirty="0">
                <a:cs typeface="Calibri" panose="020F0502020204030204" pitchFamily="34" charset="0"/>
              </a:rPr>
              <a:t> &lt;.000001; </a:t>
            </a:r>
            <a:r>
              <a:rPr lang="en-US" dirty="0">
                <a:solidFill>
                  <a:schemeClr val="bg1"/>
                </a:solidFill>
                <a:latin typeface="Calibri" panose="020F0502020204030204" pitchFamily="34" charset="0"/>
                <a:cs typeface="Calibri" panose="020F0502020204030204" pitchFamily="34" charset="0"/>
              </a:rPr>
              <a:t>m</a:t>
            </a:r>
            <a:r>
              <a:rPr lang="en-US" dirty="0"/>
              <a:t>edian follow-up: 38.8 mo) </a:t>
            </a:r>
            <a:endParaRPr kumimoji="0" lang="en-US"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p>
            <a:r>
              <a:rPr lang="de-DE" dirty="0">
                <a:solidFill>
                  <a:schemeClr val="bg1">
                    <a:lumMod val="50000"/>
                  </a:schemeClr>
                </a:solidFill>
              </a:rPr>
              <a:t>Improved 3-yr PFS with </a:t>
            </a:r>
            <a:r>
              <a:rPr lang="en-US" b="0" kern="0" dirty="0"/>
              <a:t>venetoclax + obinutuzumab vs CIT but not venetoclax + rituximab vs CIT</a:t>
            </a:r>
            <a:endParaRPr lang="en-US" dirty="0"/>
          </a:p>
        </p:txBody>
      </p:sp>
      <p:sp>
        <p:nvSpPr>
          <p:cNvPr id="4" name="Text Box 15">
            <a:extLst>
              <a:ext uri="{FF2B5EF4-FFF2-40B4-BE49-F238E27FC236}">
                <a16:creationId xmlns:a16="http://schemas.microsoft.com/office/drawing/2014/main" id="{0C992D62-D4AB-4480-A1C8-C2448C1E974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Eichhorst. EHA 2022. Abstr LB2365.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86489392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1F375F-A744-479B-BC87-1E6145C14D10}"/>
              </a:ext>
            </a:extLst>
          </p:cNvPr>
          <p:cNvSpPr>
            <a:spLocks noGrp="1"/>
          </p:cNvSpPr>
          <p:nvPr>
            <p:ph type="title"/>
          </p:nvPr>
        </p:nvSpPr>
        <p:spPr/>
        <p:txBody>
          <a:bodyPr/>
          <a:lstStyle/>
          <a:p>
            <a:r>
              <a:rPr lang="en-US" dirty="0"/>
              <a:t>ELEVATE-TN 5-Yr Update: Study Design</a:t>
            </a:r>
          </a:p>
        </p:txBody>
      </p:sp>
      <p:sp>
        <p:nvSpPr>
          <p:cNvPr id="3" name="Content Placeholder 2">
            <a:extLst>
              <a:ext uri="{FF2B5EF4-FFF2-40B4-BE49-F238E27FC236}">
                <a16:creationId xmlns:a16="http://schemas.microsoft.com/office/drawing/2014/main" id="{18631DA6-A7CE-4561-8E15-34444CE31477}"/>
              </a:ext>
            </a:extLst>
          </p:cNvPr>
          <p:cNvSpPr>
            <a:spLocks noGrp="1"/>
          </p:cNvSpPr>
          <p:nvPr>
            <p:ph idx="1"/>
          </p:nvPr>
        </p:nvSpPr>
        <p:spPr/>
        <p:txBody>
          <a:bodyPr/>
          <a:lstStyle/>
          <a:p>
            <a:r>
              <a:rPr lang="en-US" sz="2000" dirty="0"/>
              <a:t>International, randomized, open-label phase III trial; data cutoff: October 1, 2021; </a:t>
            </a:r>
            <a:br>
              <a:rPr lang="en-US" sz="2000" dirty="0"/>
            </a:br>
            <a:r>
              <a:rPr lang="en-US" sz="2000" dirty="0"/>
              <a:t>median follow-up: 58.2 mo (range: 0.0-72.0)</a:t>
            </a:r>
          </a:p>
        </p:txBody>
      </p:sp>
      <p:sp>
        <p:nvSpPr>
          <p:cNvPr id="4" name="Text Box 15">
            <a:extLst>
              <a:ext uri="{FF2B5EF4-FFF2-40B4-BE49-F238E27FC236}">
                <a16:creationId xmlns:a16="http://schemas.microsoft.com/office/drawing/2014/main" id="{88C53AA1-62F9-4179-A8ED-0C2D148AC76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Sharman. EHA 2022. Abstr P666.</a:t>
            </a:r>
            <a:r>
              <a:rPr lang="en-US" altLang="en-US" sz="1200" b="0" dirty="0">
                <a:solidFill>
                  <a:srgbClr val="455560"/>
                </a:solidFill>
                <a:latin typeface="Calibri" panose="020F0502020204030204" pitchFamily="34" charset="0"/>
              </a:rPr>
              <a:t> </a:t>
            </a:r>
            <a:r>
              <a:rPr lang="en-US" altLang="en-US" sz="1200" b="0" spc="-10" dirty="0">
                <a:solidFill>
                  <a:schemeClr val="bg2"/>
                </a:solidFill>
                <a:latin typeface="Calibri" panose="020F0502020204030204" pitchFamily="34" charset="0"/>
                <a:cs typeface="+mn-cs"/>
              </a:rPr>
              <a:t>Sharman. ASCO 2022. Abstr 7539. </a:t>
            </a:r>
            <a:endParaRPr lang="en-US" altLang="en-US" sz="1200" b="0" dirty="0">
              <a:solidFill>
                <a:schemeClr val="bg2"/>
              </a:solidFill>
              <a:latin typeface="Calibri" panose="020F0502020204030204" pitchFamily="34" charset="0"/>
              <a:cs typeface="+mn-cs"/>
            </a:endParaRPr>
          </a:p>
        </p:txBody>
      </p:sp>
      <p:sp>
        <p:nvSpPr>
          <p:cNvPr id="8" name="Content Placeholder 2">
            <a:extLst>
              <a:ext uri="{FF2B5EF4-FFF2-40B4-BE49-F238E27FC236}">
                <a16:creationId xmlns:a16="http://schemas.microsoft.com/office/drawing/2014/main" id="{56DBECC5-E2FC-4B98-B60F-DB2916783F18}"/>
              </a:ext>
            </a:extLst>
          </p:cNvPr>
          <p:cNvSpPr txBox="1">
            <a:spLocks/>
          </p:cNvSpPr>
          <p:nvPr/>
        </p:nvSpPr>
        <p:spPr bwMode="auto">
          <a:xfrm>
            <a:off x="601820" y="5415036"/>
            <a:ext cx="5309278" cy="948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1" kern="0" dirty="0"/>
              <a:t>Primary endpoint: </a:t>
            </a:r>
            <a:r>
              <a:rPr lang="en-US" sz="2000" b="0" kern="0" dirty="0"/>
              <a:t>IRC-assessed PFS for </a:t>
            </a:r>
            <a:br>
              <a:rPr lang="en-US" sz="2000" b="0" kern="0" dirty="0"/>
            </a:br>
            <a:r>
              <a:rPr lang="en-US" sz="2000" kern="0" dirty="0"/>
              <a:t>A + O </a:t>
            </a:r>
            <a:r>
              <a:rPr lang="en-US" sz="2000" b="0" kern="0" dirty="0"/>
              <a:t>vs </a:t>
            </a:r>
            <a:r>
              <a:rPr lang="en-US" sz="2000" kern="0" dirty="0"/>
              <a:t>O + Clb</a:t>
            </a:r>
            <a:r>
              <a:rPr lang="en-US" sz="2000" b="0" kern="0" dirty="0"/>
              <a:t>; after interim analysis, </a:t>
            </a:r>
            <a:br>
              <a:rPr lang="en-US" sz="2000" b="0" kern="0" dirty="0"/>
            </a:br>
            <a:r>
              <a:rPr lang="en-US" sz="2000" b="0" kern="0" dirty="0"/>
              <a:t>PFS assessed by investigator</a:t>
            </a:r>
            <a:endParaRPr lang="en-US" sz="2000" b="1" kern="0" dirty="0"/>
          </a:p>
        </p:txBody>
      </p:sp>
      <p:sp>
        <p:nvSpPr>
          <p:cNvPr id="9" name="Content Placeholder 3">
            <a:extLst>
              <a:ext uri="{FF2B5EF4-FFF2-40B4-BE49-F238E27FC236}">
                <a16:creationId xmlns:a16="http://schemas.microsoft.com/office/drawing/2014/main" id="{2DD8E24C-65BD-4A1D-8901-86C460D04728}"/>
              </a:ext>
            </a:extLst>
          </p:cNvPr>
          <p:cNvSpPr txBox="1">
            <a:spLocks/>
          </p:cNvSpPr>
          <p:nvPr/>
        </p:nvSpPr>
        <p:spPr>
          <a:xfrm>
            <a:off x="6252634" y="5415615"/>
            <a:ext cx="5229570" cy="94836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1" kern="0" dirty="0"/>
              <a:t>Secondary/other endpoints: </a:t>
            </a:r>
            <a:r>
              <a:rPr lang="en-US" sz="2000" b="0" kern="0" dirty="0"/>
              <a:t>IRC-assessed PFS for </a:t>
            </a:r>
            <a:r>
              <a:rPr lang="en-US" sz="2000" kern="0" dirty="0"/>
              <a:t>A</a:t>
            </a:r>
            <a:r>
              <a:rPr lang="en-US" sz="2000" b="0" kern="0" dirty="0"/>
              <a:t> vs </a:t>
            </a:r>
            <a:r>
              <a:rPr lang="en-US" sz="2000" kern="0" dirty="0"/>
              <a:t>O + Clb;</a:t>
            </a:r>
            <a:r>
              <a:rPr lang="en-US" sz="2000" b="0" kern="0" dirty="0"/>
              <a:t> investigator-assessed PFS, ORR, TTNT, OS, uMRD, safety</a:t>
            </a:r>
            <a:endParaRPr lang="en-US" sz="2000" b="1" kern="0" dirty="0"/>
          </a:p>
        </p:txBody>
      </p:sp>
      <p:sp>
        <p:nvSpPr>
          <p:cNvPr id="10" name="Text Box 23">
            <a:extLst>
              <a:ext uri="{FF2B5EF4-FFF2-40B4-BE49-F238E27FC236}">
                <a16:creationId xmlns:a16="http://schemas.microsoft.com/office/drawing/2014/main" id="{4CFE5633-7769-499F-9AE1-04EAAED643FE}"/>
              </a:ext>
            </a:extLst>
          </p:cNvPr>
          <p:cNvSpPr txBox="1">
            <a:spLocks noChangeArrowheads="1"/>
          </p:cNvSpPr>
          <p:nvPr/>
        </p:nvSpPr>
        <p:spPr bwMode="auto">
          <a:xfrm>
            <a:off x="601820" y="3046558"/>
            <a:ext cx="283754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untreated CLL requiring tx per iwCLL 2008; aged ≥65 yr or 18-64 yr with </a:t>
            </a:r>
            <a:r>
              <a:rPr lang="en-US" altLang="en-US" sz="1600" b="0" dirty="0">
                <a:solidFill>
                  <a:schemeClr val="bg1"/>
                </a:solidFill>
                <a:latin typeface="Calibri" panose="020F0502020204030204" pitchFamily="34" charset="0"/>
              </a:rPr>
              <a:t>CrCl</a:t>
            </a:r>
            <a:r>
              <a:rPr lang="en-US" altLang="en-US" sz="1600" b="0" baseline="-25000" dirty="0">
                <a:solidFill>
                  <a:schemeClr val="bg1"/>
                </a:solidFill>
                <a:latin typeface="Calibri" panose="020F0502020204030204" pitchFamily="34" charset="0"/>
              </a:rPr>
              <a:t>CG</a:t>
            </a:r>
            <a:r>
              <a:rPr lang="en-US" altLang="en-US" sz="1600" b="0" dirty="0">
                <a:solidFill>
                  <a:schemeClr val="bg1"/>
                </a:solidFill>
                <a:latin typeface="Calibri" panose="020F0502020204030204" pitchFamily="34" charset="0"/>
              </a:rPr>
              <a:t> 30-69 mL and/or CIRS-G score &gt;6</a:t>
            </a:r>
            <a:r>
              <a:rPr lang="en-GB" altLang="en-US" sz="1600" b="0" dirty="0">
                <a:solidFill>
                  <a:schemeClr val="bg1"/>
                </a:solidFill>
                <a:latin typeface="Calibri" panose="020F0502020204030204" pitchFamily="34" charset="0"/>
              </a:rPr>
              <a:t>; no significant CV disease; ECOG PS 0-2</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535) </a:t>
            </a:r>
            <a:endParaRPr lang="en-US" altLang="en-US" sz="1600" b="0" dirty="0">
              <a:solidFill>
                <a:schemeClr val="bg1"/>
              </a:solidFill>
              <a:latin typeface="Calibri" panose="020F0502020204030204" pitchFamily="34" charset="0"/>
            </a:endParaRPr>
          </a:p>
        </p:txBody>
      </p:sp>
      <p:sp>
        <p:nvSpPr>
          <p:cNvPr id="11" name="Rectangle 24">
            <a:extLst>
              <a:ext uri="{FF2B5EF4-FFF2-40B4-BE49-F238E27FC236}">
                <a16:creationId xmlns:a16="http://schemas.microsoft.com/office/drawing/2014/main" id="{D2080E0F-2CCB-4C96-8380-0E6ED138A5E6}"/>
              </a:ext>
            </a:extLst>
          </p:cNvPr>
          <p:cNvSpPr>
            <a:spLocks noChangeArrowheads="1"/>
          </p:cNvSpPr>
          <p:nvPr/>
        </p:nvSpPr>
        <p:spPr bwMode="auto">
          <a:xfrm>
            <a:off x="4015623" y="2650844"/>
            <a:ext cx="3790950" cy="822960"/>
          </a:xfrm>
          <a:prstGeom prst="rect">
            <a:avLst/>
          </a:prstGeom>
          <a:solidFill>
            <a:schemeClr val="accent1"/>
          </a:solidFill>
          <a:ln w="9525">
            <a:noFill/>
            <a:miter lim="800000"/>
            <a:headEnd/>
            <a:tailEnd/>
          </a:ln>
        </p:spPr>
        <p:txBody>
          <a:bodyPr wrap="square" anchor="ctr" anchorCtr="1"/>
          <a:lstStyle/>
          <a:p>
            <a:pPr algn="ctr">
              <a:defRPr/>
            </a:pPr>
            <a:r>
              <a:rPr lang="en-US" sz="1600" b="1" dirty="0">
                <a:latin typeface="Calibri" panose="020F0502020204030204" pitchFamily="34" charset="0"/>
                <a:cs typeface="Arial" charset="0"/>
              </a:rPr>
              <a:t>Acalabrutinib</a:t>
            </a:r>
            <a:r>
              <a:rPr lang="en-US" sz="1600" b="0" dirty="0">
                <a:latin typeface="Calibri" panose="020F0502020204030204" pitchFamily="34" charset="0"/>
                <a:cs typeface="Arial" charset="0"/>
              </a:rPr>
              <a:t> 100 mg PO BID +</a:t>
            </a:r>
          </a:p>
          <a:p>
            <a:pPr algn="ctr">
              <a:defRPr/>
            </a:pPr>
            <a:r>
              <a:rPr lang="en-US" sz="1600" b="1" dirty="0">
                <a:latin typeface="Calibri" panose="020F0502020204030204" pitchFamily="34" charset="0"/>
                <a:cs typeface="Arial" charset="0"/>
              </a:rPr>
              <a:t>Obinutuzumab</a:t>
            </a:r>
            <a:r>
              <a:rPr lang="en-US" sz="1600" dirty="0">
                <a:latin typeface="Calibri" panose="020F0502020204030204" pitchFamily="34" charset="0"/>
                <a:cs typeface="Arial" charset="0"/>
              </a:rPr>
              <a:t>* </a:t>
            </a:r>
            <a:r>
              <a:rPr lang="en-US" sz="1600" b="0" dirty="0">
                <a:latin typeface="Calibri" panose="020F0502020204030204" pitchFamily="34" charset="0"/>
                <a:cs typeface="Arial" charset="0"/>
              </a:rPr>
              <a:t>IV x six 28-day cycles</a:t>
            </a:r>
          </a:p>
          <a:p>
            <a:pPr algn="ctr">
              <a:defRPr/>
            </a:pPr>
            <a:r>
              <a:rPr lang="en-US" sz="1600" b="0" dirty="0">
                <a:latin typeface="Calibri" panose="020F0502020204030204" pitchFamily="34" charset="0"/>
                <a:cs typeface="Arial" charset="0"/>
              </a:rPr>
              <a:t>(n = 179)</a:t>
            </a:r>
            <a:endParaRPr lang="en-US" sz="1600" dirty="0">
              <a:latin typeface="Calibri" panose="020F0502020204030204" pitchFamily="34" charset="0"/>
              <a:cs typeface="Arial" charset="0"/>
            </a:endParaRPr>
          </a:p>
        </p:txBody>
      </p:sp>
      <p:sp>
        <p:nvSpPr>
          <p:cNvPr id="12" name="Rectangle 25">
            <a:extLst>
              <a:ext uri="{FF2B5EF4-FFF2-40B4-BE49-F238E27FC236}">
                <a16:creationId xmlns:a16="http://schemas.microsoft.com/office/drawing/2014/main" id="{0294048E-4381-47C8-BCE8-16BD0B98D252}"/>
              </a:ext>
            </a:extLst>
          </p:cNvPr>
          <p:cNvSpPr>
            <a:spLocks noChangeArrowheads="1"/>
          </p:cNvSpPr>
          <p:nvPr/>
        </p:nvSpPr>
        <p:spPr bwMode="auto">
          <a:xfrm>
            <a:off x="4015623" y="4435193"/>
            <a:ext cx="3790950" cy="948217"/>
          </a:xfrm>
          <a:prstGeom prst="rect">
            <a:avLst/>
          </a:prstGeom>
          <a:solidFill>
            <a:schemeClr val="accent4"/>
          </a:solidFill>
          <a:ln w="9525">
            <a:noFill/>
            <a:miter lim="800000"/>
            <a:headEnd/>
            <a:tailEnd/>
          </a:ln>
        </p:spPr>
        <p:txBody>
          <a:bodyPr wrap="square" anchor="ctr" anchorCtr="1"/>
          <a:lstStyle/>
          <a:p>
            <a:pPr algn="ctr">
              <a:defRPr/>
            </a:pPr>
            <a:r>
              <a:rPr lang="en-US" sz="1600" b="1" dirty="0">
                <a:latin typeface="Calibri" panose="020F0502020204030204" pitchFamily="34" charset="0"/>
                <a:cs typeface="Arial" charset="0"/>
              </a:rPr>
              <a:t>Obinutuzumab</a:t>
            </a:r>
            <a:r>
              <a:rPr lang="en-US" sz="1600" dirty="0">
                <a:latin typeface="Calibri" panose="020F0502020204030204" pitchFamily="34" charset="0"/>
                <a:cs typeface="Arial" charset="0"/>
              </a:rPr>
              <a:t>* </a:t>
            </a:r>
            <a:r>
              <a:rPr lang="en-US" sz="1600" b="0" dirty="0">
                <a:latin typeface="Calibri" panose="020F0502020204030204" pitchFamily="34" charset="0"/>
                <a:cs typeface="Arial" charset="0"/>
              </a:rPr>
              <a:t>IV +</a:t>
            </a:r>
          </a:p>
          <a:p>
            <a:pPr algn="ctr">
              <a:defRPr/>
            </a:pPr>
            <a:r>
              <a:rPr lang="en-US" sz="1600" b="1" dirty="0">
                <a:latin typeface="Calibri" panose="020F0502020204030204" pitchFamily="34" charset="0"/>
                <a:cs typeface="Arial" charset="0"/>
              </a:rPr>
              <a:t>Chlorambucil</a:t>
            </a:r>
            <a:r>
              <a:rPr lang="en-US" sz="1600" dirty="0">
                <a:latin typeface="Calibri" panose="020F0502020204030204" pitchFamily="34" charset="0"/>
                <a:cs typeface="Arial" charset="0"/>
              </a:rPr>
              <a:t> </a:t>
            </a:r>
            <a:r>
              <a:rPr lang="en-US" sz="1600" b="0" dirty="0">
                <a:latin typeface="Calibri" panose="020F0502020204030204" pitchFamily="34" charset="0"/>
                <a:cs typeface="Arial" charset="0"/>
              </a:rPr>
              <a:t>0.5 mg/kg PO on Days 1, 15 </a:t>
            </a:r>
          </a:p>
          <a:p>
            <a:pPr algn="ctr">
              <a:defRPr/>
            </a:pPr>
            <a:r>
              <a:rPr lang="en-US" sz="1600" b="0" dirty="0">
                <a:latin typeface="Calibri" panose="020F0502020204030204" pitchFamily="34" charset="0"/>
                <a:cs typeface="Arial" charset="0"/>
              </a:rPr>
              <a:t>x six 28-day cycles</a:t>
            </a:r>
          </a:p>
          <a:p>
            <a:pPr algn="ctr">
              <a:defRPr/>
            </a:pPr>
            <a:r>
              <a:rPr lang="en-US" sz="1600" b="0" dirty="0">
                <a:latin typeface="Calibri" panose="020F0502020204030204" pitchFamily="34" charset="0"/>
                <a:cs typeface="Arial" charset="0"/>
              </a:rPr>
              <a:t>(n = 177)</a:t>
            </a:r>
            <a:endParaRPr lang="en-US" sz="1600" dirty="0">
              <a:latin typeface="Calibri" panose="020F0502020204030204" pitchFamily="34" charset="0"/>
              <a:cs typeface="Arial" charset="0"/>
            </a:endParaRPr>
          </a:p>
        </p:txBody>
      </p:sp>
      <p:sp>
        <p:nvSpPr>
          <p:cNvPr id="15" name="Rectangle 28">
            <a:extLst>
              <a:ext uri="{FF2B5EF4-FFF2-40B4-BE49-F238E27FC236}">
                <a16:creationId xmlns:a16="http://schemas.microsoft.com/office/drawing/2014/main" id="{51CFBAF3-5476-4739-AA8B-B994FE7FBF7B}"/>
              </a:ext>
            </a:extLst>
          </p:cNvPr>
          <p:cNvSpPr>
            <a:spLocks noChangeArrowheads="1"/>
          </p:cNvSpPr>
          <p:nvPr/>
        </p:nvSpPr>
        <p:spPr bwMode="auto">
          <a:xfrm>
            <a:off x="4015623" y="3543019"/>
            <a:ext cx="3790950" cy="822960"/>
          </a:xfrm>
          <a:prstGeom prst="rect">
            <a:avLst/>
          </a:prstGeom>
          <a:solidFill>
            <a:schemeClr val="accent3"/>
          </a:solidFill>
          <a:ln w="9525">
            <a:noFill/>
            <a:miter lim="800000"/>
            <a:headEnd/>
            <a:tailEnd/>
          </a:ln>
        </p:spPr>
        <p:txBody>
          <a:bodyPr wrap="square" anchor="ctr" anchorCtr="1"/>
          <a:lstStyle/>
          <a:p>
            <a:pPr algn="ctr">
              <a:defRPr/>
            </a:pPr>
            <a:r>
              <a:rPr lang="en-US" sz="1600" b="1" dirty="0">
                <a:latin typeface="Calibri" panose="020F0502020204030204" pitchFamily="34" charset="0"/>
                <a:cs typeface="Arial" charset="0"/>
              </a:rPr>
              <a:t>Acalabrutinib</a:t>
            </a:r>
            <a:r>
              <a:rPr lang="en-US" sz="1600" b="0" dirty="0">
                <a:latin typeface="Calibri" panose="020F0502020204030204" pitchFamily="34" charset="0"/>
                <a:cs typeface="Arial" charset="0"/>
              </a:rPr>
              <a:t> 100 mg PO BID </a:t>
            </a:r>
          </a:p>
          <a:p>
            <a:pPr algn="ctr">
              <a:defRPr/>
            </a:pPr>
            <a:r>
              <a:rPr lang="en-US" sz="1600" b="0" dirty="0">
                <a:latin typeface="Calibri" panose="020F0502020204030204" pitchFamily="34" charset="0"/>
                <a:cs typeface="Arial" charset="0"/>
              </a:rPr>
              <a:t>(n = 179)</a:t>
            </a:r>
            <a:endParaRPr lang="en-US" sz="1600" dirty="0">
              <a:latin typeface="Calibri" panose="020F0502020204030204" pitchFamily="34" charset="0"/>
              <a:cs typeface="Arial" charset="0"/>
            </a:endParaRPr>
          </a:p>
        </p:txBody>
      </p:sp>
      <p:sp>
        <p:nvSpPr>
          <p:cNvPr id="17" name="Line 30">
            <a:extLst>
              <a:ext uri="{FF2B5EF4-FFF2-40B4-BE49-F238E27FC236}">
                <a16:creationId xmlns:a16="http://schemas.microsoft.com/office/drawing/2014/main" id="{A1C69486-6E19-45DA-808E-875A31C3D6DE}"/>
              </a:ext>
            </a:extLst>
          </p:cNvPr>
          <p:cNvSpPr>
            <a:spLocks noChangeShapeType="1"/>
          </p:cNvSpPr>
          <p:nvPr/>
        </p:nvSpPr>
        <p:spPr bwMode="auto">
          <a:xfrm rot="16200000">
            <a:off x="8152647" y="3270287"/>
            <a:ext cx="0" cy="47625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18" name="Text Box 31">
            <a:extLst>
              <a:ext uri="{FF2B5EF4-FFF2-40B4-BE49-F238E27FC236}">
                <a16:creationId xmlns:a16="http://schemas.microsoft.com/office/drawing/2014/main" id="{CB9940D1-55E1-42AF-9644-C0EE1EC1F4C0}"/>
              </a:ext>
            </a:extLst>
          </p:cNvPr>
          <p:cNvSpPr txBox="1">
            <a:spLocks noChangeArrowheads="1"/>
          </p:cNvSpPr>
          <p:nvPr/>
        </p:nvSpPr>
        <p:spPr bwMode="auto">
          <a:xfrm>
            <a:off x="8258692" y="3245711"/>
            <a:ext cx="2799279" cy="525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b="0" i="1" dirty="0">
                <a:solidFill>
                  <a:schemeClr val="bg1"/>
                </a:solidFill>
                <a:latin typeface="Calibri" panose="020F0502020204030204" pitchFamily="34" charset="0"/>
              </a:rPr>
              <a:t>Acalabrutinib continued until PD </a:t>
            </a:r>
            <a:br>
              <a:rPr lang="en-US" altLang="en-US" sz="1400" b="0" i="1" dirty="0">
                <a:solidFill>
                  <a:schemeClr val="bg1"/>
                </a:solidFill>
                <a:latin typeface="Calibri" panose="020F0502020204030204" pitchFamily="34" charset="0"/>
              </a:rPr>
            </a:br>
            <a:r>
              <a:rPr lang="en-US" altLang="en-US" sz="1400" b="0" i="1" dirty="0">
                <a:solidFill>
                  <a:schemeClr val="bg1"/>
                </a:solidFill>
                <a:latin typeface="Calibri" panose="020F0502020204030204" pitchFamily="34" charset="0"/>
              </a:rPr>
              <a:t>or unacceptable toxicity</a:t>
            </a:r>
          </a:p>
        </p:txBody>
      </p:sp>
      <p:sp>
        <p:nvSpPr>
          <p:cNvPr id="21" name="Text Box 31">
            <a:extLst>
              <a:ext uri="{FF2B5EF4-FFF2-40B4-BE49-F238E27FC236}">
                <a16:creationId xmlns:a16="http://schemas.microsoft.com/office/drawing/2014/main" id="{A8E6EDDC-5155-4C51-BF30-ABEE4D2182B7}"/>
              </a:ext>
            </a:extLst>
          </p:cNvPr>
          <p:cNvSpPr txBox="1">
            <a:spLocks noChangeArrowheads="1"/>
          </p:cNvSpPr>
          <p:nvPr/>
        </p:nvSpPr>
        <p:spPr bwMode="auto">
          <a:xfrm>
            <a:off x="1454728" y="2192327"/>
            <a:ext cx="4180010"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200" b="0" i="1" dirty="0">
                <a:solidFill>
                  <a:schemeClr val="bg1"/>
                </a:solidFill>
                <a:latin typeface="Calibri" panose="020F0502020204030204" pitchFamily="34" charset="0"/>
              </a:rPr>
              <a:t>Stratified by del(17p) (yes vs no), ECOG PS (0/1 vs 2), </a:t>
            </a:r>
            <a:br>
              <a:rPr lang="en-US" altLang="en-US" sz="1200" b="0" i="1" dirty="0">
                <a:solidFill>
                  <a:schemeClr val="bg1"/>
                </a:solidFill>
                <a:latin typeface="Calibri" panose="020F0502020204030204" pitchFamily="34" charset="0"/>
              </a:rPr>
            </a:br>
            <a:r>
              <a:rPr lang="en-US" altLang="en-US" sz="1200" b="0" i="1" dirty="0">
                <a:solidFill>
                  <a:schemeClr val="bg1"/>
                </a:solidFill>
                <a:latin typeface="Calibri" panose="020F0502020204030204" pitchFamily="34" charset="0"/>
              </a:rPr>
              <a:t>geographic region (North America vs Western Europe vs other)</a:t>
            </a:r>
          </a:p>
        </p:txBody>
      </p:sp>
      <p:sp>
        <p:nvSpPr>
          <p:cNvPr id="22" name="Line 32">
            <a:extLst>
              <a:ext uri="{FF2B5EF4-FFF2-40B4-BE49-F238E27FC236}">
                <a16:creationId xmlns:a16="http://schemas.microsoft.com/office/drawing/2014/main" id="{B98C9B39-2F59-4969-B9A7-096CA581AD71}"/>
              </a:ext>
            </a:extLst>
          </p:cNvPr>
          <p:cNvSpPr>
            <a:spLocks noChangeShapeType="1"/>
          </p:cNvSpPr>
          <p:nvPr/>
        </p:nvSpPr>
        <p:spPr bwMode="auto">
          <a:xfrm>
            <a:off x="3409199" y="3954499"/>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3" name="Line 32">
            <a:extLst>
              <a:ext uri="{FF2B5EF4-FFF2-40B4-BE49-F238E27FC236}">
                <a16:creationId xmlns:a16="http://schemas.microsoft.com/office/drawing/2014/main" id="{ED1B105F-96C3-4592-8E5C-7C19B6C8FAF7}"/>
              </a:ext>
            </a:extLst>
          </p:cNvPr>
          <p:cNvSpPr>
            <a:spLocks noChangeShapeType="1"/>
          </p:cNvSpPr>
          <p:nvPr/>
        </p:nvSpPr>
        <p:spPr bwMode="auto">
          <a:xfrm>
            <a:off x="3409199" y="4164794"/>
            <a:ext cx="479425" cy="68188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4" name="Line 32">
            <a:extLst>
              <a:ext uri="{FF2B5EF4-FFF2-40B4-BE49-F238E27FC236}">
                <a16:creationId xmlns:a16="http://schemas.microsoft.com/office/drawing/2014/main" id="{A5DB6683-80DF-4625-9F1D-35967ECF7591}"/>
              </a:ext>
            </a:extLst>
          </p:cNvPr>
          <p:cNvSpPr>
            <a:spLocks noChangeShapeType="1"/>
          </p:cNvSpPr>
          <p:nvPr/>
        </p:nvSpPr>
        <p:spPr bwMode="auto">
          <a:xfrm flipV="1">
            <a:off x="3409199" y="3062324"/>
            <a:ext cx="479425" cy="68188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sp>
        <p:nvSpPr>
          <p:cNvPr id="25" name="Line 32">
            <a:extLst>
              <a:ext uri="{FF2B5EF4-FFF2-40B4-BE49-F238E27FC236}">
                <a16:creationId xmlns:a16="http://schemas.microsoft.com/office/drawing/2014/main" id="{2D54B911-2D68-4835-B5DF-D482F8F04F7E}"/>
              </a:ext>
            </a:extLst>
          </p:cNvPr>
          <p:cNvSpPr>
            <a:spLocks noChangeShapeType="1"/>
          </p:cNvSpPr>
          <p:nvPr/>
        </p:nvSpPr>
        <p:spPr bwMode="auto">
          <a:xfrm rot="5400000">
            <a:off x="3216943" y="2962463"/>
            <a:ext cx="640418" cy="0"/>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endParaRPr lang="en-US" sz="1600" dirty="0">
              <a:solidFill>
                <a:schemeClr val="bg1"/>
              </a:solidFill>
              <a:latin typeface="Calibri" panose="020F0502020204030204" pitchFamily="34" charset="0"/>
            </a:endParaRPr>
          </a:p>
        </p:txBody>
      </p:sp>
      <p:cxnSp>
        <p:nvCxnSpPr>
          <p:cNvPr id="29" name="Connector: Elbow 28">
            <a:extLst>
              <a:ext uri="{FF2B5EF4-FFF2-40B4-BE49-F238E27FC236}">
                <a16:creationId xmlns:a16="http://schemas.microsoft.com/office/drawing/2014/main" id="{D9879E7B-077F-4D8B-A99F-88CA551F1CEC}"/>
              </a:ext>
            </a:extLst>
          </p:cNvPr>
          <p:cNvCxnSpPr>
            <a:cxnSpLocks/>
          </p:cNvCxnSpPr>
          <p:nvPr/>
        </p:nvCxnSpPr>
        <p:spPr bwMode="auto">
          <a:xfrm flipV="1">
            <a:off x="7914522" y="3954499"/>
            <a:ext cx="12700" cy="892175"/>
          </a:xfrm>
          <a:prstGeom prst="bentConnector3">
            <a:avLst>
              <a:gd name="adj1" fmla="val 3700000"/>
            </a:avLst>
          </a:prstGeom>
          <a:noFill/>
          <a:ln w="28575" cap="flat" cmpd="sng" algn="ctr">
            <a:solidFill>
              <a:schemeClr val="bg1"/>
            </a:solidFill>
            <a:prstDash val="solid"/>
            <a:round/>
            <a:headEnd type="none" w="med" len="med"/>
            <a:tailEnd type="triangle"/>
          </a:ln>
          <a:effectLst/>
        </p:spPr>
      </p:cxnSp>
      <p:sp>
        <p:nvSpPr>
          <p:cNvPr id="32" name="Text Box 31">
            <a:extLst>
              <a:ext uri="{FF2B5EF4-FFF2-40B4-BE49-F238E27FC236}">
                <a16:creationId xmlns:a16="http://schemas.microsoft.com/office/drawing/2014/main" id="{44F9B378-99E4-4FC3-A7E1-EAB28B6727E7}"/>
              </a:ext>
            </a:extLst>
          </p:cNvPr>
          <p:cNvSpPr txBox="1">
            <a:spLocks noChangeArrowheads="1"/>
          </p:cNvSpPr>
          <p:nvPr/>
        </p:nvSpPr>
        <p:spPr bwMode="auto">
          <a:xfrm>
            <a:off x="8075812" y="4137886"/>
            <a:ext cx="2799279" cy="525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b="0" i="1" dirty="0">
                <a:solidFill>
                  <a:schemeClr val="bg1"/>
                </a:solidFill>
                <a:latin typeface="Calibri" panose="020F0502020204030204" pitchFamily="34" charset="0"/>
              </a:rPr>
              <a:t>Crossover permitted after </a:t>
            </a:r>
            <a:br>
              <a:rPr lang="en-US" altLang="en-US" sz="1400" b="0" i="1" dirty="0">
                <a:solidFill>
                  <a:schemeClr val="bg1"/>
                </a:solidFill>
                <a:latin typeface="Calibri" panose="020F0502020204030204" pitchFamily="34" charset="0"/>
              </a:rPr>
            </a:br>
            <a:r>
              <a:rPr lang="en-US" altLang="en-US" sz="1400" b="0" i="1" dirty="0">
                <a:solidFill>
                  <a:schemeClr val="bg1"/>
                </a:solidFill>
                <a:latin typeface="Calibri" panose="020F0502020204030204" pitchFamily="34" charset="0"/>
              </a:rPr>
              <a:t>IRC-determined PD (n = 69)</a:t>
            </a:r>
          </a:p>
        </p:txBody>
      </p:sp>
      <p:sp>
        <p:nvSpPr>
          <p:cNvPr id="33" name="Text Box 30">
            <a:extLst>
              <a:ext uri="{FF2B5EF4-FFF2-40B4-BE49-F238E27FC236}">
                <a16:creationId xmlns:a16="http://schemas.microsoft.com/office/drawing/2014/main" id="{9EFF646E-9256-4423-B465-5706729573F2}"/>
              </a:ext>
            </a:extLst>
          </p:cNvPr>
          <p:cNvSpPr txBox="1">
            <a:spLocks noChangeArrowheads="1"/>
          </p:cNvSpPr>
          <p:nvPr/>
        </p:nvSpPr>
        <p:spPr bwMode="auto">
          <a:xfrm>
            <a:off x="7933572" y="4952942"/>
            <a:ext cx="4127502"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*Obinutuzumab dosing in slidenotes.</a:t>
            </a:r>
            <a:endParaRPr lang="en-US" altLang="en-US" sz="14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01425697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1F375F-A744-479B-BC87-1E6145C14D10}"/>
              </a:ext>
            </a:extLst>
          </p:cNvPr>
          <p:cNvSpPr>
            <a:spLocks noGrp="1"/>
          </p:cNvSpPr>
          <p:nvPr>
            <p:ph type="title"/>
          </p:nvPr>
        </p:nvSpPr>
        <p:spPr/>
        <p:txBody>
          <a:bodyPr/>
          <a:lstStyle/>
          <a:p>
            <a:r>
              <a:rPr lang="en-US" dirty="0"/>
              <a:t>ELEVATE-TN 5-Yr Update: Baseline Characteristics</a:t>
            </a:r>
          </a:p>
        </p:txBody>
      </p:sp>
      <p:sp>
        <p:nvSpPr>
          <p:cNvPr id="4" name="Text Box 15">
            <a:extLst>
              <a:ext uri="{FF2B5EF4-FFF2-40B4-BE49-F238E27FC236}">
                <a16:creationId xmlns:a16="http://schemas.microsoft.com/office/drawing/2014/main" id="{88C53AA1-62F9-4179-A8ED-0C2D148AC76B}"/>
              </a:ext>
            </a:extLst>
          </p:cNvPr>
          <p:cNvSpPr txBox="1">
            <a:spLocks noChangeArrowheads="1"/>
          </p:cNvSpPr>
          <p:nvPr/>
        </p:nvSpPr>
        <p:spPr bwMode="auto">
          <a:xfrm>
            <a:off x="431039"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Sharman. EHA 2022. Abstr P666.</a:t>
            </a:r>
            <a:r>
              <a:rPr lang="en-US" altLang="en-US" sz="1200" b="0" dirty="0">
                <a:solidFill>
                  <a:srgbClr val="455560"/>
                </a:solidFill>
                <a:latin typeface="Calibri" panose="020F0502020204030204" pitchFamily="34" charset="0"/>
              </a:rPr>
              <a:t> </a:t>
            </a:r>
            <a:r>
              <a:rPr lang="en-US" altLang="en-US" sz="1200" b="0" spc="-10" dirty="0">
                <a:solidFill>
                  <a:schemeClr val="bg2"/>
                </a:solidFill>
                <a:latin typeface="Calibri" panose="020F0502020204030204" pitchFamily="34" charset="0"/>
                <a:cs typeface="+mn-cs"/>
              </a:rPr>
              <a:t>Sharman. ASCO 2022. Abstr 7539. </a:t>
            </a:r>
            <a:endParaRPr lang="en-US" altLang="en-US" sz="1200" b="0" dirty="0">
              <a:solidFill>
                <a:schemeClr val="bg2"/>
              </a:solidFill>
              <a:latin typeface="Calibri" panose="020F0502020204030204" pitchFamily="34" charset="0"/>
              <a:cs typeface="+mn-cs"/>
            </a:endParaRPr>
          </a:p>
        </p:txBody>
      </p:sp>
      <p:graphicFrame>
        <p:nvGraphicFramePr>
          <p:cNvPr id="8" name="Group 3">
            <a:extLst>
              <a:ext uri="{FF2B5EF4-FFF2-40B4-BE49-F238E27FC236}">
                <a16:creationId xmlns:a16="http://schemas.microsoft.com/office/drawing/2014/main" id="{15E6CDCA-5690-4F3F-ACF0-FA1D7F530635}"/>
              </a:ext>
            </a:extLst>
          </p:cNvPr>
          <p:cNvGraphicFramePr>
            <a:graphicFrameLocks/>
          </p:cNvGraphicFramePr>
          <p:nvPr>
            <p:extLst>
              <p:ext uri="{D42A27DB-BD31-4B8C-83A1-F6EECF244321}">
                <p14:modId xmlns:p14="http://schemas.microsoft.com/office/powerpoint/2010/main" val="3151389566"/>
              </p:ext>
            </p:extLst>
          </p:nvPr>
        </p:nvGraphicFramePr>
        <p:xfrm>
          <a:off x="719138" y="1600200"/>
          <a:ext cx="10787062" cy="4023504"/>
        </p:xfrm>
        <a:graphic>
          <a:graphicData uri="http://schemas.openxmlformats.org/drawingml/2006/table">
            <a:tbl>
              <a:tblPr/>
              <a:tblGrid>
                <a:gridCol w="4790644">
                  <a:extLst>
                    <a:ext uri="{9D8B030D-6E8A-4147-A177-3AD203B41FA5}">
                      <a16:colId xmlns:a16="http://schemas.microsoft.com/office/drawing/2014/main" val="20000"/>
                    </a:ext>
                  </a:extLst>
                </a:gridCol>
                <a:gridCol w="1998806">
                  <a:extLst>
                    <a:ext uri="{9D8B030D-6E8A-4147-A177-3AD203B41FA5}">
                      <a16:colId xmlns:a16="http://schemas.microsoft.com/office/drawing/2014/main" val="20001"/>
                    </a:ext>
                  </a:extLst>
                </a:gridCol>
                <a:gridCol w="1998806">
                  <a:extLst>
                    <a:ext uri="{9D8B030D-6E8A-4147-A177-3AD203B41FA5}">
                      <a16:colId xmlns:a16="http://schemas.microsoft.com/office/drawing/2014/main" val="20002"/>
                    </a:ext>
                  </a:extLst>
                </a:gridCol>
                <a:gridCol w="1998806">
                  <a:extLst>
                    <a:ext uri="{9D8B030D-6E8A-4147-A177-3AD203B41FA5}">
                      <a16:colId xmlns:a16="http://schemas.microsoft.com/office/drawing/2014/main" val="20003"/>
                    </a:ext>
                  </a:extLst>
                </a:gridCol>
              </a:tblGrid>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 + O (n = 179)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 (n = 179)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 + Clb (n = 177)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 (41-88)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 (44-87)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(46-91)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2"/>
                  </a:ext>
                </a:extLst>
              </a:tr>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Male,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111 (62.0)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111 (62.0)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106 (59.9)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3"/>
                  </a:ext>
                </a:extLst>
              </a:tr>
              <a:tr h="4887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169 (94.4)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165 (92.2)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167 (94.4)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Bulky disease ≥5 cm,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(25.7)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68 (38.0)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725691002"/>
                  </a:ext>
                </a:extLst>
              </a:tr>
              <a:tr h="4887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Rai stage,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(26.3)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(21.2)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(28.5)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 (22.6)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(21.5)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84961465"/>
                  </a:ext>
                </a:extLst>
              </a:tr>
              <a:tr h="4887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Cytogenetics,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del(17p)</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del(17p) and/or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TP53</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mutated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(14.0)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(12.8)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(14.1)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711028126"/>
                  </a:ext>
                </a:extLst>
              </a:tr>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Mutated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TP53</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(11.7)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(10.6)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00776344"/>
                  </a:ext>
                </a:extLst>
              </a:tr>
              <a:tr h="203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Unmutated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IGHV</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103 (58)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119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627966690"/>
                  </a:ext>
                </a:extLst>
              </a:tr>
            </a:tbl>
          </a:graphicData>
        </a:graphic>
      </p:graphicFrame>
    </p:spTree>
    <p:extLst>
      <p:ext uri="{BB962C8B-B14F-4D97-AF65-F5344CB8AC3E}">
        <p14:creationId xmlns:p14="http://schemas.microsoft.com/office/powerpoint/2010/main" val="180803703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1" name="Straight Connector 290">
            <a:extLst>
              <a:ext uri="{FF2B5EF4-FFF2-40B4-BE49-F238E27FC236}">
                <a16:creationId xmlns:a16="http://schemas.microsoft.com/office/drawing/2014/main" id="{EAD7DC77-FA07-8875-4366-0CF859220EDD}"/>
              </a:ext>
            </a:extLst>
          </p:cNvPr>
          <p:cNvCxnSpPr/>
          <p:nvPr/>
        </p:nvCxnSpPr>
        <p:spPr bwMode="auto">
          <a:xfrm>
            <a:off x="9765416" y="1678711"/>
            <a:ext cx="0" cy="2861734"/>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016184" cy="1103313"/>
          </a:xfrm>
        </p:spPr>
        <p:txBody>
          <a:bodyPr/>
          <a:lstStyle/>
          <a:p>
            <a:r>
              <a:rPr lang="en-US" dirty="0"/>
              <a:t>ELEVATE-TN 5-Yr Update: PFS (Primary Endpoint)</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Reproduced with permission.</a:t>
            </a:r>
          </a:p>
        </p:txBody>
      </p:sp>
      <p:sp>
        <p:nvSpPr>
          <p:cNvPr id="5" name="TextBox 4">
            <a:extLst>
              <a:ext uri="{FF2B5EF4-FFF2-40B4-BE49-F238E27FC236}">
                <a16:creationId xmlns:a16="http://schemas.microsoft.com/office/drawing/2014/main" id="{9CB95E12-CCE9-A32B-776D-7EF21E3CFE55}"/>
              </a:ext>
            </a:extLst>
          </p:cNvPr>
          <p:cNvSpPr txBox="1"/>
          <p:nvPr/>
        </p:nvSpPr>
        <p:spPr bwMode="auto">
          <a:xfrm>
            <a:off x="9944532" y="3083459"/>
            <a:ext cx="17590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Median PFS: NR</a:t>
            </a:r>
          </a:p>
        </p:txBody>
      </p:sp>
      <p:sp>
        <p:nvSpPr>
          <p:cNvPr id="7" name="TextBox 6">
            <a:extLst>
              <a:ext uri="{FF2B5EF4-FFF2-40B4-BE49-F238E27FC236}">
                <a16:creationId xmlns:a16="http://schemas.microsoft.com/office/drawing/2014/main" id="{67F45CAE-2758-9EC6-577E-85A32F040C09}"/>
              </a:ext>
            </a:extLst>
          </p:cNvPr>
          <p:cNvSpPr txBox="1"/>
          <p:nvPr/>
        </p:nvSpPr>
        <p:spPr bwMode="auto">
          <a:xfrm>
            <a:off x="9944532" y="1817299"/>
            <a:ext cx="17590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Median PFS: NR</a:t>
            </a:r>
          </a:p>
        </p:txBody>
      </p:sp>
      <p:sp>
        <p:nvSpPr>
          <p:cNvPr id="8" name="TextBox 7">
            <a:extLst>
              <a:ext uri="{FF2B5EF4-FFF2-40B4-BE49-F238E27FC236}">
                <a16:creationId xmlns:a16="http://schemas.microsoft.com/office/drawing/2014/main" id="{413554FD-4B59-9556-4E21-A9B055BB1C3D}"/>
              </a:ext>
            </a:extLst>
          </p:cNvPr>
          <p:cNvSpPr txBox="1"/>
          <p:nvPr/>
        </p:nvSpPr>
        <p:spPr bwMode="auto">
          <a:xfrm>
            <a:off x="9559811" y="4139402"/>
            <a:ext cx="22527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Median PFS: 27.8 mo</a:t>
            </a:r>
          </a:p>
        </p:txBody>
      </p:sp>
      <p:sp>
        <p:nvSpPr>
          <p:cNvPr id="9" name="TextBox 8">
            <a:extLst>
              <a:ext uri="{FF2B5EF4-FFF2-40B4-BE49-F238E27FC236}">
                <a16:creationId xmlns:a16="http://schemas.microsoft.com/office/drawing/2014/main" id="{B7A75EA6-C39E-C4A5-D91E-1A202D24BBDC}"/>
              </a:ext>
            </a:extLst>
          </p:cNvPr>
          <p:cNvSpPr txBox="1"/>
          <p:nvPr/>
        </p:nvSpPr>
        <p:spPr bwMode="auto">
          <a:xfrm>
            <a:off x="9357512" y="3951453"/>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21%</a:t>
            </a:r>
          </a:p>
        </p:txBody>
      </p:sp>
      <p:sp>
        <p:nvSpPr>
          <p:cNvPr id="10" name="TextBox 9">
            <a:extLst>
              <a:ext uri="{FF2B5EF4-FFF2-40B4-BE49-F238E27FC236}">
                <a16:creationId xmlns:a16="http://schemas.microsoft.com/office/drawing/2014/main" id="{6B1D4808-AA19-48C4-E31A-C164D7490C35}"/>
              </a:ext>
            </a:extLst>
          </p:cNvPr>
          <p:cNvSpPr txBox="1"/>
          <p:nvPr/>
        </p:nvSpPr>
        <p:spPr bwMode="auto">
          <a:xfrm>
            <a:off x="9294012" y="2599106"/>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72%</a:t>
            </a:r>
          </a:p>
        </p:txBody>
      </p:sp>
      <p:sp>
        <p:nvSpPr>
          <p:cNvPr id="11" name="TextBox 10">
            <a:extLst>
              <a:ext uri="{FF2B5EF4-FFF2-40B4-BE49-F238E27FC236}">
                <a16:creationId xmlns:a16="http://schemas.microsoft.com/office/drawing/2014/main" id="{33C983D7-9F15-DCC0-F171-C50FDA8901BD}"/>
              </a:ext>
            </a:extLst>
          </p:cNvPr>
          <p:cNvSpPr txBox="1"/>
          <p:nvPr/>
        </p:nvSpPr>
        <p:spPr bwMode="auto">
          <a:xfrm>
            <a:off x="9301529" y="1655323"/>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84%</a:t>
            </a:r>
          </a:p>
        </p:txBody>
      </p:sp>
      <p:sp>
        <p:nvSpPr>
          <p:cNvPr id="14" name="TextBox 13">
            <a:extLst>
              <a:ext uri="{FF2B5EF4-FFF2-40B4-BE49-F238E27FC236}">
                <a16:creationId xmlns:a16="http://schemas.microsoft.com/office/drawing/2014/main" id="{803F99EF-E4EE-DDB1-079C-F4A93FCF98C3}"/>
              </a:ext>
            </a:extLst>
          </p:cNvPr>
          <p:cNvSpPr txBox="1"/>
          <p:nvPr/>
        </p:nvSpPr>
        <p:spPr bwMode="auto">
          <a:xfrm>
            <a:off x="1217152" y="3062791"/>
            <a:ext cx="3448380"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 O vs O + Clb</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0.11 (95% CI: 0.07-0.16;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&lt;.0001)</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vs O + Clb</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0.21 (95% CI: 0.15-0.30;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&lt;.0001) </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 O vs A</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0.51 (95% CI: 0.32-0.81;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=.0259)</a:t>
            </a:r>
          </a:p>
        </p:txBody>
      </p:sp>
      <p:sp>
        <p:nvSpPr>
          <p:cNvPr id="6" name="TextBox 5">
            <a:extLst>
              <a:ext uri="{FF2B5EF4-FFF2-40B4-BE49-F238E27FC236}">
                <a16:creationId xmlns:a16="http://schemas.microsoft.com/office/drawing/2014/main" id="{FEC14E86-4457-42C7-EDA6-3EBFD513B4D7}"/>
              </a:ext>
            </a:extLst>
          </p:cNvPr>
          <p:cNvSpPr txBox="1"/>
          <p:nvPr/>
        </p:nvSpPr>
        <p:spPr bwMode="auto">
          <a:xfrm rot="16200000">
            <a:off x="-830667" y="2949859"/>
            <a:ext cx="28808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13" name="TextBox 12">
            <a:extLst>
              <a:ext uri="{FF2B5EF4-FFF2-40B4-BE49-F238E27FC236}">
                <a16:creationId xmlns:a16="http://schemas.microsoft.com/office/drawing/2014/main" id="{421D482F-A5B9-2517-9655-BD5540408D53}"/>
              </a:ext>
            </a:extLst>
          </p:cNvPr>
          <p:cNvSpPr txBox="1"/>
          <p:nvPr/>
        </p:nvSpPr>
        <p:spPr bwMode="auto">
          <a:xfrm>
            <a:off x="1584927" y="4802669"/>
            <a:ext cx="97918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grpSp>
        <p:nvGrpSpPr>
          <p:cNvPr id="12" name="Group 11">
            <a:extLst>
              <a:ext uri="{FF2B5EF4-FFF2-40B4-BE49-F238E27FC236}">
                <a16:creationId xmlns:a16="http://schemas.microsoft.com/office/drawing/2014/main" id="{42FE0399-F460-F4E5-D36C-27665EE199FC}"/>
              </a:ext>
            </a:extLst>
          </p:cNvPr>
          <p:cNvGrpSpPr/>
          <p:nvPr/>
        </p:nvGrpSpPr>
        <p:grpSpPr>
          <a:xfrm>
            <a:off x="675361" y="1569166"/>
            <a:ext cx="497252" cy="3106151"/>
            <a:chOff x="675361" y="1569166"/>
            <a:chExt cx="497252" cy="3106151"/>
          </a:xfrm>
        </p:grpSpPr>
        <p:sp>
          <p:nvSpPr>
            <p:cNvPr id="15" name="TextBox 14">
              <a:extLst>
                <a:ext uri="{FF2B5EF4-FFF2-40B4-BE49-F238E27FC236}">
                  <a16:creationId xmlns:a16="http://schemas.microsoft.com/office/drawing/2014/main" id="{55BDA299-A997-4B74-59E0-215B47712975}"/>
                </a:ext>
              </a:extLst>
            </p:cNvPr>
            <p:cNvSpPr txBox="1"/>
            <p:nvPr/>
          </p:nvSpPr>
          <p:spPr bwMode="auto">
            <a:xfrm>
              <a:off x="883751" y="4361385"/>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6" name="TextBox 15">
              <a:extLst>
                <a:ext uri="{FF2B5EF4-FFF2-40B4-BE49-F238E27FC236}">
                  <a16:creationId xmlns:a16="http://schemas.microsoft.com/office/drawing/2014/main" id="{1EAFACDB-83B4-4FCF-BB64-A12A750CD2CF}"/>
                </a:ext>
              </a:extLst>
            </p:cNvPr>
            <p:cNvSpPr txBox="1"/>
            <p:nvPr/>
          </p:nvSpPr>
          <p:spPr bwMode="auto">
            <a:xfrm>
              <a:off x="779557" y="3802942"/>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17" name="TextBox 16">
              <a:extLst>
                <a:ext uri="{FF2B5EF4-FFF2-40B4-BE49-F238E27FC236}">
                  <a16:creationId xmlns:a16="http://schemas.microsoft.com/office/drawing/2014/main" id="{47190D9A-D07C-6707-3610-8B34CE388EC5}"/>
                </a:ext>
              </a:extLst>
            </p:cNvPr>
            <p:cNvSpPr txBox="1"/>
            <p:nvPr/>
          </p:nvSpPr>
          <p:spPr bwMode="auto">
            <a:xfrm>
              <a:off x="779557" y="3244498"/>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8" name="TextBox 17">
              <a:extLst>
                <a:ext uri="{FF2B5EF4-FFF2-40B4-BE49-F238E27FC236}">
                  <a16:creationId xmlns:a16="http://schemas.microsoft.com/office/drawing/2014/main" id="{CC58DF85-F704-2117-5965-FA99FE291712}"/>
                </a:ext>
              </a:extLst>
            </p:cNvPr>
            <p:cNvSpPr txBox="1"/>
            <p:nvPr/>
          </p:nvSpPr>
          <p:spPr bwMode="auto">
            <a:xfrm>
              <a:off x="779557" y="2686054"/>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9" name="TextBox 18">
              <a:extLst>
                <a:ext uri="{FF2B5EF4-FFF2-40B4-BE49-F238E27FC236}">
                  <a16:creationId xmlns:a16="http://schemas.microsoft.com/office/drawing/2014/main" id="{E828904D-C8C5-15EE-14C0-D31B24EE14F6}"/>
                </a:ext>
              </a:extLst>
            </p:cNvPr>
            <p:cNvSpPr txBox="1"/>
            <p:nvPr/>
          </p:nvSpPr>
          <p:spPr bwMode="auto">
            <a:xfrm>
              <a:off x="779557" y="2127610"/>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20" name="TextBox 19">
              <a:extLst>
                <a:ext uri="{FF2B5EF4-FFF2-40B4-BE49-F238E27FC236}">
                  <a16:creationId xmlns:a16="http://schemas.microsoft.com/office/drawing/2014/main" id="{C06A8A8A-61DB-D87A-8B07-5E84D46CE969}"/>
                </a:ext>
              </a:extLst>
            </p:cNvPr>
            <p:cNvSpPr txBox="1"/>
            <p:nvPr/>
          </p:nvSpPr>
          <p:spPr bwMode="auto">
            <a:xfrm>
              <a:off x="675361" y="1569166"/>
              <a:ext cx="49725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grpSp>
      <p:grpSp>
        <p:nvGrpSpPr>
          <p:cNvPr id="21" name="Group 20">
            <a:extLst>
              <a:ext uri="{FF2B5EF4-FFF2-40B4-BE49-F238E27FC236}">
                <a16:creationId xmlns:a16="http://schemas.microsoft.com/office/drawing/2014/main" id="{1E48ABB9-83C9-69C2-46F2-DB6FB1671C10}"/>
              </a:ext>
            </a:extLst>
          </p:cNvPr>
          <p:cNvGrpSpPr/>
          <p:nvPr/>
        </p:nvGrpSpPr>
        <p:grpSpPr>
          <a:xfrm>
            <a:off x="1440496" y="4547148"/>
            <a:ext cx="10148493" cy="313932"/>
            <a:chOff x="1440496" y="4647617"/>
            <a:chExt cx="10148493" cy="313932"/>
          </a:xfrm>
        </p:grpSpPr>
        <p:sp>
          <p:nvSpPr>
            <p:cNvPr id="22" name="TextBox 21">
              <a:extLst>
                <a:ext uri="{FF2B5EF4-FFF2-40B4-BE49-F238E27FC236}">
                  <a16:creationId xmlns:a16="http://schemas.microsoft.com/office/drawing/2014/main" id="{638FFD0B-5E78-DDD5-6339-DBEF3C487684}"/>
                </a:ext>
              </a:extLst>
            </p:cNvPr>
            <p:cNvSpPr txBox="1"/>
            <p:nvPr/>
          </p:nvSpPr>
          <p:spPr bwMode="auto">
            <a:xfrm>
              <a:off x="1440496"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3" name="TextBox 22">
              <a:extLst>
                <a:ext uri="{FF2B5EF4-FFF2-40B4-BE49-F238E27FC236}">
                  <a16:creationId xmlns:a16="http://schemas.microsoft.com/office/drawing/2014/main" id="{6B11E6B4-FEF3-6820-A694-0317B7A7C7C2}"/>
                </a:ext>
              </a:extLst>
            </p:cNvPr>
            <p:cNvSpPr txBox="1"/>
            <p:nvPr/>
          </p:nvSpPr>
          <p:spPr bwMode="auto">
            <a:xfrm>
              <a:off x="1834642"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4" name="TextBox 23">
              <a:extLst>
                <a:ext uri="{FF2B5EF4-FFF2-40B4-BE49-F238E27FC236}">
                  <a16:creationId xmlns:a16="http://schemas.microsoft.com/office/drawing/2014/main" id="{4D87CBF6-B2A0-E766-3579-7F17BE337701}"/>
                </a:ext>
              </a:extLst>
            </p:cNvPr>
            <p:cNvSpPr txBox="1"/>
            <p:nvPr/>
          </p:nvSpPr>
          <p:spPr bwMode="auto">
            <a:xfrm>
              <a:off x="2242074"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25" name="TextBox 24">
              <a:extLst>
                <a:ext uri="{FF2B5EF4-FFF2-40B4-BE49-F238E27FC236}">
                  <a16:creationId xmlns:a16="http://schemas.microsoft.com/office/drawing/2014/main" id="{E645CA96-0B64-A8BA-5ECE-04F4DD527792}"/>
                </a:ext>
              </a:extLst>
            </p:cNvPr>
            <p:cNvSpPr txBox="1"/>
            <p:nvPr/>
          </p:nvSpPr>
          <p:spPr bwMode="auto">
            <a:xfrm>
              <a:off x="2636220"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26" name="TextBox 25">
              <a:extLst>
                <a:ext uri="{FF2B5EF4-FFF2-40B4-BE49-F238E27FC236}">
                  <a16:creationId xmlns:a16="http://schemas.microsoft.com/office/drawing/2014/main" id="{BCCBDB05-360C-8F8A-AB0D-E98D8FAF2F26}"/>
                </a:ext>
              </a:extLst>
            </p:cNvPr>
            <p:cNvSpPr txBox="1"/>
            <p:nvPr/>
          </p:nvSpPr>
          <p:spPr bwMode="auto">
            <a:xfrm>
              <a:off x="3005570"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7" name="TextBox 26">
              <a:extLst>
                <a:ext uri="{FF2B5EF4-FFF2-40B4-BE49-F238E27FC236}">
                  <a16:creationId xmlns:a16="http://schemas.microsoft.com/office/drawing/2014/main" id="{2709F5C7-ABE8-1E10-E27B-DCE012A5645E}"/>
                </a:ext>
              </a:extLst>
            </p:cNvPr>
            <p:cNvSpPr txBox="1"/>
            <p:nvPr/>
          </p:nvSpPr>
          <p:spPr bwMode="auto">
            <a:xfrm>
              <a:off x="3399716"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28" name="TextBox 27">
              <a:extLst>
                <a:ext uri="{FF2B5EF4-FFF2-40B4-BE49-F238E27FC236}">
                  <a16:creationId xmlns:a16="http://schemas.microsoft.com/office/drawing/2014/main" id="{D0924D36-9108-5B08-4352-08AC674774D0}"/>
                </a:ext>
              </a:extLst>
            </p:cNvPr>
            <p:cNvSpPr txBox="1"/>
            <p:nvPr/>
          </p:nvSpPr>
          <p:spPr bwMode="auto">
            <a:xfrm>
              <a:off x="380714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29" name="TextBox 28">
              <a:extLst>
                <a:ext uri="{FF2B5EF4-FFF2-40B4-BE49-F238E27FC236}">
                  <a16:creationId xmlns:a16="http://schemas.microsoft.com/office/drawing/2014/main" id="{7B8A1CE1-34AA-EC33-5F21-E54CBE2A1518}"/>
                </a:ext>
              </a:extLst>
            </p:cNvPr>
            <p:cNvSpPr txBox="1"/>
            <p:nvPr/>
          </p:nvSpPr>
          <p:spPr bwMode="auto">
            <a:xfrm>
              <a:off x="420129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30" name="TextBox 29">
              <a:extLst>
                <a:ext uri="{FF2B5EF4-FFF2-40B4-BE49-F238E27FC236}">
                  <a16:creationId xmlns:a16="http://schemas.microsoft.com/office/drawing/2014/main" id="{DBAC4F6B-E7D7-850D-E2C3-9FBCFEAFFA28}"/>
                </a:ext>
              </a:extLst>
            </p:cNvPr>
            <p:cNvSpPr txBox="1"/>
            <p:nvPr/>
          </p:nvSpPr>
          <p:spPr bwMode="auto">
            <a:xfrm>
              <a:off x="4644279"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31" name="TextBox 30">
              <a:extLst>
                <a:ext uri="{FF2B5EF4-FFF2-40B4-BE49-F238E27FC236}">
                  <a16:creationId xmlns:a16="http://schemas.microsoft.com/office/drawing/2014/main" id="{5F7EAB49-554E-D3D0-C016-1B8B26A15CE5}"/>
                </a:ext>
              </a:extLst>
            </p:cNvPr>
            <p:cNvSpPr txBox="1"/>
            <p:nvPr/>
          </p:nvSpPr>
          <p:spPr bwMode="auto">
            <a:xfrm>
              <a:off x="5051711"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32" name="TextBox 31">
              <a:extLst>
                <a:ext uri="{FF2B5EF4-FFF2-40B4-BE49-F238E27FC236}">
                  <a16:creationId xmlns:a16="http://schemas.microsoft.com/office/drawing/2014/main" id="{1E3A7D25-5166-025D-201F-1C6686817687}"/>
                </a:ext>
              </a:extLst>
            </p:cNvPr>
            <p:cNvSpPr txBox="1"/>
            <p:nvPr/>
          </p:nvSpPr>
          <p:spPr bwMode="auto">
            <a:xfrm>
              <a:off x="5471257"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33" name="TextBox 32">
              <a:extLst>
                <a:ext uri="{FF2B5EF4-FFF2-40B4-BE49-F238E27FC236}">
                  <a16:creationId xmlns:a16="http://schemas.microsoft.com/office/drawing/2014/main" id="{5D3AC862-AA01-49A3-BF6B-07F05F9DAC30}"/>
                </a:ext>
              </a:extLst>
            </p:cNvPr>
            <p:cNvSpPr txBox="1"/>
            <p:nvPr/>
          </p:nvSpPr>
          <p:spPr bwMode="auto">
            <a:xfrm>
              <a:off x="586730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34" name="TextBox 33">
              <a:extLst>
                <a:ext uri="{FF2B5EF4-FFF2-40B4-BE49-F238E27FC236}">
                  <a16:creationId xmlns:a16="http://schemas.microsoft.com/office/drawing/2014/main" id="{BDDCE84D-7E57-58E5-A165-8DCB2CBEDADB}"/>
                </a:ext>
              </a:extLst>
            </p:cNvPr>
            <p:cNvSpPr txBox="1"/>
            <p:nvPr/>
          </p:nvSpPr>
          <p:spPr bwMode="auto">
            <a:xfrm>
              <a:off x="6282615"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35" name="TextBox 34">
              <a:extLst>
                <a:ext uri="{FF2B5EF4-FFF2-40B4-BE49-F238E27FC236}">
                  <a16:creationId xmlns:a16="http://schemas.microsoft.com/office/drawing/2014/main" id="{28D6E89F-C05D-F74A-F061-B1CE88B1E711}"/>
                </a:ext>
              </a:extLst>
            </p:cNvPr>
            <p:cNvSpPr txBox="1"/>
            <p:nvPr/>
          </p:nvSpPr>
          <p:spPr bwMode="auto">
            <a:xfrm>
              <a:off x="667734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36" name="TextBox 35">
              <a:extLst>
                <a:ext uri="{FF2B5EF4-FFF2-40B4-BE49-F238E27FC236}">
                  <a16:creationId xmlns:a16="http://schemas.microsoft.com/office/drawing/2014/main" id="{9E0037B4-7E2E-1BC7-B8E7-F41CF7158B53}"/>
                </a:ext>
              </a:extLst>
            </p:cNvPr>
            <p:cNvSpPr txBox="1"/>
            <p:nvPr/>
          </p:nvSpPr>
          <p:spPr bwMode="auto">
            <a:xfrm>
              <a:off x="710921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37" name="TextBox 36">
              <a:extLst>
                <a:ext uri="{FF2B5EF4-FFF2-40B4-BE49-F238E27FC236}">
                  <a16:creationId xmlns:a16="http://schemas.microsoft.com/office/drawing/2014/main" id="{803BF24B-7559-53C2-C9C7-C991284BD5DB}"/>
                </a:ext>
              </a:extLst>
            </p:cNvPr>
            <p:cNvSpPr txBox="1"/>
            <p:nvPr/>
          </p:nvSpPr>
          <p:spPr bwMode="auto">
            <a:xfrm>
              <a:off x="748812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38" name="TextBox 37">
              <a:extLst>
                <a:ext uri="{FF2B5EF4-FFF2-40B4-BE49-F238E27FC236}">
                  <a16:creationId xmlns:a16="http://schemas.microsoft.com/office/drawing/2014/main" id="{6DA7F325-891D-5740-740A-991D7D0F7F7A}"/>
                </a:ext>
              </a:extLst>
            </p:cNvPr>
            <p:cNvSpPr txBox="1"/>
            <p:nvPr/>
          </p:nvSpPr>
          <p:spPr bwMode="auto">
            <a:xfrm>
              <a:off x="7931109"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39" name="TextBox 38">
              <a:extLst>
                <a:ext uri="{FF2B5EF4-FFF2-40B4-BE49-F238E27FC236}">
                  <a16:creationId xmlns:a16="http://schemas.microsoft.com/office/drawing/2014/main" id="{2A37D4B2-77D1-F358-E5B2-960EC5968E5A}"/>
                </a:ext>
              </a:extLst>
            </p:cNvPr>
            <p:cNvSpPr txBox="1"/>
            <p:nvPr/>
          </p:nvSpPr>
          <p:spPr bwMode="auto">
            <a:xfrm>
              <a:off x="8338541"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51</a:t>
              </a:r>
            </a:p>
          </p:txBody>
        </p:sp>
        <p:sp>
          <p:nvSpPr>
            <p:cNvPr id="40" name="TextBox 39">
              <a:extLst>
                <a:ext uri="{FF2B5EF4-FFF2-40B4-BE49-F238E27FC236}">
                  <a16:creationId xmlns:a16="http://schemas.microsoft.com/office/drawing/2014/main" id="{D79AEC5B-6323-E4FD-DF05-4C05360D74BD}"/>
                </a:ext>
              </a:extLst>
            </p:cNvPr>
            <p:cNvSpPr txBox="1"/>
            <p:nvPr/>
          </p:nvSpPr>
          <p:spPr bwMode="auto">
            <a:xfrm>
              <a:off x="8737767"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sp>
          <p:nvSpPr>
            <p:cNvPr id="41" name="TextBox 40">
              <a:extLst>
                <a:ext uri="{FF2B5EF4-FFF2-40B4-BE49-F238E27FC236}">
                  <a16:creationId xmlns:a16="http://schemas.microsoft.com/office/drawing/2014/main" id="{24B63D0D-8836-D40B-27FB-8901F191615A}"/>
                </a:ext>
              </a:extLst>
            </p:cNvPr>
            <p:cNvSpPr txBox="1"/>
            <p:nvPr/>
          </p:nvSpPr>
          <p:spPr bwMode="auto">
            <a:xfrm>
              <a:off x="913889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a:t>
              </a:r>
            </a:p>
          </p:txBody>
        </p:sp>
        <p:sp>
          <p:nvSpPr>
            <p:cNvPr id="42" name="TextBox 41">
              <a:extLst>
                <a:ext uri="{FF2B5EF4-FFF2-40B4-BE49-F238E27FC236}">
                  <a16:creationId xmlns:a16="http://schemas.microsoft.com/office/drawing/2014/main" id="{64DD566C-283A-D7FB-BAB2-0E6353269B59}"/>
                </a:ext>
              </a:extLst>
            </p:cNvPr>
            <p:cNvSpPr txBox="1"/>
            <p:nvPr/>
          </p:nvSpPr>
          <p:spPr bwMode="auto">
            <a:xfrm>
              <a:off x="9569445"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43" name="TextBox 42">
              <a:extLst>
                <a:ext uri="{FF2B5EF4-FFF2-40B4-BE49-F238E27FC236}">
                  <a16:creationId xmlns:a16="http://schemas.microsoft.com/office/drawing/2014/main" id="{A3E0154F-0F02-6760-C520-1F6BC0606376}"/>
                </a:ext>
              </a:extLst>
            </p:cNvPr>
            <p:cNvSpPr txBox="1"/>
            <p:nvPr/>
          </p:nvSpPr>
          <p:spPr bwMode="auto">
            <a:xfrm>
              <a:off x="995401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63</a:t>
              </a:r>
            </a:p>
          </p:txBody>
        </p:sp>
        <p:sp>
          <p:nvSpPr>
            <p:cNvPr id="44" name="TextBox 43">
              <a:extLst>
                <a:ext uri="{FF2B5EF4-FFF2-40B4-BE49-F238E27FC236}">
                  <a16:creationId xmlns:a16="http://schemas.microsoft.com/office/drawing/2014/main" id="{602D5955-E892-F9D4-47FB-ADB1ABD11F2A}"/>
                </a:ext>
              </a:extLst>
            </p:cNvPr>
            <p:cNvSpPr txBox="1"/>
            <p:nvPr/>
          </p:nvSpPr>
          <p:spPr bwMode="auto">
            <a:xfrm>
              <a:off x="1037572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45" name="TextBox 44">
              <a:extLst>
                <a:ext uri="{FF2B5EF4-FFF2-40B4-BE49-F238E27FC236}">
                  <a16:creationId xmlns:a16="http://schemas.microsoft.com/office/drawing/2014/main" id="{17AFA320-ABAA-7D7A-4146-CEE1A021A50A}"/>
                </a:ext>
              </a:extLst>
            </p:cNvPr>
            <p:cNvSpPr txBox="1"/>
            <p:nvPr/>
          </p:nvSpPr>
          <p:spPr bwMode="auto">
            <a:xfrm>
              <a:off x="10809782"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a:t>
              </a:r>
            </a:p>
          </p:txBody>
        </p:sp>
        <p:sp>
          <p:nvSpPr>
            <p:cNvPr id="46" name="TextBox 45">
              <a:extLst>
                <a:ext uri="{FF2B5EF4-FFF2-40B4-BE49-F238E27FC236}">
                  <a16:creationId xmlns:a16="http://schemas.microsoft.com/office/drawing/2014/main" id="{21FCB630-E8B9-B7D6-8198-C9FA8CF4D003}"/>
                </a:ext>
              </a:extLst>
            </p:cNvPr>
            <p:cNvSpPr txBox="1"/>
            <p:nvPr/>
          </p:nvSpPr>
          <p:spPr bwMode="auto">
            <a:xfrm>
              <a:off x="11195932"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grpSp>
      <p:sp>
        <p:nvSpPr>
          <p:cNvPr id="47" name="Freeform: Shape 46">
            <a:extLst>
              <a:ext uri="{FF2B5EF4-FFF2-40B4-BE49-F238E27FC236}">
                <a16:creationId xmlns:a16="http://schemas.microsoft.com/office/drawing/2014/main" id="{777B3C85-2E7F-AF17-479D-FEE4033F1997}"/>
              </a:ext>
            </a:extLst>
          </p:cNvPr>
          <p:cNvSpPr/>
          <p:nvPr/>
        </p:nvSpPr>
        <p:spPr bwMode="auto">
          <a:xfrm>
            <a:off x="1185333" y="1642533"/>
            <a:ext cx="10549467" cy="2861734"/>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2C7E068C-3E7C-9F49-993A-3BF82E0C1FE2}"/>
              </a:ext>
            </a:extLst>
          </p:cNvPr>
          <p:cNvGrpSpPr/>
          <p:nvPr/>
        </p:nvGrpSpPr>
        <p:grpSpPr>
          <a:xfrm>
            <a:off x="1112520" y="1705026"/>
            <a:ext cx="72813" cy="2802492"/>
            <a:chOff x="901264" y="1705026"/>
            <a:chExt cx="1347222" cy="2802492"/>
          </a:xfrm>
        </p:grpSpPr>
        <p:cxnSp>
          <p:nvCxnSpPr>
            <p:cNvPr id="49" name="Straight Connector 48">
              <a:extLst>
                <a:ext uri="{FF2B5EF4-FFF2-40B4-BE49-F238E27FC236}">
                  <a16:creationId xmlns:a16="http://schemas.microsoft.com/office/drawing/2014/main" id="{0AB0B139-C7DD-E8A8-5787-F9CC96F432E8}"/>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7CDDCDC1-5115-3DA5-7E81-5872A4179EAF}"/>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8A6DC817-2ADC-712E-BB99-680B75D087C1}"/>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6C45A1B-73EB-907C-89C1-2FB21CBDA90C}"/>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C4602B60-E7AF-A818-A2DB-A6EE5CB755BD}"/>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AC29B589-EC85-2B42-A5FE-39DAFA012442}"/>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cxnSp>
        <p:nvCxnSpPr>
          <p:cNvPr id="58" name="Straight Connector 57">
            <a:extLst>
              <a:ext uri="{FF2B5EF4-FFF2-40B4-BE49-F238E27FC236}">
                <a16:creationId xmlns:a16="http://schemas.microsoft.com/office/drawing/2014/main" id="{35443B06-8390-D94D-EECE-C554F7361461}"/>
              </a:ext>
            </a:extLst>
          </p:cNvPr>
          <p:cNvCxnSpPr>
            <a:cxnSpLocks/>
          </p:cNvCxnSpPr>
          <p:nvPr/>
        </p:nvCxnSpPr>
        <p:spPr bwMode="auto">
          <a:xfrm rot="5400000">
            <a:off x="2363235"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1F5D8B9-A21D-DCBC-2092-039AAC568D0D}"/>
              </a:ext>
            </a:extLst>
          </p:cNvPr>
          <p:cNvCxnSpPr>
            <a:cxnSpLocks/>
          </p:cNvCxnSpPr>
          <p:nvPr/>
        </p:nvCxnSpPr>
        <p:spPr bwMode="auto">
          <a:xfrm rot="5400000">
            <a:off x="1946333"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804B8D12-8855-24B0-EF18-6E687473F2ED}"/>
              </a:ext>
            </a:extLst>
          </p:cNvPr>
          <p:cNvCxnSpPr>
            <a:cxnSpLocks/>
          </p:cNvCxnSpPr>
          <p:nvPr/>
        </p:nvCxnSpPr>
        <p:spPr bwMode="auto">
          <a:xfrm rot="5400000">
            <a:off x="1543235"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B9C480B-C0D6-B5C3-85C9-C652CAC04278}"/>
              </a:ext>
            </a:extLst>
          </p:cNvPr>
          <p:cNvCxnSpPr>
            <a:cxnSpLocks/>
          </p:cNvCxnSpPr>
          <p:nvPr/>
        </p:nvCxnSpPr>
        <p:spPr bwMode="auto">
          <a:xfrm rot="5400000">
            <a:off x="3574795"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E4DB7285-A041-EE2F-EE79-B1613575B7C9}"/>
              </a:ext>
            </a:extLst>
          </p:cNvPr>
          <p:cNvCxnSpPr>
            <a:cxnSpLocks/>
          </p:cNvCxnSpPr>
          <p:nvPr/>
        </p:nvCxnSpPr>
        <p:spPr bwMode="auto">
          <a:xfrm rot="5400000">
            <a:off x="3176306"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C664981B-CAEA-26AF-0CBF-33C58925F734}"/>
              </a:ext>
            </a:extLst>
          </p:cNvPr>
          <p:cNvCxnSpPr>
            <a:cxnSpLocks/>
          </p:cNvCxnSpPr>
          <p:nvPr/>
        </p:nvCxnSpPr>
        <p:spPr bwMode="auto">
          <a:xfrm rot="5400000">
            <a:off x="2754795"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2AE59E18-E826-AEE0-A104-69CEC3CA6F8B}"/>
              </a:ext>
            </a:extLst>
          </p:cNvPr>
          <p:cNvCxnSpPr>
            <a:cxnSpLocks/>
          </p:cNvCxnSpPr>
          <p:nvPr/>
        </p:nvCxnSpPr>
        <p:spPr bwMode="auto">
          <a:xfrm rot="5400000">
            <a:off x="4806818"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CAD2F9A3-4326-78D9-6581-EE2D4D4B8CAD}"/>
              </a:ext>
            </a:extLst>
          </p:cNvPr>
          <p:cNvCxnSpPr>
            <a:cxnSpLocks/>
          </p:cNvCxnSpPr>
          <p:nvPr/>
        </p:nvCxnSpPr>
        <p:spPr bwMode="auto">
          <a:xfrm rot="5400000">
            <a:off x="4389916"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1BF2BDC-7092-D7D2-C232-FC88651A36E1}"/>
              </a:ext>
            </a:extLst>
          </p:cNvPr>
          <p:cNvCxnSpPr>
            <a:cxnSpLocks/>
          </p:cNvCxnSpPr>
          <p:nvPr/>
        </p:nvCxnSpPr>
        <p:spPr bwMode="auto">
          <a:xfrm rot="5400000">
            <a:off x="3986818"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57BA4F57-20BA-71CD-8659-7AF515E5ED6F}"/>
              </a:ext>
            </a:extLst>
          </p:cNvPr>
          <p:cNvCxnSpPr>
            <a:cxnSpLocks/>
          </p:cNvCxnSpPr>
          <p:nvPr/>
        </p:nvCxnSpPr>
        <p:spPr bwMode="auto">
          <a:xfrm rot="5400000">
            <a:off x="6018378"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0422A17-84C2-4788-1C9F-8BE7251CCE95}"/>
              </a:ext>
            </a:extLst>
          </p:cNvPr>
          <p:cNvCxnSpPr>
            <a:cxnSpLocks/>
          </p:cNvCxnSpPr>
          <p:nvPr/>
        </p:nvCxnSpPr>
        <p:spPr bwMode="auto">
          <a:xfrm rot="5400000">
            <a:off x="5619889"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E414E4E9-6996-C1EF-7837-91783F0A2745}"/>
              </a:ext>
            </a:extLst>
          </p:cNvPr>
          <p:cNvCxnSpPr>
            <a:cxnSpLocks/>
          </p:cNvCxnSpPr>
          <p:nvPr/>
        </p:nvCxnSpPr>
        <p:spPr bwMode="auto">
          <a:xfrm rot="5400000">
            <a:off x="5198378"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8E51B26-A98C-F17E-95DD-80360B4DB57F}"/>
              </a:ext>
            </a:extLst>
          </p:cNvPr>
          <p:cNvCxnSpPr>
            <a:cxnSpLocks/>
          </p:cNvCxnSpPr>
          <p:nvPr/>
        </p:nvCxnSpPr>
        <p:spPr bwMode="auto">
          <a:xfrm rot="5400000">
            <a:off x="7264821"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BF8FA1E4-C1FF-3872-277F-D764083584E6}"/>
              </a:ext>
            </a:extLst>
          </p:cNvPr>
          <p:cNvCxnSpPr>
            <a:cxnSpLocks/>
          </p:cNvCxnSpPr>
          <p:nvPr/>
        </p:nvCxnSpPr>
        <p:spPr bwMode="auto">
          <a:xfrm rot="5400000">
            <a:off x="6839768"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4FD03F6-05C1-1FFC-FE23-424DE6A4271F}"/>
              </a:ext>
            </a:extLst>
          </p:cNvPr>
          <p:cNvCxnSpPr>
            <a:cxnSpLocks/>
          </p:cNvCxnSpPr>
          <p:nvPr/>
        </p:nvCxnSpPr>
        <p:spPr bwMode="auto">
          <a:xfrm rot="5400000">
            <a:off x="6428789"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38760F3A-F717-D26E-05E2-7ECBE9016F1D}"/>
              </a:ext>
            </a:extLst>
          </p:cNvPr>
          <p:cNvCxnSpPr>
            <a:cxnSpLocks/>
          </p:cNvCxnSpPr>
          <p:nvPr/>
        </p:nvCxnSpPr>
        <p:spPr bwMode="auto">
          <a:xfrm rot="5400000">
            <a:off x="8500070"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77786159-777F-0BFB-5FEE-33944EAA0EA3}"/>
              </a:ext>
            </a:extLst>
          </p:cNvPr>
          <p:cNvCxnSpPr>
            <a:cxnSpLocks/>
          </p:cNvCxnSpPr>
          <p:nvPr/>
        </p:nvCxnSpPr>
        <p:spPr bwMode="auto">
          <a:xfrm rot="5400000">
            <a:off x="8093789"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71ADB0B7-374F-DE9C-9634-91D6BBB16B6F}"/>
              </a:ext>
            </a:extLst>
          </p:cNvPr>
          <p:cNvCxnSpPr>
            <a:cxnSpLocks/>
          </p:cNvCxnSpPr>
          <p:nvPr/>
        </p:nvCxnSpPr>
        <p:spPr bwMode="auto">
          <a:xfrm rot="5400000">
            <a:off x="7664037" y="45275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3E8AE3E6-82F1-DB58-5207-DC75420BABC2}"/>
              </a:ext>
            </a:extLst>
          </p:cNvPr>
          <p:cNvCxnSpPr>
            <a:cxnSpLocks/>
          </p:cNvCxnSpPr>
          <p:nvPr/>
        </p:nvCxnSpPr>
        <p:spPr bwMode="auto">
          <a:xfrm rot="5400000">
            <a:off x="9726599"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34191D6-55CD-5411-DA4F-FC9890C420B6}"/>
              </a:ext>
            </a:extLst>
          </p:cNvPr>
          <p:cNvCxnSpPr>
            <a:cxnSpLocks/>
          </p:cNvCxnSpPr>
          <p:nvPr/>
        </p:nvCxnSpPr>
        <p:spPr bwMode="auto">
          <a:xfrm rot="5400000">
            <a:off x="9300044"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9A417A57-220F-AF3C-83CD-10D42EEB2753}"/>
              </a:ext>
            </a:extLst>
          </p:cNvPr>
          <p:cNvCxnSpPr>
            <a:cxnSpLocks/>
          </p:cNvCxnSpPr>
          <p:nvPr/>
        </p:nvCxnSpPr>
        <p:spPr bwMode="auto">
          <a:xfrm rot="5400000">
            <a:off x="8887612"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45B19242-07DA-15DB-0A2D-EA5904F80377}"/>
              </a:ext>
            </a:extLst>
          </p:cNvPr>
          <p:cNvCxnSpPr>
            <a:cxnSpLocks/>
          </p:cNvCxnSpPr>
          <p:nvPr/>
        </p:nvCxnSpPr>
        <p:spPr bwMode="auto">
          <a:xfrm rot="5400000">
            <a:off x="10966213"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FA2901C-B2C8-C90F-4B5E-C715B8BDAB97}"/>
              </a:ext>
            </a:extLst>
          </p:cNvPr>
          <p:cNvCxnSpPr>
            <a:cxnSpLocks/>
          </p:cNvCxnSpPr>
          <p:nvPr/>
        </p:nvCxnSpPr>
        <p:spPr bwMode="auto">
          <a:xfrm rot="5400000">
            <a:off x="10558496"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1091D0C6-B986-AEA8-F1C6-60C0E0542B9B}"/>
              </a:ext>
            </a:extLst>
          </p:cNvPr>
          <p:cNvCxnSpPr>
            <a:cxnSpLocks/>
          </p:cNvCxnSpPr>
          <p:nvPr/>
        </p:nvCxnSpPr>
        <p:spPr bwMode="auto">
          <a:xfrm rot="5400000">
            <a:off x="10127225" y="45275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B725586D-1D2E-4865-A977-73D7DCDCCF07}"/>
              </a:ext>
            </a:extLst>
          </p:cNvPr>
          <p:cNvCxnSpPr>
            <a:cxnSpLocks/>
          </p:cNvCxnSpPr>
          <p:nvPr/>
        </p:nvCxnSpPr>
        <p:spPr bwMode="auto">
          <a:xfrm rot="5400000">
            <a:off x="11364969" y="4527556"/>
            <a:ext cx="64008" cy="0"/>
          </a:xfrm>
          <a:prstGeom prst="line">
            <a:avLst/>
          </a:prstGeom>
          <a:noFill/>
          <a:ln w="28575" cap="flat" cmpd="sng" algn="ctr">
            <a:solidFill>
              <a:schemeClr val="bg1"/>
            </a:solidFill>
            <a:prstDash val="solid"/>
            <a:round/>
            <a:headEnd type="none" w="med" len="med"/>
            <a:tailEnd type="none" w="med" len="med"/>
          </a:ln>
          <a:effectLst/>
        </p:spPr>
      </p:cxnSp>
      <p:sp>
        <p:nvSpPr>
          <p:cNvPr id="95" name="TextBox 94">
            <a:extLst>
              <a:ext uri="{FF2B5EF4-FFF2-40B4-BE49-F238E27FC236}">
                <a16:creationId xmlns:a16="http://schemas.microsoft.com/office/drawing/2014/main" id="{E92FF9A2-397B-44FD-F34E-AF68620B6C98}"/>
              </a:ext>
            </a:extLst>
          </p:cNvPr>
          <p:cNvSpPr txBox="1"/>
          <p:nvPr/>
        </p:nvSpPr>
        <p:spPr bwMode="auto">
          <a:xfrm>
            <a:off x="274908" y="4835839"/>
            <a:ext cx="114627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 + O</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O + Clb</a:t>
            </a:r>
          </a:p>
        </p:txBody>
      </p:sp>
      <p:grpSp>
        <p:nvGrpSpPr>
          <p:cNvPr id="96" name="Group 95">
            <a:extLst>
              <a:ext uri="{FF2B5EF4-FFF2-40B4-BE49-F238E27FC236}">
                <a16:creationId xmlns:a16="http://schemas.microsoft.com/office/drawing/2014/main" id="{4C1B0709-2925-90E1-643A-5C269F37540E}"/>
              </a:ext>
            </a:extLst>
          </p:cNvPr>
          <p:cNvGrpSpPr/>
          <p:nvPr/>
        </p:nvGrpSpPr>
        <p:grpSpPr>
          <a:xfrm>
            <a:off x="1355537" y="5222562"/>
            <a:ext cx="10174942" cy="674031"/>
            <a:chOff x="1355537" y="4647617"/>
            <a:chExt cx="10174942" cy="674031"/>
          </a:xfrm>
        </p:grpSpPr>
        <p:sp>
          <p:nvSpPr>
            <p:cNvPr id="97" name="TextBox 96">
              <a:extLst>
                <a:ext uri="{FF2B5EF4-FFF2-40B4-BE49-F238E27FC236}">
                  <a16:creationId xmlns:a16="http://schemas.microsoft.com/office/drawing/2014/main" id="{DD3AB17F-D6B5-1458-38AA-FBA4326D4619}"/>
                </a:ext>
              </a:extLst>
            </p:cNvPr>
            <p:cNvSpPr txBox="1"/>
            <p:nvPr/>
          </p:nvSpPr>
          <p:spPr bwMode="auto">
            <a:xfrm>
              <a:off x="1355537"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177</a:t>
              </a:r>
            </a:p>
          </p:txBody>
        </p:sp>
        <p:sp>
          <p:nvSpPr>
            <p:cNvPr id="98" name="TextBox 97">
              <a:extLst>
                <a:ext uri="{FF2B5EF4-FFF2-40B4-BE49-F238E27FC236}">
                  <a16:creationId xmlns:a16="http://schemas.microsoft.com/office/drawing/2014/main" id="{E3E10178-E7E3-B126-AE8B-A3BA45BEA8E3}"/>
                </a:ext>
              </a:extLst>
            </p:cNvPr>
            <p:cNvSpPr txBox="1"/>
            <p:nvPr/>
          </p:nvSpPr>
          <p:spPr bwMode="auto">
            <a:xfrm>
              <a:off x="1749683"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163</a:t>
              </a:r>
            </a:p>
          </p:txBody>
        </p:sp>
        <p:sp>
          <p:nvSpPr>
            <p:cNvPr id="99" name="TextBox 98">
              <a:extLst>
                <a:ext uri="{FF2B5EF4-FFF2-40B4-BE49-F238E27FC236}">
                  <a16:creationId xmlns:a16="http://schemas.microsoft.com/office/drawing/2014/main" id="{5BBAD646-E556-91EF-1952-12A16D4CAE6C}"/>
                </a:ext>
              </a:extLst>
            </p:cNvPr>
            <p:cNvSpPr txBox="1"/>
            <p:nvPr/>
          </p:nvSpPr>
          <p:spPr bwMode="auto">
            <a:xfrm>
              <a:off x="2157115"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a:t>
              </a:r>
            </a:p>
          </p:txBody>
        </p:sp>
        <p:sp>
          <p:nvSpPr>
            <p:cNvPr id="100" name="TextBox 99">
              <a:extLst>
                <a:ext uri="{FF2B5EF4-FFF2-40B4-BE49-F238E27FC236}">
                  <a16:creationId xmlns:a16="http://schemas.microsoft.com/office/drawing/2014/main" id="{52C89576-89CC-BB28-2B46-321E28A15BFA}"/>
                </a:ext>
              </a:extLst>
            </p:cNvPr>
            <p:cNvSpPr txBox="1"/>
            <p:nvPr/>
          </p:nvSpPr>
          <p:spPr bwMode="auto">
            <a:xfrm>
              <a:off x="2551261"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153</a:t>
              </a:r>
            </a:p>
          </p:txBody>
        </p:sp>
        <p:sp>
          <p:nvSpPr>
            <p:cNvPr id="101" name="TextBox 100">
              <a:extLst>
                <a:ext uri="{FF2B5EF4-FFF2-40B4-BE49-F238E27FC236}">
                  <a16:creationId xmlns:a16="http://schemas.microsoft.com/office/drawing/2014/main" id="{F9EC465D-FAAF-2D0B-559A-5C588A779CC8}"/>
                </a:ext>
              </a:extLst>
            </p:cNvPr>
            <p:cNvSpPr txBox="1"/>
            <p:nvPr/>
          </p:nvSpPr>
          <p:spPr bwMode="auto">
            <a:xfrm>
              <a:off x="2972708"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139</a:t>
              </a:r>
            </a:p>
          </p:txBody>
        </p:sp>
        <p:sp>
          <p:nvSpPr>
            <p:cNvPr id="102" name="TextBox 101">
              <a:extLst>
                <a:ext uri="{FF2B5EF4-FFF2-40B4-BE49-F238E27FC236}">
                  <a16:creationId xmlns:a16="http://schemas.microsoft.com/office/drawing/2014/main" id="{2B4CAA44-F33C-E108-6C1B-05D2D4086FE2}"/>
                </a:ext>
              </a:extLst>
            </p:cNvPr>
            <p:cNvSpPr txBox="1"/>
            <p:nvPr/>
          </p:nvSpPr>
          <p:spPr bwMode="auto">
            <a:xfrm>
              <a:off x="3366854"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125</a:t>
              </a:r>
            </a:p>
          </p:txBody>
        </p:sp>
        <p:sp>
          <p:nvSpPr>
            <p:cNvPr id="103" name="TextBox 102">
              <a:extLst>
                <a:ext uri="{FF2B5EF4-FFF2-40B4-BE49-F238E27FC236}">
                  <a16:creationId xmlns:a16="http://schemas.microsoft.com/office/drawing/2014/main" id="{5FE6BD6F-6BBA-82B3-92A5-B2EA9AF4F0D6}"/>
                </a:ext>
              </a:extLst>
            </p:cNvPr>
            <p:cNvSpPr txBox="1"/>
            <p:nvPr/>
          </p:nvSpPr>
          <p:spPr bwMode="auto">
            <a:xfrm>
              <a:off x="3774286"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110</a:t>
              </a:r>
            </a:p>
          </p:txBody>
        </p:sp>
        <p:sp>
          <p:nvSpPr>
            <p:cNvPr id="104" name="TextBox 103">
              <a:extLst>
                <a:ext uri="{FF2B5EF4-FFF2-40B4-BE49-F238E27FC236}">
                  <a16:creationId xmlns:a16="http://schemas.microsoft.com/office/drawing/2014/main" id="{31C2C814-9323-3324-5487-F93658590331}"/>
                </a:ext>
              </a:extLst>
            </p:cNvPr>
            <p:cNvSpPr txBox="1"/>
            <p:nvPr/>
          </p:nvSpPr>
          <p:spPr bwMode="auto">
            <a:xfrm>
              <a:off x="4168432"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105" name="TextBox 104">
              <a:extLst>
                <a:ext uri="{FF2B5EF4-FFF2-40B4-BE49-F238E27FC236}">
                  <a16:creationId xmlns:a16="http://schemas.microsoft.com/office/drawing/2014/main" id="{2D46B10E-4350-BFEA-83C6-60C2AD0F064F}"/>
                </a:ext>
              </a:extLst>
            </p:cNvPr>
            <p:cNvSpPr txBox="1"/>
            <p:nvPr/>
          </p:nvSpPr>
          <p:spPr bwMode="auto">
            <a:xfrm>
              <a:off x="4611417"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86</a:t>
              </a:r>
            </a:p>
          </p:txBody>
        </p:sp>
        <p:sp>
          <p:nvSpPr>
            <p:cNvPr id="106" name="TextBox 105">
              <a:extLst>
                <a:ext uri="{FF2B5EF4-FFF2-40B4-BE49-F238E27FC236}">
                  <a16:creationId xmlns:a16="http://schemas.microsoft.com/office/drawing/2014/main" id="{4826F9F2-741F-2E24-8283-54D1EABE4D4F}"/>
                </a:ext>
              </a:extLst>
            </p:cNvPr>
            <p:cNvSpPr txBox="1"/>
            <p:nvPr/>
          </p:nvSpPr>
          <p:spPr bwMode="auto">
            <a:xfrm>
              <a:off x="5018849"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82</a:t>
              </a:r>
            </a:p>
          </p:txBody>
        </p:sp>
        <p:sp>
          <p:nvSpPr>
            <p:cNvPr id="107" name="TextBox 106">
              <a:extLst>
                <a:ext uri="{FF2B5EF4-FFF2-40B4-BE49-F238E27FC236}">
                  <a16:creationId xmlns:a16="http://schemas.microsoft.com/office/drawing/2014/main" id="{BE6BF78E-C1FE-3396-CCEE-3A6599C9CF8E}"/>
                </a:ext>
              </a:extLst>
            </p:cNvPr>
            <p:cNvSpPr txBox="1"/>
            <p:nvPr/>
          </p:nvSpPr>
          <p:spPr bwMode="auto">
            <a:xfrm>
              <a:off x="5438395"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a:t>
              </a:r>
            </a:p>
          </p:txBody>
        </p:sp>
        <p:sp>
          <p:nvSpPr>
            <p:cNvPr id="108" name="TextBox 107">
              <a:extLst>
                <a:ext uri="{FF2B5EF4-FFF2-40B4-BE49-F238E27FC236}">
                  <a16:creationId xmlns:a16="http://schemas.microsoft.com/office/drawing/2014/main" id="{7D5C297C-6153-5716-AF7D-5911F9BDEC84}"/>
                </a:ext>
              </a:extLst>
            </p:cNvPr>
            <p:cNvSpPr txBox="1"/>
            <p:nvPr/>
          </p:nvSpPr>
          <p:spPr bwMode="auto">
            <a:xfrm>
              <a:off x="5834442"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109" name="TextBox 108">
              <a:extLst>
                <a:ext uri="{FF2B5EF4-FFF2-40B4-BE49-F238E27FC236}">
                  <a16:creationId xmlns:a16="http://schemas.microsoft.com/office/drawing/2014/main" id="{160DC4A1-5032-13AE-B904-C96258C493DC}"/>
                </a:ext>
              </a:extLst>
            </p:cNvPr>
            <p:cNvSpPr txBox="1"/>
            <p:nvPr/>
          </p:nvSpPr>
          <p:spPr bwMode="auto">
            <a:xfrm>
              <a:off x="6249753"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56</a:t>
              </a:r>
            </a:p>
          </p:txBody>
        </p:sp>
        <p:sp>
          <p:nvSpPr>
            <p:cNvPr id="110" name="TextBox 109">
              <a:extLst>
                <a:ext uri="{FF2B5EF4-FFF2-40B4-BE49-F238E27FC236}">
                  <a16:creationId xmlns:a16="http://schemas.microsoft.com/office/drawing/2014/main" id="{338F6EDB-7F34-68DD-8B29-BB30303B39E4}"/>
                </a:ext>
              </a:extLst>
            </p:cNvPr>
            <p:cNvSpPr txBox="1"/>
            <p:nvPr/>
          </p:nvSpPr>
          <p:spPr bwMode="auto">
            <a:xfrm>
              <a:off x="6644486"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a:t>
              </a:r>
            </a:p>
          </p:txBody>
        </p:sp>
        <p:sp>
          <p:nvSpPr>
            <p:cNvPr id="111" name="TextBox 110">
              <a:extLst>
                <a:ext uri="{FF2B5EF4-FFF2-40B4-BE49-F238E27FC236}">
                  <a16:creationId xmlns:a16="http://schemas.microsoft.com/office/drawing/2014/main" id="{D2C39D0E-2029-2F8B-9A1A-5777934383C2}"/>
                </a:ext>
              </a:extLst>
            </p:cNvPr>
            <p:cNvSpPr txBox="1"/>
            <p:nvPr/>
          </p:nvSpPr>
          <p:spPr bwMode="auto">
            <a:xfrm>
              <a:off x="7076355"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a:t>
              </a:r>
            </a:p>
          </p:txBody>
        </p:sp>
        <p:sp>
          <p:nvSpPr>
            <p:cNvPr id="112" name="TextBox 111">
              <a:extLst>
                <a:ext uri="{FF2B5EF4-FFF2-40B4-BE49-F238E27FC236}">
                  <a16:creationId xmlns:a16="http://schemas.microsoft.com/office/drawing/2014/main" id="{0EEE3031-1CFD-CFF5-4FDA-5C8D024328CC}"/>
                </a:ext>
              </a:extLst>
            </p:cNvPr>
            <p:cNvSpPr txBox="1"/>
            <p:nvPr/>
          </p:nvSpPr>
          <p:spPr bwMode="auto">
            <a:xfrm>
              <a:off x="7455262"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13" name="TextBox 112">
              <a:extLst>
                <a:ext uri="{FF2B5EF4-FFF2-40B4-BE49-F238E27FC236}">
                  <a16:creationId xmlns:a16="http://schemas.microsoft.com/office/drawing/2014/main" id="{8CC724C0-6C88-6346-146A-C3695C63CE8B}"/>
                </a:ext>
              </a:extLst>
            </p:cNvPr>
            <p:cNvSpPr txBox="1"/>
            <p:nvPr/>
          </p:nvSpPr>
          <p:spPr bwMode="auto">
            <a:xfrm>
              <a:off x="7898247"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38</a:t>
              </a:r>
            </a:p>
          </p:txBody>
        </p:sp>
        <p:sp>
          <p:nvSpPr>
            <p:cNvPr id="114" name="TextBox 113">
              <a:extLst>
                <a:ext uri="{FF2B5EF4-FFF2-40B4-BE49-F238E27FC236}">
                  <a16:creationId xmlns:a16="http://schemas.microsoft.com/office/drawing/2014/main" id="{78246A8B-9508-F6E1-6688-DBA18BEDCCDA}"/>
                </a:ext>
              </a:extLst>
            </p:cNvPr>
            <p:cNvSpPr txBox="1"/>
            <p:nvPr/>
          </p:nvSpPr>
          <p:spPr bwMode="auto">
            <a:xfrm>
              <a:off x="8305679"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a:t>
              </a:r>
            </a:p>
          </p:txBody>
        </p:sp>
        <p:sp>
          <p:nvSpPr>
            <p:cNvPr id="115" name="TextBox 114">
              <a:extLst>
                <a:ext uri="{FF2B5EF4-FFF2-40B4-BE49-F238E27FC236}">
                  <a16:creationId xmlns:a16="http://schemas.microsoft.com/office/drawing/2014/main" id="{E93BA240-4CA2-F767-92BF-427FA0097BBB}"/>
                </a:ext>
              </a:extLst>
            </p:cNvPr>
            <p:cNvSpPr txBox="1"/>
            <p:nvPr/>
          </p:nvSpPr>
          <p:spPr bwMode="auto">
            <a:xfrm>
              <a:off x="8704905" y="4647617"/>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116" name="TextBox 115">
              <a:extLst>
                <a:ext uri="{FF2B5EF4-FFF2-40B4-BE49-F238E27FC236}">
                  <a16:creationId xmlns:a16="http://schemas.microsoft.com/office/drawing/2014/main" id="{050BB286-BDE5-AFF5-B8BE-54BA0E615572}"/>
                </a:ext>
              </a:extLst>
            </p:cNvPr>
            <p:cNvSpPr txBox="1"/>
            <p:nvPr/>
          </p:nvSpPr>
          <p:spPr bwMode="auto">
            <a:xfrm>
              <a:off x="9151718"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117" name="TextBox 116">
              <a:extLst>
                <a:ext uri="{FF2B5EF4-FFF2-40B4-BE49-F238E27FC236}">
                  <a16:creationId xmlns:a16="http://schemas.microsoft.com/office/drawing/2014/main" id="{BA1E0E1F-D126-B540-C3C8-D6067E905D88}"/>
                </a:ext>
              </a:extLst>
            </p:cNvPr>
            <p:cNvSpPr txBox="1"/>
            <p:nvPr/>
          </p:nvSpPr>
          <p:spPr bwMode="auto">
            <a:xfrm>
              <a:off x="9582269"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118" name="TextBox 117">
              <a:extLst>
                <a:ext uri="{FF2B5EF4-FFF2-40B4-BE49-F238E27FC236}">
                  <a16:creationId xmlns:a16="http://schemas.microsoft.com/office/drawing/2014/main" id="{3AE1E002-7F85-A8B3-104F-C9E6EBD551C8}"/>
                </a:ext>
              </a:extLst>
            </p:cNvPr>
            <p:cNvSpPr txBox="1"/>
            <p:nvPr/>
          </p:nvSpPr>
          <p:spPr bwMode="auto">
            <a:xfrm>
              <a:off x="9966842"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119" name="TextBox 118">
              <a:extLst>
                <a:ext uri="{FF2B5EF4-FFF2-40B4-BE49-F238E27FC236}">
                  <a16:creationId xmlns:a16="http://schemas.microsoft.com/office/drawing/2014/main" id="{1BDFA5CE-231F-9A4C-EE56-5A1FF85F5587}"/>
                </a:ext>
              </a:extLst>
            </p:cNvPr>
            <p:cNvSpPr txBox="1"/>
            <p:nvPr/>
          </p:nvSpPr>
          <p:spPr bwMode="auto">
            <a:xfrm>
              <a:off x="10388552"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120" name="TextBox 119">
              <a:extLst>
                <a:ext uri="{FF2B5EF4-FFF2-40B4-BE49-F238E27FC236}">
                  <a16:creationId xmlns:a16="http://schemas.microsoft.com/office/drawing/2014/main" id="{578686CA-8FBF-FE21-7929-6B3CBAE2037D}"/>
                </a:ext>
              </a:extLst>
            </p:cNvPr>
            <p:cNvSpPr txBox="1"/>
            <p:nvPr/>
          </p:nvSpPr>
          <p:spPr bwMode="auto">
            <a:xfrm>
              <a:off x="10868291"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21" name="TextBox 120">
              <a:extLst>
                <a:ext uri="{FF2B5EF4-FFF2-40B4-BE49-F238E27FC236}">
                  <a16:creationId xmlns:a16="http://schemas.microsoft.com/office/drawing/2014/main" id="{79576C7D-A07D-CBD1-8BE0-7AC5C72E337E}"/>
                </a:ext>
              </a:extLst>
            </p:cNvPr>
            <p:cNvSpPr txBox="1"/>
            <p:nvPr/>
          </p:nvSpPr>
          <p:spPr bwMode="auto">
            <a:xfrm>
              <a:off x="11254441"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grpSp>
        <p:nvGrpSpPr>
          <p:cNvPr id="64" name="Group 63">
            <a:extLst>
              <a:ext uri="{FF2B5EF4-FFF2-40B4-BE49-F238E27FC236}">
                <a16:creationId xmlns:a16="http://schemas.microsoft.com/office/drawing/2014/main" id="{E4839040-29FB-B297-A9EA-666F200CB5B4}"/>
              </a:ext>
            </a:extLst>
          </p:cNvPr>
          <p:cNvGrpSpPr/>
          <p:nvPr/>
        </p:nvGrpSpPr>
        <p:grpSpPr>
          <a:xfrm>
            <a:off x="1517119" y="1695979"/>
            <a:ext cx="9569981" cy="2307696"/>
            <a:chOff x="1517119" y="1695979"/>
            <a:chExt cx="9569981" cy="2307696"/>
          </a:xfrm>
        </p:grpSpPr>
        <p:sp>
          <p:nvSpPr>
            <p:cNvPr id="122" name="Freeform: Shape 121">
              <a:extLst>
                <a:ext uri="{FF2B5EF4-FFF2-40B4-BE49-F238E27FC236}">
                  <a16:creationId xmlns:a16="http://schemas.microsoft.com/office/drawing/2014/main" id="{7ADD53F5-7AB0-6EEE-7A9E-CB7EAD8C0BA9}"/>
                </a:ext>
              </a:extLst>
            </p:cNvPr>
            <p:cNvSpPr/>
            <p:nvPr/>
          </p:nvSpPr>
          <p:spPr bwMode="auto">
            <a:xfrm>
              <a:off x="1517119" y="1695979"/>
              <a:ext cx="5662613" cy="1940453"/>
            </a:xfrm>
            <a:custGeom>
              <a:avLst/>
              <a:gdLst>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6734 w 5651500"/>
                <a:gd name="connsiteY31" fmla="*/ 668866 h 1951566"/>
                <a:gd name="connsiteX32" fmla="*/ 2294467 w 5651500"/>
                <a:gd name="connsiteY32" fmla="*/ 668866 h 1951566"/>
                <a:gd name="connsiteX33" fmla="*/ 2294467 w 5651500"/>
                <a:gd name="connsiteY33" fmla="*/ 778933 h 1951566"/>
                <a:gd name="connsiteX34" fmla="*/ 2294467 w 5651500"/>
                <a:gd name="connsiteY34" fmla="*/ 778933 h 1951566"/>
                <a:gd name="connsiteX35" fmla="*/ 2324100 w 5651500"/>
                <a:gd name="connsiteY35" fmla="*/ 808566 h 1951566"/>
                <a:gd name="connsiteX36" fmla="*/ 2417234 w 5651500"/>
                <a:gd name="connsiteY36" fmla="*/ 808566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6734 w 5651500"/>
                <a:gd name="connsiteY31" fmla="*/ 668866 h 1951566"/>
                <a:gd name="connsiteX32" fmla="*/ 2294467 w 5651500"/>
                <a:gd name="connsiteY32" fmla="*/ 668866 h 1951566"/>
                <a:gd name="connsiteX33" fmla="*/ 2294467 w 5651500"/>
                <a:gd name="connsiteY33" fmla="*/ 778933 h 1951566"/>
                <a:gd name="connsiteX34" fmla="*/ 2294467 w 5651500"/>
                <a:gd name="connsiteY34" fmla="*/ 778933 h 1951566"/>
                <a:gd name="connsiteX35" fmla="*/ 2322513 w 5651500"/>
                <a:gd name="connsiteY35" fmla="*/ 830791 h 1951566"/>
                <a:gd name="connsiteX36" fmla="*/ 2417234 w 5651500"/>
                <a:gd name="connsiteY36" fmla="*/ 808566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6734 w 5651500"/>
                <a:gd name="connsiteY31" fmla="*/ 668866 h 1951566"/>
                <a:gd name="connsiteX32" fmla="*/ 2294467 w 5651500"/>
                <a:gd name="connsiteY32" fmla="*/ 668866 h 1951566"/>
                <a:gd name="connsiteX33" fmla="*/ 2294467 w 5651500"/>
                <a:gd name="connsiteY33" fmla="*/ 778933 h 1951566"/>
                <a:gd name="connsiteX34" fmla="*/ 2294467 w 5651500"/>
                <a:gd name="connsiteY34" fmla="*/ 778933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6734 w 5651500"/>
                <a:gd name="connsiteY31" fmla="*/ 668866 h 1951566"/>
                <a:gd name="connsiteX32" fmla="*/ 2294467 w 5651500"/>
                <a:gd name="connsiteY32" fmla="*/ 668866 h 1951566"/>
                <a:gd name="connsiteX33" fmla="*/ 2294467 w 5651500"/>
                <a:gd name="connsiteY33" fmla="*/ 778933 h 1951566"/>
                <a:gd name="connsiteX34" fmla="*/ 2318280 w 5651500"/>
                <a:gd name="connsiteY34" fmla="*/ 782108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6734 w 5651500"/>
                <a:gd name="connsiteY31" fmla="*/ 668866 h 1951566"/>
                <a:gd name="connsiteX32" fmla="*/ 2294467 w 5651500"/>
                <a:gd name="connsiteY32" fmla="*/ 668866 h 1951566"/>
                <a:gd name="connsiteX33" fmla="*/ 2294467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4467 w 5651500"/>
                <a:gd name="connsiteY32" fmla="*/ 668866 h 1951566"/>
                <a:gd name="connsiteX33" fmla="*/ 2294467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7642 w 5651500"/>
                <a:gd name="connsiteY32" fmla="*/ 681566 h 1951566"/>
                <a:gd name="connsiteX33" fmla="*/ 2294467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7642 w 5651500"/>
                <a:gd name="connsiteY32" fmla="*/ 684741 h 1951566"/>
                <a:gd name="connsiteX33" fmla="*/ 2294467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6054 w 5651500"/>
                <a:gd name="connsiteY32" fmla="*/ 684741 h 1951566"/>
                <a:gd name="connsiteX33" fmla="*/ 2294467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6054 w 5651500"/>
                <a:gd name="connsiteY32" fmla="*/ 684741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7847 w 5651500"/>
                <a:gd name="connsiteY31" fmla="*/ 687916 h 1951566"/>
                <a:gd name="connsiteX32" fmla="*/ 2296054 w 5651500"/>
                <a:gd name="connsiteY32" fmla="*/ 684741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25147 w 5651500"/>
                <a:gd name="connsiteY31" fmla="*/ 679979 h 1951566"/>
                <a:gd name="connsiteX32" fmla="*/ 2296054 w 5651500"/>
                <a:gd name="connsiteY32" fmla="*/ 684741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96054 w 5651500"/>
                <a:gd name="connsiteY32" fmla="*/ 684741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7234 w 5651500"/>
                <a:gd name="connsiteY37" fmla="*/ 889000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5646 w 5651500"/>
                <a:gd name="connsiteY37" fmla="*/ 898525 h 1951566"/>
                <a:gd name="connsiteX38" fmla="*/ 2535767 w 5651500"/>
                <a:gd name="connsiteY38" fmla="*/ 889000 h 1951566"/>
                <a:gd name="connsiteX39" fmla="*/ 2535767 w 5651500"/>
                <a:gd name="connsiteY39" fmla="*/ 889000 h 1951566"/>
                <a:gd name="connsiteX40" fmla="*/ 2705100 w 5651500"/>
                <a:gd name="connsiteY40" fmla="*/ 889000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5646 w 5651500"/>
                <a:gd name="connsiteY37" fmla="*/ 898525 h 1951566"/>
                <a:gd name="connsiteX38" fmla="*/ 2535767 w 5651500"/>
                <a:gd name="connsiteY38" fmla="*/ 889000 h 1951566"/>
                <a:gd name="connsiteX39" fmla="*/ 2535767 w 5651500"/>
                <a:gd name="connsiteY39" fmla="*/ 889000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5646 w 5651500"/>
                <a:gd name="connsiteY37" fmla="*/ 898525 h 1951566"/>
                <a:gd name="connsiteX38" fmla="*/ 2535767 w 5651500"/>
                <a:gd name="connsiteY38" fmla="*/ 889000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5646 w 5651500"/>
                <a:gd name="connsiteY37" fmla="*/ 898525 h 1951566"/>
                <a:gd name="connsiteX38" fmla="*/ 2538942 w 5651500"/>
                <a:gd name="connsiteY38" fmla="*/ 893762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23584 w 5651500"/>
                <a:gd name="connsiteY37" fmla="*/ 892175 h 1951566"/>
                <a:gd name="connsiteX38" fmla="*/ 2538942 w 5651500"/>
                <a:gd name="connsiteY38" fmla="*/ 893762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23584 w 5651500"/>
                <a:gd name="connsiteY37" fmla="*/ 892175 h 1951566"/>
                <a:gd name="connsiteX38" fmla="*/ 2534180 w 5651500"/>
                <a:gd name="connsiteY38" fmla="*/ 892175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20409 w 5651500"/>
                <a:gd name="connsiteY37" fmla="*/ 903288 h 1951566"/>
                <a:gd name="connsiteX38" fmla="*/ 2534180 w 5651500"/>
                <a:gd name="connsiteY38" fmla="*/ 892175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20409 w 5651500"/>
                <a:gd name="connsiteY37" fmla="*/ 898525 h 1951566"/>
                <a:gd name="connsiteX38" fmla="*/ 2534180 w 5651500"/>
                <a:gd name="connsiteY38" fmla="*/ 892175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916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705100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705100 w 5651500"/>
                <a:gd name="connsiteY41" fmla="*/ 965200 h 1951566"/>
                <a:gd name="connsiteX42" fmla="*/ 2705100 w 5651500"/>
                <a:gd name="connsiteY42" fmla="*/ 973666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705100 w 5651500"/>
                <a:gd name="connsiteY41" fmla="*/ 965200 h 1951566"/>
                <a:gd name="connsiteX42" fmla="*/ 2684463 w 5651500"/>
                <a:gd name="connsiteY42" fmla="*/ 962553 h 1951566"/>
                <a:gd name="connsiteX43" fmla="*/ 2722033 w 5651500"/>
                <a:gd name="connsiteY43" fmla="*/ 956733 h 1951566"/>
                <a:gd name="connsiteX44" fmla="*/ 2722033 w 5651500"/>
                <a:gd name="connsiteY44" fmla="*/ 1003300 h 1951566"/>
                <a:gd name="connsiteX45" fmla="*/ 2794000 w 5651500"/>
                <a:gd name="connsiteY45" fmla="*/ 1003300 h 1951566"/>
                <a:gd name="connsiteX46" fmla="*/ 2794000 w 5651500"/>
                <a:gd name="connsiteY46" fmla="*/ 1058333 h 1951566"/>
                <a:gd name="connsiteX47" fmla="*/ 2908300 w 5651500"/>
                <a:gd name="connsiteY47" fmla="*/ 1058333 h 1951566"/>
                <a:gd name="connsiteX48" fmla="*/ 2925233 w 5651500"/>
                <a:gd name="connsiteY48" fmla="*/ 1075266 h 1951566"/>
                <a:gd name="connsiteX49" fmla="*/ 3060700 w 5651500"/>
                <a:gd name="connsiteY49" fmla="*/ 1075266 h 1951566"/>
                <a:gd name="connsiteX50" fmla="*/ 3060700 w 5651500"/>
                <a:gd name="connsiteY50" fmla="*/ 1104900 h 1951566"/>
                <a:gd name="connsiteX51" fmla="*/ 3060700 w 5651500"/>
                <a:gd name="connsiteY51" fmla="*/ 1104900 h 1951566"/>
                <a:gd name="connsiteX52" fmla="*/ 3098800 w 5651500"/>
                <a:gd name="connsiteY52" fmla="*/ 1104900 h 1951566"/>
                <a:gd name="connsiteX53" fmla="*/ 3098800 w 5651500"/>
                <a:gd name="connsiteY53" fmla="*/ 1198033 h 1951566"/>
                <a:gd name="connsiteX54" fmla="*/ 3141134 w 5651500"/>
                <a:gd name="connsiteY54" fmla="*/ 1198033 h 1951566"/>
                <a:gd name="connsiteX55" fmla="*/ 3141134 w 5651500"/>
                <a:gd name="connsiteY55" fmla="*/ 1231900 h 1951566"/>
                <a:gd name="connsiteX56" fmla="*/ 3213100 w 5651500"/>
                <a:gd name="connsiteY56" fmla="*/ 1231900 h 1951566"/>
                <a:gd name="connsiteX57" fmla="*/ 3213100 w 5651500"/>
                <a:gd name="connsiteY57" fmla="*/ 1274233 h 1951566"/>
                <a:gd name="connsiteX58" fmla="*/ 3352800 w 5651500"/>
                <a:gd name="connsiteY58" fmla="*/ 1274233 h 1951566"/>
                <a:gd name="connsiteX59" fmla="*/ 3352800 w 5651500"/>
                <a:gd name="connsiteY59" fmla="*/ 1291166 h 1951566"/>
                <a:gd name="connsiteX60" fmla="*/ 3627967 w 5651500"/>
                <a:gd name="connsiteY60" fmla="*/ 1291166 h 1951566"/>
                <a:gd name="connsiteX61" fmla="*/ 3627967 w 5651500"/>
                <a:gd name="connsiteY61" fmla="*/ 1325033 h 1951566"/>
                <a:gd name="connsiteX62" fmla="*/ 3784600 w 5651500"/>
                <a:gd name="connsiteY62" fmla="*/ 1325033 h 1951566"/>
                <a:gd name="connsiteX63" fmla="*/ 3784600 w 5651500"/>
                <a:gd name="connsiteY63" fmla="*/ 1333500 h 1951566"/>
                <a:gd name="connsiteX64" fmla="*/ 3818467 w 5651500"/>
                <a:gd name="connsiteY64" fmla="*/ 1333500 h 1951566"/>
                <a:gd name="connsiteX65" fmla="*/ 3818467 w 5651500"/>
                <a:gd name="connsiteY65" fmla="*/ 1502833 h 1951566"/>
                <a:gd name="connsiteX66" fmla="*/ 3966634 w 5651500"/>
                <a:gd name="connsiteY66" fmla="*/ 1502833 h 1951566"/>
                <a:gd name="connsiteX67" fmla="*/ 3966634 w 5651500"/>
                <a:gd name="connsiteY67" fmla="*/ 1557866 h 1951566"/>
                <a:gd name="connsiteX68" fmla="*/ 4004734 w 5651500"/>
                <a:gd name="connsiteY68" fmla="*/ 1557866 h 1951566"/>
                <a:gd name="connsiteX69" fmla="*/ 4004734 w 5651500"/>
                <a:gd name="connsiteY69" fmla="*/ 1583266 h 1951566"/>
                <a:gd name="connsiteX70" fmla="*/ 4262967 w 5651500"/>
                <a:gd name="connsiteY70" fmla="*/ 1583266 h 1951566"/>
                <a:gd name="connsiteX71" fmla="*/ 4262967 w 5651500"/>
                <a:gd name="connsiteY71" fmla="*/ 1600200 h 1951566"/>
                <a:gd name="connsiteX72" fmla="*/ 4542367 w 5651500"/>
                <a:gd name="connsiteY72" fmla="*/ 1600200 h 1951566"/>
                <a:gd name="connsiteX73" fmla="*/ 4542367 w 5651500"/>
                <a:gd name="connsiteY73" fmla="*/ 1634066 h 1951566"/>
                <a:gd name="connsiteX74" fmla="*/ 4572000 w 5651500"/>
                <a:gd name="connsiteY74" fmla="*/ 1634066 h 1951566"/>
                <a:gd name="connsiteX75" fmla="*/ 4572000 w 5651500"/>
                <a:gd name="connsiteY75" fmla="*/ 1667933 h 1951566"/>
                <a:gd name="connsiteX76" fmla="*/ 4593167 w 5651500"/>
                <a:gd name="connsiteY76" fmla="*/ 1667933 h 1951566"/>
                <a:gd name="connsiteX77" fmla="*/ 4610100 w 5651500"/>
                <a:gd name="connsiteY77" fmla="*/ 1684866 h 1951566"/>
                <a:gd name="connsiteX78" fmla="*/ 4703234 w 5651500"/>
                <a:gd name="connsiteY78" fmla="*/ 1684866 h 1951566"/>
                <a:gd name="connsiteX79" fmla="*/ 4703234 w 5651500"/>
                <a:gd name="connsiteY79" fmla="*/ 1769533 h 1951566"/>
                <a:gd name="connsiteX80" fmla="*/ 4953000 w 5651500"/>
                <a:gd name="connsiteY80" fmla="*/ 1769533 h 1951566"/>
                <a:gd name="connsiteX81" fmla="*/ 4969934 w 5651500"/>
                <a:gd name="connsiteY81" fmla="*/ 1786467 h 1951566"/>
                <a:gd name="connsiteX82" fmla="*/ 5245100 w 5651500"/>
                <a:gd name="connsiteY82" fmla="*/ 1786467 h 1951566"/>
                <a:gd name="connsiteX83" fmla="*/ 5245100 w 5651500"/>
                <a:gd name="connsiteY83" fmla="*/ 1807633 h 1951566"/>
                <a:gd name="connsiteX84" fmla="*/ 5321300 w 5651500"/>
                <a:gd name="connsiteY84" fmla="*/ 1807633 h 1951566"/>
                <a:gd name="connsiteX85" fmla="*/ 5321300 w 5651500"/>
                <a:gd name="connsiteY85" fmla="*/ 1849966 h 1951566"/>
                <a:gd name="connsiteX86" fmla="*/ 5355167 w 5651500"/>
                <a:gd name="connsiteY86" fmla="*/ 1849966 h 1951566"/>
                <a:gd name="connsiteX87" fmla="*/ 5355167 w 5651500"/>
                <a:gd name="connsiteY87" fmla="*/ 1892300 h 1951566"/>
                <a:gd name="connsiteX88" fmla="*/ 5477934 w 5651500"/>
                <a:gd name="connsiteY88" fmla="*/ 1892300 h 1951566"/>
                <a:gd name="connsiteX89" fmla="*/ 5477934 w 5651500"/>
                <a:gd name="connsiteY89" fmla="*/ 1951566 h 1951566"/>
                <a:gd name="connsiteX90" fmla="*/ 5651500 w 5651500"/>
                <a:gd name="connsiteY90"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705100 w 5651500"/>
                <a:gd name="connsiteY41" fmla="*/ 965200 h 1951566"/>
                <a:gd name="connsiteX42" fmla="*/ 2722033 w 5651500"/>
                <a:gd name="connsiteY42" fmla="*/ 95673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695575 w 5651500"/>
                <a:gd name="connsiteY41" fmla="*/ 965200 h 1951566"/>
                <a:gd name="connsiteX42" fmla="*/ 2722033 w 5651500"/>
                <a:gd name="connsiteY42" fmla="*/ 95673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700338 w 5651500"/>
                <a:gd name="connsiteY41" fmla="*/ 962025 h 1951566"/>
                <a:gd name="connsiteX42" fmla="*/ 2722033 w 5651500"/>
                <a:gd name="connsiteY42" fmla="*/ 95673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93987 w 5651500"/>
                <a:gd name="connsiteY40" fmla="*/ 909638 h 1951566"/>
                <a:gd name="connsiteX41" fmla="*/ 2693988 w 5651500"/>
                <a:gd name="connsiteY41" fmla="*/ 960438 h 1951566"/>
                <a:gd name="connsiteX42" fmla="*/ 2722033 w 5651500"/>
                <a:gd name="connsiteY42" fmla="*/ 95673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93988 w 5651500"/>
                <a:gd name="connsiteY41" fmla="*/ 960438 h 1951566"/>
                <a:gd name="connsiteX42" fmla="*/ 2722033 w 5651500"/>
                <a:gd name="connsiteY42" fmla="*/ 95673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93988 w 5651500"/>
                <a:gd name="connsiteY41" fmla="*/ 960438 h 1951566"/>
                <a:gd name="connsiteX42" fmla="*/ 2710921 w 5651500"/>
                <a:gd name="connsiteY42" fmla="*/ 96308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22033 w 5651500"/>
                <a:gd name="connsiteY43" fmla="*/ 1003300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09333 w 5651500"/>
                <a:gd name="connsiteY43" fmla="*/ 1011238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15683 w 5651500"/>
                <a:gd name="connsiteY43" fmla="*/ 1006475 h 1951566"/>
                <a:gd name="connsiteX44" fmla="*/ 2794000 w 5651500"/>
                <a:gd name="connsiteY44" fmla="*/ 1003300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15683 w 5651500"/>
                <a:gd name="connsiteY43" fmla="*/ 1006475 h 1951566"/>
                <a:gd name="connsiteX44" fmla="*/ 2795587 w 5651500"/>
                <a:gd name="connsiteY44" fmla="*/ 1008063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09333 w 5651500"/>
                <a:gd name="connsiteY43" fmla="*/ 1014413 h 1951566"/>
                <a:gd name="connsiteX44" fmla="*/ 2795587 w 5651500"/>
                <a:gd name="connsiteY44" fmla="*/ 1008063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0921 w 5651500"/>
                <a:gd name="connsiteY42" fmla="*/ 963083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7746 w 5651500"/>
                <a:gd name="connsiteY42" fmla="*/ 956733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1568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25233 w 5651500"/>
                <a:gd name="connsiteY47" fmla="*/ 1075266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0567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91734 w 5651500"/>
                <a:gd name="connsiteY18" fmla="*/ 270933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3603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5667 w 5651500"/>
                <a:gd name="connsiteY23" fmla="*/ 45508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2492 w 5651500"/>
                <a:gd name="connsiteY23" fmla="*/ 443970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09234 w 5651500"/>
                <a:gd name="connsiteY24" fmla="*/ 43603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7334 w 5651500"/>
                <a:gd name="connsiteY27" fmla="*/ 533400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89667 w 5651500"/>
                <a:gd name="connsiteY28" fmla="*/ 533400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93234 w 5651500"/>
                <a:gd name="connsiteY11" fmla="*/ 1524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92842 w 5651500"/>
                <a:gd name="connsiteY28" fmla="*/ 549275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83709 w 5651500"/>
                <a:gd name="connsiteY11" fmla="*/ 177800 h 1951566"/>
                <a:gd name="connsiteX12" fmla="*/ 1295400 w 5651500"/>
                <a:gd name="connsiteY12" fmla="*/ 152400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92842 w 5651500"/>
                <a:gd name="connsiteY28" fmla="*/ 549275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76300 w 5651500"/>
                <a:gd name="connsiteY10" fmla="*/ 135466 h 1951566"/>
                <a:gd name="connsiteX11" fmla="*/ 883709 w 5651500"/>
                <a:gd name="connsiteY11" fmla="*/ 177800 h 1951566"/>
                <a:gd name="connsiteX12" fmla="*/ 1293812 w 5651500"/>
                <a:gd name="connsiteY12" fmla="*/ 173038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92842 w 5651500"/>
                <a:gd name="connsiteY28" fmla="*/ 549275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87412 w 5651500"/>
                <a:gd name="connsiteY10" fmla="*/ 135466 h 1951566"/>
                <a:gd name="connsiteX11" fmla="*/ 883709 w 5651500"/>
                <a:gd name="connsiteY11" fmla="*/ 177800 h 1951566"/>
                <a:gd name="connsiteX12" fmla="*/ 1293812 w 5651500"/>
                <a:gd name="connsiteY12" fmla="*/ 173038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92842 w 5651500"/>
                <a:gd name="connsiteY28" fmla="*/ 549275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51500"/>
                <a:gd name="connsiteY0" fmla="*/ 0 h 1951566"/>
                <a:gd name="connsiteX1" fmla="*/ 414867 w 5651500"/>
                <a:gd name="connsiteY1" fmla="*/ 0 h 1951566"/>
                <a:gd name="connsiteX2" fmla="*/ 414867 w 5651500"/>
                <a:gd name="connsiteY2" fmla="*/ 67733 h 1951566"/>
                <a:gd name="connsiteX3" fmla="*/ 448734 w 5651500"/>
                <a:gd name="connsiteY3" fmla="*/ 67733 h 1951566"/>
                <a:gd name="connsiteX4" fmla="*/ 448734 w 5651500"/>
                <a:gd name="connsiteY4" fmla="*/ 67733 h 1951566"/>
                <a:gd name="connsiteX5" fmla="*/ 448734 w 5651500"/>
                <a:gd name="connsiteY5" fmla="*/ 88900 h 1951566"/>
                <a:gd name="connsiteX6" fmla="*/ 508000 w 5651500"/>
                <a:gd name="connsiteY6" fmla="*/ 88900 h 1951566"/>
                <a:gd name="connsiteX7" fmla="*/ 508000 w 5651500"/>
                <a:gd name="connsiteY7" fmla="*/ 110066 h 1951566"/>
                <a:gd name="connsiteX8" fmla="*/ 774700 w 5651500"/>
                <a:gd name="connsiteY8" fmla="*/ 110066 h 1951566"/>
                <a:gd name="connsiteX9" fmla="*/ 774700 w 5651500"/>
                <a:gd name="connsiteY9" fmla="*/ 135466 h 1951566"/>
                <a:gd name="connsiteX10" fmla="*/ 882650 w 5651500"/>
                <a:gd name="connsiteY10" fmla="*/ 133879 h 1951566"/>
                <a:gd name="connsiteX11" fmla="*/ 883709 w 5651500"/>
                <a:gd name="connsiteY11" fmla="*/ 177800 h 1951566"/>
                <a:gd name="connsiteX12" fmla="*/ 1293812 w 5651500"/>
                <a:gd name="connsiteY12" fmla="*/ 173038 h 1951566"/>
                <a:gd name="connsiteX13" fmla="*/ 1295400 w 5651500"/>
                <a:gd name="connsiteY13" fmla="*/ 194733 h 1951566"/>
                <a:gd name="connsiteX14" fmla="*/ 1536700 w 5651500"/>
                <a:gd name="connsiteY14" fmla="*/ 194733 h 1951566"/>
                <a:gd name="connsiteX15" fmla="*/ 1536700 w 5651500"/>
                <a:gd name="connsiteY15" fmla="*/ 241300 h 1951566"/>
                <a:gd name="connsiteX16" fmla="*/ 1557867 w 5651500"/>
                <a:gd name="connsiteY16" fmla="*/ 241300 h 1951566"/>
                <a:gd name="connsiteX17" fmla="*/ 1557867 w 5651500"/>
                <a:gd name="connsiteY17" fmla="*/ 270933 h 1951566"/>
                <a:gd name="connsiteX18" fmla="*/ 1580622 w 5651500"/>
                <a:gd name="connsiteY18" fmla="*/ 269345 h 1951566"/>
                <a:gd name="connsiteX19" fmla="*/ 1578505 w 5651500"/>
                <a:gd name="connsiteY19" fmla="*/ 292100 h 1951566"/>
                <a:gd name="connsiteX20" fmla="*/ 1604434 w 5651500"/>
                <a:gd name="connsiteY20" fmla="*/ 292100 h 1951566"/>
                <a:gd name="connsiteX21" fmla="*/ 1604434 w 5651500"/>
                <a:gd name="connsiteY21" fmla="*/ 410633 h 1951566"/>
                <a:gd name="connsiteX22" fmla="*/ 1735667 w 5651500"/>
                <a:gd name="connsiteY22" fmla="*/ 410633 h 1951566"/>
                <a:gd name="connsiteX23" fmla="*/ 1737255 w 5651500"/>
                <a:gd name="connsiteY23" fmla="*/ 442383 h 1951566"/>
                <a:gd name="connsiteX24" fmla="*/ 1913996 w 5651500"/>
                <a:gd name="connsiteY24" fmla="*/ 442383 h 1951566"/>
                <a:gd name="connsiteX25" fmla="*/ 1909234 w 5651500"/>
                <a:gd name="connsiteY25" fmla="*/ 491066 h 1951566"/>
                <a:gd name="connsiteX26" fmla="*/ 1947334 w 5651500"/>
                <a:gd name="connsiteY26" fmla="*/ 491066 h 1951566"/>
                <a:gd name="connsiteX27" fmla="*/ 1948921 w 5651500"/>
                <a:gd name="connsiteY27" fmla="*/ 547688 h 1951566"/>
                <a:gd name="connsiteX28" fmla="*/ 1992842 w 5651500"/>
                <a:gd name="connsiteY28" fmla="*/ 549275 h 1951566"/>
                <a:gd name="connsiteX29" fmla="*/ 1989667 w 5651500"/>
                <a:gd name="connsiteY29" fmla="*/ 626533 h 1951566"/>
                <a:gd name="connsiteX30" fmla="*/ 2226734 w 5651500"/>
                <a:gd name="connsiteY30" fmla="*/ 626533 h 1951566"/>
                <a:gd name="connsiteX31" fmla="*/ 2231497 w 5651500"/>
                <a:gd name="connsiteY31" fmla="*/ 683154 h 1951566"/>
                <a:gd name="connsiteX32" fmla="*/ 2283354 w 5651500"/>
                <a:gd name="connsiteY32" fmla="*/ 683153 h 1951566"/>
                <a:gd name="connsiteX33" fmla="*/ 2289704 w 5651500"/>
                <a:gd name="connsiteY33" fmla="*/ 778933 h 1951566"/>
                <a:gd name="connsiteX34" fmla="*/ 2324630 w 5651500"/>
                <a:gd name="connsiteY34" fmla="*/ 777345 h 1951566"/>
                <a:gd name="connsiteX35" fmla="*/ 2322513 w 5651500"/>
                <a:gd name="connsiteY35" fmla="*/ 830791 h 1951566"/>
                <a:gd name="connsiteX36" fmla="*/ 2414059 w 5651500"/>
                <a:gd name="connsiteY36" fmla="*/ 830791 h 1951566"/>
                <a:gd name="connsiteX37" fmla="*/ 2418821 w 5651500"/>
                <a:gd name="connsiteY37" fmla="*/ 893763 h 1951566"/>
                <a:gd name="connsiteX38" fmla="*/ 2534180 w 5651500"/>
                <a:gd name="connsiteY38" fmla="*/ 892175 h 1951566"/>
                <a:gd name="connsiteX39" fmla="*/ 2534180 w 5651500"/>
                <a:gd name="connsiteY39" fmla="*/ 912813 h 1951566"/>
                <a:gd name="connsiteX40" fmla="*/ 2689225 w 5651500"/>
                <a:gd name="connsiteY40" fmla="*/ 908051 h 1951566"/>
                <a:gd name="connsiteX41" fmla="*/ 2689225 w 5651500"/>
                <a:gd name="connsiteY41" fmla="*/ 958851 h 1951566"/>
                <a:gd name="connsiteX42" fmla="*/ 2709333 w 5651500"/>
                <a:gd name="connsiteY42" fmla="*/ 959908 h 1951566"/>
                <a:gd name="connsiteX43" fmla="*/ 2709333 w 5651500"/>
                <a:gd name="connsiteY43" fmla="*/ 1014413 h 1951566"/>
                <a:gd name="connsiteX44" fmla="*/ 2792412 w 5651500"/>
                <a:gd name="connsiteY44" fmla="*/ 1016001 h 1951566"/>
                <a:gd name="connsiteX45" fmla="*/ 2794000 w 5651500"/>
                <a:gd name="connsiteY45" fmla="*/ 1058333 h 1951566"/>
                <a:gd name="connsiteX46" fmla="*/ 2908300 w 5651500"/>
                <a:gd name="connsiteY46" fmla="*/ 1058333 h 1951566"/>
                <a:gd name="connsiteX47" fmla="*/ 2914120 w 5651500"/>
                <a:gd name="connsiteY47" fmla="*/ 1078441 h 1951566"/>
                <a:gd name="connsiteX48" fmla="*/ 3060700 w 5651500"/>
                <a:gd name="connsiteY48" fmla="*/ 1075266 h 1951566"/>
                <a:gd name="connsiteX49" fmla="*/ 3060700 w 5651500"/>
                <a:gd name="connsiteY49" fmla="*/ 1104900 h 1951566"/>
                <a:gd name="connsiteX50" fmla="*/ 3060700 w 5651500"/>
                <a:gd name="connsiteY50" fmla="*/ 1104900 h 1951566"/>
                <a:gd name="connsiteX51" fmla="*/ 3098800 w 5651500"/>
                <a:gd name="connsiteY51" fmla="*/ 1104900 h 1951566"/>
                <a:gd name="connsiteX52" fmla="*/ 3098800 w 5651500"/>
                <a:gd name="connsiteY52" fmla="*/ 1198033 h 1951566"/>
                <a:gd name="connsiteX53" fmla="*/ 3141134 w 5651500"/>
                <a:gd name="connsiteY53" fmla="*/ 1198033 h 1951566"/>
                <a:gd name="connsiteX54" fmla="*/ 3141134 w 5651500"/>
                <a:gd name="connsiteY54" fmla="*/ 1231900 h 1951566"/>
                <a:gd name="connsiteX55" fmla="*/ 3213100 w 5651500"/>
                <a:gd name="connsiteY55" fmla="*/ 1231900 h 1951566"/>
                <a:gd name="connsiteX56" fmla="*/ 3213100 w 5651500"/>
                <a:gd name="connsiteY56" fmla="*/ 1274233 h 1951566"/>
                <a:gd name="connsiteX57" fmla="*/ 3352800 w 5651500"/>
                <a:gd name="connsiteY57" fmla="*/ 1274233 h 1951566"/>
                <a:gd name="connsiteX58" fmla="*/ 3352800 w 5651500"/>
                <a:gd name="connsiteY58" fmla="*/ 1291166 h 1951566"/>
                <a:gd name="connsiteX59" fmla="*/ 3627967 w 5651500"/>
                <a:gd name="connsiteY59" fmla="*/ 1291166 h 1951566"/>
                <a:gd name="connsiteX60" fmla="*/ 3627967 w 5651500"/>
                <a:gd name="connsiteY60" fmla="*/ 1325033 h 1951566"/>
                <a:gd name="connsiteX61" fmla="*/ 3784600 w 5651500"/>
                <a:gd name="connsiteY61" fmla="*/ 1325033 h 1951566"/>
                <a:gd name="connsiteX62" fmla="*/ 3784600 w 5651500"/>
                <a:gd name="connsiteY62" fmla="*/ 1333500 h 1951566"/>
                <a:gd name="connsiteX63" fmla="*/ 3818467 w 5651500"/>
                <a:gd name="connsiteY63" fmla="*/ 1333500 h 1951566"/>
                <a:gd name="connsiteX64" fmla="*/ 3818467 w 5651500"/>
                <a:gd name="connsiteY64" fmla="*/ 1502833 h 1951566"/>
                <a:gd name="connsiteX65" fmla="*/ 3966634 w 5651500"/>
                <a:gd name="connsiteY65" fmla="*/ 1502833 h 1951566"/>
                <a:gd name="connsiteX66" fmla="*/ 3966634 w 5651500"/>
                <a:gd name="connsiteY66" fmla="*/ 1557866 h 1951566"/>
                <a:gd name="connsiteX67" fmla="*/ 4004734 w 5651500"/>
                <a:gd name="connsiteY67" fmla="*/ 1557866 h 1951566"/>
                <a:gd name="connsiteX68" fmla="*/ 4004734 w 5651500"/>
                <a:gd name="connsiteY68" fmla="*/ 1583266 h 1951566"/>
                <a:gd name="connsiteX69" fmla="*/ 4262967 w 5651500"/>
                <a:gd name="connsiteY69" fmla="*/ 1583266 h 1951566"/>
                <a:gd name="connsiteX70" fmla="*/ 4262967 w 5651500"/>
                <a:gd name="connsiteY70" fmla="*/ 1600200 h 1951566"/>
                <a:gd name="connsiteX71" fmla="*/ 4542367 w 5651500"/>
                <a:gd name="connsiteY71" fmla="*/ 1600200 h 1951566"/>
                <a:gd name="connsiteX72" fmla="*/ 4542367 w 5651500"/>
                <a:gd name="connsiteY72" fmla="*/ 1634066 h 1951566"/>
                <a:gd name="connsiteX73" fmla="*/ 4572000 w 5651500"/>
                <a:gd name="connsiteY73" fmla="*/ 1634066 h 1951566"/>
                <a:gd name="connsiteX74" fmla="*/ 4572000 w 5651500"/>
                <a:gd name="connsiteY74" fmla="*/ 1667933 h 1951566"/>
                <a:gd name="connsiteX75" fmla="*/ 4593167 w 5651500"/>
                <a:gd name="connsiteY75" fmla="*/ 1667933 h 1951566"/>
                <a:gd name="connsiteX76" fmla="*/ 4610100 w 5651500"/>
                <a:gd name="connsiteY76" fmla="*/ 1684866 h 1951566"/>
                <a:gd name="connsiteX77" fmla="*/ 4703234 w 5651500"/>
                <a:gd name="connsiteY77" fmla="*/ 1684866 h 1951566"/>
                <a:gd name="connsiteX78" fmla="*/ 4703234 w 5651500"/>
                <a:gd name="connsiteY78" fmla="*/ 1769533 h 1951566"/>
                <a:gd name="connsiteX79" fmla="*/ 4953000 w 5651500"/>
                <a:gd name="connsiteY79" fmla="*/ 1769533 h 1951566"/>
                <a:gd name="connsiteX80" fmla="*/ 4969934 w 5651500"/>
                <a:gd name="connsiteY80" fmla="*/ 1786467 h 1951566"/>
                <a:gd name="connsiteX81" fmla="*/ 5245100 w 5651500"/>
                <a:gd name="connsiteY81" fmla="*/ 1786467 h 1951566"/>
                <a:gd name="connsiteX82" fmla="*/ 5245100 w 5651500"/>
                <a:gd name="connsiteY82" fmla="*/ 1807633 h 1951566"/>
                <a:gd name="connsiteX83" fmla="*/ 5321300 w 5651500"/>
                <a:gd name="connsiteY83" fmla="*/ 1807633 h 1951566"/>
                <a:gd name="connsiteX84" fmla="*/ 5321300 w 5651500"/>
                <a:gd name="connsiteY84" fmla="*/ 1849966 h 1951566"/>
                <a:gd name="connsiteX85" fmla="*/ 5355167 w 5651500"/>
                <a:gd name="connsiteY85" fmla="*/ 1849966 h 1951566"/>
                <a:gd name="connsiteX86" fmla="*/ 5355167 w 5651500"/>
                <a:gd name="connsiteY86" fmla="*/ 1892300 h 1951566"/>
                <a:gd name="connsiteX87" fmla="*/ 5477934 w 5651500"/>
                <a:gd name="connsiteY87" fmla="*/ 1892300 h 1951566"/>
                <a:gd name="connsiteX88" fmla="*/ 5477934 w 5651500"/>
                <a:gd name="connsiteY88" fmla="*/ 1951566 h 1951566"/>
                <a:gd name="connsiteX89" fmla="*/ 5651500 w 5651500"/>
                <a:gd name="connsiteY89" fmla="*/ 1951566 h 1951566"/>
                <a:gd name="connsiteX0" fmla="*/ 0 w 5662613"/>
                <a:gd name="connsiteY0" fmla="*/ 15875 h 1951566"/>
                <a:gd name="connsiteX1" fmla="*/ 425980 w 5662613"/>
                <a:gd name="connsiteY1" fmla="*/ 0 h 1951566"/>
                <a:gd name="connsiteX2" fmla="*/ 425980 w 5662613"/>
                <a:gd name="connsiteY2" fmla="*/ 67733 h 1951566"/>
                <a:gd name="connsiteX3" fmla="*/ 459847 w 5662613"/>
                <a:gd name="connsiteY3" fmla="*/ 67733 h 1951566"/>
                <a:gd name="connsiteX4" fmla="*/ 459847 w 5662613"/>
                <a:gd name="connsiteY4" fmla="*/ 67733 h 1951566"/>
                <a:gd name="connsiteX5" fmla="*/ 459847 w 5662613"/>
                <a:gd name="connsiteY5" fmla="*/ 88900 h 1951566"/>
                <a:gd name="connsiteX6" fmla="*/ 519113 w 5662613"/>
                <a:gd name="connsiteY6" fmla="*/ 88900 h 1951566"/>
                <a:gd name="connsiteX7" fmla="*/ 519113 w 5662613"/>
                <a:gd name="connsiteY7" fmla="*/ 110066 h 1951566"/>
                <a:gd name="connsiteX8" fmla="*/ 785813 w 5662613"/>
                <a:gd name="connsiteY8" fmla="*/ 110066 h 1951566"/>
                <a:gd name="connsiteX9" fmla="*/ 785813 w 5662613"/>
                <a:gd name="connsiteY9" fmla="*/ 135466 h 1951566"/>
                <a:gd name="connsiteX10" fmla="*/ 893763 w 5662613"/>
                <a:gd name="connsiteY10" fmla="*/ 133879 h 1951566"/>
                <a:gd name="connsiteX11" fmla="*/ 894822 w 5662613"/>
                <a:gd name="connsiteY11" fmla="*/ 177800 h 1951566"/>
                <a:gd name="connsiteX12" fmla="*/ 1304925 w 5662613"/>
                <a:gd name="connsiteY12" fmla="*/ 173038 h 1951566"/>
                <a:gd name="connsiteX13" fmla="*/ 1306513 w 5662613"/>
                <a:gd name="connsiteY13" fmla="*/ 194733 h 1951566"/>
                <a:gd name="connsiteX14" fmla="*/ 1547813 w 5662613"/>
                <a:gd name="connsiteY14" fmla="*/ 194733 h 1951566"/>
                <a:gd name="connsiteX15" fmla="*/ 1547813 w 5662613"/>
                <a:gd name="connsiteY15" fmla="*/ 241300 h 1951566"/>
                <a:gd name="connsiteX16" fmla="*/ 1568980 w 5662613"/>
                <a:gd name="connsiteY16" fmla="*/ 241300 h 1951566"/>
                <a:gd name="connsiteX17" fmla="*/ 1568980 w 5662613"/>
                <a:gd name="connsiteY17" fmla="*/ 270933 h 1951566"/>
                <a:gd name="connsiteX18" fmla="*/ 1591735 w 5662613"/>
                <a:gd name="connsiteY18" fmla="*/ 269345 h 1951566"/>
                <a:gd name="connsiteX19" fmla="*/ 1589618 w 5662613"/>
                <a:gd name="connsiteY19" fmla="*/ 292100 h 1951566"/>
                <a:gd name="connsiteX20" fmla="*/ 1615547 w 5662613"/>
                <a:gd name="connsiteY20" fmla="*/ 292100 h 1951566"/>
                <a:gd name="connsiteX21" fmla="*/ 1615547 w 5662613"/>
                <a:gd name="connsiteY21" fmla="*/ 410633 h 1951566"/>
                <a:gd name="connsiteX22" fmla="*/ 1746780 w 5662613"/>
                <a:gd name="connsiteY22" fmla="*/ 410633 h 1951566"/>
                <a:gd name="connsiteX23" fmla="*/ 1748368 w 5662613"/>
                <a:gd name="connsiteY23" fmla="*/ 442383 h 1951566"/>
                <a:gd name="connsiteX24" fmla="*/ 1925109 w 5662613"/>
                <a:gd name="connsiteY24" fmla="*/ 442383 h 1951566"/>
                <a:gd name="connsiteX25" fmla="*/ 1920347 w 5662613"/>
                <a:gd name="connsiteY25" fmla="*/ 491066 h 1951566"/>
                <a:gd name="connsiteX26" fmla="*/ 1958447 w 5662613"/>
                <a:gd name="connsiteY26" fmla="*/ 491066 h 1951566"/>
                <a:gd name="connsiteX27" fmla="*/ 1960034 w 5662613"/>
                <a:gd name="connsiteY27" fmla="*/ 547688 h 1951566"/>
                <a:gd name="connsiteX28" fmla="*/ 2003955 w 5662613"/>
                <a:gd name="connsiteY28" fmla="*/ 549275 h 1951566"/>
                <a:gd name="connsiteX29" fmla="*/ 2000780 w 5662613"/>
                <a:gd name="connsiteY29" fmla="*/ 626533 h 1951566"/>
                <a:gd name="connsiteX30" fmla="*/ 2237847 w 5662613"/>
                <a:gd name="connsiteY30" fmla="*/ 626533 h 1951566"/>
                <a:gd name="connsiteX31" fmla="*/ 2242610 w 5662613"/>
                <a:gd name="connsiteY31" fmla="*/ 683154 h 1951566"/>
                <a:gd name="connsiteX32" fmla="*/ 2294467 w 5662613"/>
                <a:gd name="connsiteY32" fmla="*/ 683153 h 1951566"/>
                <a:gd name="connsiteX33" fmla="*/ 2300817 w 5662613"/>
                <a:gd name="connsiteY33" fmla="*/ 778933 h 1951566"/>
                <a:gd name="connsiteX34" fmla="*/ 2335743 w 5662613"/>
                <a:gd name="connsiteY34" fmla="*/ 777345 h 1951566"/>
                <a:gd name="connsiteX35" fmla="*/ 2333626 w 5662613"/>
                <a:gd name="connsiteY35" fmla="*/ 830791 h 1951566"/>
                <a:gd name="connsiteX36" fmla="*/ 2425172 w 5662613"/>
                <a:gd name="connsiteY36" fmla="*/ 830791 h 1951566"/>
                <a:gd name="connsiteX37" fmla="*/ 2429934 w 5662613"/>
                <a:gd name="connsiteY37" fmla="*/ 893763 h 1951566"/>
                <a:gd name="connsiteX38" fmla="*/ 2545293 w 5662613"/>
                <a:gd name="connsiteY38" fmla="*/ 892175 h 1951566"/>
                <a:gd name="connsiteX39" fmla="*/ 2545293 w 5662613"/>
                <a:gd name="connsiteY39" fmla="*/ 912813 h 1951566"/>
                <a:gd name="connsiteX40" fmla="*/ 2700338 w 5662613"/>
                <a:gd name="connsiteY40" fmla="*/ 908051 h 1951566"/>
                <a:gd name="connsiteX41" fmla="*/ 2700338 w 5662613"/>
                <a:gd name="connsiteY41" fmla="*/ 958851 h 1951566"/>
                <a:gd name="connsiteX42" fmla="*/ 2720446 w 5662613"/>
                <a:gd name="connsiteY42" fmla="*/ 959908 h 1951566"/>
                <a:gd name="connsiteX43" fmla="*/ 2720446 w 5662613"/>
                <a:gd name="connsiteY43" fmla="*/ 1014413 h 1951566"/>
                <a:gd name="connsiteX44" fmla="*/ 2803525 w 5662613"/>
                <a:gd name="connsiteY44" fmla="*/ 1016001 h 1951566"/>
                <a:gd name="connsiteX45" fmla="*/ 2805113 w 5662613"/>
                <a:gd name="connsiteY45" fmla="*/ 1058333 h 1951566"/>
                <a:gd name="connsiteX46" fmla="*/ 2919413 w 5662613"/>
                <a:gd name="connsiteY46" fmla="*/ 1058333 h 1951566"/>
                <a:gd name="connsiteX47" fmla="*/ 2925233 w 5662613"/>
                <a:gd name="connsiteY47" fmla="*/ 1078441 h 1951566"/>
                <a:gd name="connsiteX48" fmla="*/ 3071813 w 5662613"/>
                <a:gd name="connsiteY48" fmla="*/ 1075266 h 1951566"/>
                <a:gd name="connsiteX49" fmla="*/ 3071813 w 5662613"/>
                <a:gd name="connsiteY49" fmla="*/ 1104900 h 1951566"/>
                <a:gd name="connsiteX50" fmla="*/ 3071813 w 5662613"/>
                <a:gd name="connsiteY50" fmla="*/ 1104900 h 1951566"/>
                <a:gd name="connsiteX51" fmla="*/ 3109913 w 5662613"/>
                <a:gd name="connsiteY51" fmla="*/ 1104900 h 1951566"/>
                <a:gd name="connsiteX52" fmla="*/ 3109913 w 5662613"/>
                <a:gd name="connsiteY52" fmla="*/ 1198033 h 1951566"/>
                <a:gd name="connsiteX53" fmla="*/ 3152247 w 5662613"/>
                <a:gd name="connsiteY53" fmla="*/ 1198033 h 1951566"/>
                <a:gd name="connsiteX54" fmla="*/ 3152247 w 5662613"/>
                <a:gd name="connsiteY54" fmla="*/ 1231900 h 1951566"/>
                <a:gd name="connsiteX55" fmla="*/ 3224213 w 5662613"/>
                <a:gd name="connsiteY55" fmla="*/ 1231900 h 1951566"/>
                <a:gd name="connsiteX56" fmla="*/ 3224213 w 5662613"/>
                <a:gd name="connsiteY56" fmla="*/ 1274233 h 1951566"/>
                <a:gd name="connsiteX57" fmla="*/ 3363913 w 5662613"/>
                <a:gd name="connsiteY57" fmla="*/ 1274233 h 1951566"/>
                <a:gd name="connsiteX58" fmla="*/ 3363913 w 5662613"/>
                <a:gd name="connsiteY58" fmla="*/ 1291166 h 1951566"/>
                <a:gd name="connsiteX59" fmla="*/ 3639080 w 5662613"/>
                <a:gd name="connsiteY59" fmla="*/ 1291166 h 1951566"/>
                <a:gd name="connsiteX60" fmla="*/ 3639080 w 5662613"/>
                <a:gd name="connsiteY60" fmla="*/ 1325033 h 1951566"/>
                <a:gd name="connsiteX61" fmla="*/ 3795713 w 5662613"/>
                <a:gd name="connsiteY61" fmla="*/ 1325033 h 1951566"/>
                <a:gd name="connsiteX62" fmla="*/ 3795713 w 5662613"/>
                <a:gd name="connsiteY62" fmla="*/ 1333500 h 1951566"/>
                <a:gd name="connsiteX63" fmla="*/ 3829580 w 5662613"/>
                <a:gd name="connsiteY63" fmla="*/ 1333500 h 1951566"/>
                <a:gd name="connsiteX64" fmla="*/ 3829580 w 5662613"/>
                <a:gd name="connsiteY64" fmla="*/ 1502833 h 1951566"/>
                <a:gd name="connsiteX65" fmla="*/ 3977747 w 5662613"/>
                <a:gd name="connsiteY65" fmla="*/ 1502833 h 1951566"/>
                <a:gd name="connsiteX66" fmla="*/ 3977747 w 5662613"/>
                <a:gd name="connsiteY66" fmla="*/ 1557866 h 1951566"/>
                <a:gd name="connsiteX67" fmla="*/ 4015847 w 5662613"/>
                <a:gd name="connsiteY67" fmla="*/ 1557866 h 1951566"/>
                <a:gd name="connsiteX68" fmla="*/ 4015847 w 5662613"/>
                <a:gd name="connsiteY68" fmla="*/ 1583266 h 1951566"/>
                <a:gd name="connsiteX69" fmla="*/ 4274080 w 5662613"/>
                <a:gd name="connsiteY69" fmla="*/ 1583266 h 1951566"/>
                <a:gd name="connsiteX70" fmla="*/ 4274080 w 5662613"/>
                <a:gd name="connsiteY70" fmla="*/ 1600200 h 1951566"/>
                <a:gd name="connsiteX71" fmla="*/ 4553480 w 5662613"/>
                <a:gd name="connsiteY71" fmla="*/ 1600200 h 1951566"/>
                <a:gd name="connsiteX72" fmla="*/ 4553480 w 5662613"/>
                <a:gd name="connsiteY72" fmla="*/ 1634066 h 1951566"/>
                <a:gd name="connsiteX73" fmla="*/ 4583113 w 5662613"/>
                <a:gd name="connsiteY73" fmla="*/ 1634066 h 1951566"/>
                <a:gd name="connsiteX74" fmla="*/ 4583113 w 5662613"/>
                <a:gd name="connsiteY74" fmla="*/ 1667933 h 1951566"/>
                <a:gd name="connsiteX75" fmla="*/ 4604280 w 5662613"/>
                <a:gd name="connsiteY75" fmla="*/ 1667933 h 1951566"/>
                <a:gd name="connsiteX76" fmla="*/ 4621213 w 5662613"/>
                <a:gd name="connsiteY76" fmla="*/ 1684866 h 1951566"/>
                <a:gd name="connsiteX77" fmla="*/ 4714347 w 5662613"/>
                <a:gd name="connsiteY77" fmla="*/ 1684866 h 1951566"/>
                <a:gd name="connsiteX78" fmla="*/ 4714347 w 5662613"/>
                <a:gd name="connsiteY78" fmla="*/ 1769533 h 1951566"/>
                <a:gd name="connsiteX79" fmla="*/ 4964113 w 5662613"/>
                <a:gd name="connsiteY79" fmla="*/ 1769533 h 1951566"/>
                <a:gd name="connsiteX80" fmla="*/ 4981047 w 5662613"/>
                <a:gd name="connsiteY80" fmla="*/ 1786467 h 1951566"/>
                <a:gd name="connsiteX81" fmla="*/ 5256213 w 5662613"/>
                <a:gd name="connsiteY81" fmla="*/ 1786467 h 1951566"/>
                <a:gd name="connsiteX82" fmla="*/ 5256213 w 5662613"/>
                <a:gd name="connsiteY82" fmla="*/ 1807633 h 1951566"/>
                <a:gd name="connsiteX83" fmla="*/ 5332413 w 5662613"/>
                <a:gd name="connsiteY83" fmla="*/ 1807633 h 1951566"/>
                <a:gd name="connsiteX84" fmla="*/ 5332413 w 5662613"/>
                <a:gd name="connsiteY84" fmla="*/ 1849966 h 1951566"/>
                <a:gd name="connsiteX85" fmla="*/ 5366280 w 5662613"/>
                <a:gd name="connsiteY85" fmla="*/ 1849966 h 1951566"/>
                <a:gd name="connsiteX86" fmla="*/ 5366280 w 5662613"/>
                <a:gd name="connsiteY86" fmla="*/ 1892300 h 1951566"/>
                <a:gd name="connsiteX87" fmla="*/ 5489047 w 5662613"/>
                <a:gd name="connsiteY87" fmla="*/ 1892300 h 1951566"/>
                <a:gd name="connsiteX88" fmla="*/ 5489047 w 5662613"/>
                <a:gd name="connsiteY88" fmla="*/ 1951566 h 1951566"/>
                <a:gd name="connsiteX89" fmla="*/ 5662613 w 5662613"/>
                <a:gd name="connsiteY89" fmla="*/ 1951566 h 1951566"/>
                <a:gd name="connsiteX0" fmla="*/ 0 w 5662613"/>
                <a:gd name="connsiteY0" fmla="*/ 3175 h 1938866"/>
                <a:gd name="connsiteX1" fmla="*/ 432330 w 5662613"/>
                <a:gd name="connsiteY1" fmla="*/ 0 h 1938866"/>
                <a:gd name="connsiteX2" fmla="*/ 425980 w 5662613"/>
                <a:gd name="connsiteY2" fmla="*/ 55033 h 1938866"/>
                <a:gd name="connsiteX3" fmla="*/ 459847 w 5662613"/>
                <a:gd name="connsiteY3" fmla="*/ 55033 h 1938866"/>
                <a:gd name="connsiteX4" fmla="*/ 459847 w 5662613"/>
                <a:gd name="connsiteY4" fmla="*/ 55033 h 1938866"/>
                <a:gd name="connsiteX5" fmla="*/ 459847 w 5662613"/>
                <a:gd name="connsiteY5" fmla="*/ 76200 h 1938866"/>
                <a:gd name="connsiteX6" fmla="*/ 519113 w 5662613"/>
                <a:gd name="connsiteY6" fmla="*/ 76200 h 1938866"/>
                <a:gd name="connsiteX7" fmla="*/ 519113 w 5662613"/>
                <a:gd name="connsiteY7" fmla="*/ 97366 h 1938866"/>
                <a:gd name="connsiteX8" fmla="*/ 785813 w 5662613"/>
                <a:gd name="connsiteY8" fmla="*/ 97366 h 1938866"/>
                <a:gd name="connsiteX9" fmla="*/ 785813 w 5662613"/>
                <a:gd name="connsiteY9" fmla="*/ 122766 h 1938866"/>
                <a:gd name="connsiteX10" fmla="*/ 893763 w 5662613"/>
                <a:gd name="connsiteY10" fmla="*/ 121179 h 1938866"/>
                <a:gd name="connsiteX11" fmla="*/ 894822 w 5662613"/>
                <a:gd name="connsiteY11" fmla="*/ 165100 h 1938866"/>
                <a:gd name="connsiteX12" fmla="*/ 1304925 w 5662613"/>
                <a:gd name="connsiteY12" fmla="*/ 160338 h 1938866"/>
                <a:gd name="connsiteX13" fmla="*/ 1306513 w 5662613"/>
                <a:gd name="connsiteY13" fmla="*/ 182033 h 1938866"/>
                <a:gd name="connsiteX14" fmla="*/ 1547813 w 5662613"/>
                <a:gd name="connsiteY14" fmla="*/ 182033 h 1938866"/>
                <a:gd name="connsiteX15" fmla="*/ 1547813 w 5662613"/>
                <a:gd name="connsiteY15" fmla="*/ 228600 h 1938866"/>
                <a:gd name="connsiteX16" fmla="*/ 1568980 w 5662613"/>
                <a:gd name="connsiteY16" fmla="*/ 228600 h 1938866"/>
                <a:gd name="connsiteX17" fmla="*/ 1568980 w 5662613"/>
                <a:gd name="connsiteY17" fmla="*/ 258233 h 1938866"/>
                <a:gd name="connsiteX18" fmla="*/ 1591735 w 5662613"/>
                <a:gd name="connsiteY18" fmla="*/ 256645 h 1938866"/>
                <a:gd name="connsiteX19" fmla="*/ 1589618 w 5662613"/>
                <a:gd name="connsiteY19" fmla="*/ 279400 h 1938866"/>
                <a:gd name="connsiteX20" fmla="*/ 1615547 w 5662613"/>
                <a:gd name="connsiteY20" fmla="*/ 279400 h 1938866"/>
                <a:gd name="connsiteX21" fmla="*/ 1615547 w 5662613"/>
                <a:gd name="connsiteY21" fmla="*/ 397933 h 1938866"/>
                <a:gd name="connsiteX22" fmla="*/ 1746780 w 5662613"/>
                <a:gd name="connsiteY22" fmla="*/ 397933 h 1938866"/>
                <a:gd name="connsiteX23" fmla="*/ 1748368 w 5662613"/>
                <a:gd name="connsiteY23" fmla="*/ 429683 h 1938866"/>
                <a:gd name="connsiteX24" fmla="*/ 1925109 w 5662613"/>
                <a:gd name="connsiteY24" fmla="*/ 429683 h 1938866"/>
                <a:gd name="connsiteX25" fmla="*/ 1920347 w 5662613"/>
                <a:gd name="connsiteY25" fmla="*/ 478366 h 1938866"/>
                <a:gd name="connsiteX26" fmla="*/ 1958447 w 5662613"/>
                <a:gd name="connsiteY26" fmla="*/ 478366 h 1938866"/>
                <a:gd name="connsiteX27" fmla="*/ 1960034 w 5662613"/>
                <a:gd name="connsiteY27" fmla="*/ 534988 h 1938866"/>
                <a:gd name="connsiteX28" fmla="*/ 2003955 w 5662613"/>
                <a:gd name="connsiteY28" fmla="*/ 536575 h 1938866"/>
                <a:gd name="connsiteX29" fmla="*/ 2000780 w 5662613"/>
                <a:gd name="connsiteY29" fmla="*/ 613833 h 1938866"/>
                <a:gd name="connsiteX30" fmla="*/ 2237847 w 5662613"/>
                <a:gd name="connsiteY30" fmla="*/ 613833 h 1938866"/>
                <a:gd name="connsiteX31" fmla="*/ 2242610 w 5662613"/>
                <a:gd name="connsiteY31" fmla="*/ 670454 h 1938866"/>
                <a:gd name="connsiteX32" fmla="*/ 2294467 w 5662613"/>
                <a:gd name="connsiteY32" fmla="*/ 670453 h 1938866"/>
                <a:gd name="connsiteX33" fmla="*/ 2300817 w 5662613"/>
                <a:gd name="connsiteY33" fmla="*/ 766233 h 1938866"/>
                <a:gd name="connsiteX34" fmla="*/ 2335743 w 5662613"/>
                <a:gd name="connsiteY34" fmla="*/ 764645 h 1938866"/>
                <a:gd name="connsiteX35" fmla="*/ 2333626 w 5662613"/>
                <a:gd name="connsiteY35" fmla="*/ 818091 h 1938866"/>
                <a:gd name="connsiteX36" fmla="*/ 2425172 w 5662613"/>
                <a:gd name="connsiteY36" fmla="*/ 818091 h 1938866"/>
                <a:gd name="connsiteX37" fmla="*/ 2429934 w 5662613"/>
                <a:gd name="connsiteY37" fmla="*/ 881063 h 1938866"/>
                <a:gd name="connsiteX38" fmla="*/ 2545293 w 5662613"/>
                <a:gd name="connsiteY38" fmla="*/ 879475 h 1938866"/>
                <a:gd name="connsiteX39" fmla="*/ 2545293 w 5662613"/>
                <a:gd name="connsiteY39" fmla="*/ 900113 h 1938866"/>
                <a:gd name="connsiteX40" fmla="*/ 2700338 w 5662613"/>
                <a:gd name="connsiteY40" fmla="*/ 895351 h 1938866"/>
                <a:gd name="connsiteX41" fmla="*/ 2700338 w 5662613"/>
                <a:gd name="connsiteY41" fmla="*/ 946151 h 1938866"/>
                <a:gd name="connsiteX42" fmla="*/ 2720446 w 5662613"/>
                <a:gd name="connsiteY42" fmla="*/ 947208 h 1938866"/>
                <a:gd name="connsiteX43" fmla="*/ 2720446 w 5662613"/>
                <a:gd name="connsiteY43" fmla="*/ 1001713 h 1938866"/>
                <a:gd name="connsiteX44" fmla="*/ 2803525 w 5662613"/>
                <a:gd name="connsiteY44" fmla="*/ 1003301 h 1938866"/>
                <a:gd name="connsiteX45" fmla="*/ 2805113 w 5662613"/>
                <a:gd name="connsiteY45" fmla="*/ 1045633 h 1938866"/>
                <a:gd name="connsiteX46" fmla="*/ 2919413 w 5662613"/>
                <a:gd name="connsiteY46" fmla="*/ 1045633 h 1938866"/>
                <a:gd name="connsiteX47" fmla="*/ 2925233 w 5662613"/>
                <a:gd name="connsiteY47" fmla="*/ 1065741 h 1938866"/>
                <a:gd name="connsiteX48" fmla="*/ 3071813 w 5662613"/>
                <a:gd name="connsiteY48" fmla="*/ 1062566 h 1938866"/>
                <a:gd name="connsiteX49" fmla="*/ 3071813 w 5662613"/>
                <a:gd name="connsiteY49" fmla="*/ 1092200 h 1938866"/>
                <a:gd name="connsiteX50" fmla="*/ 3071813 w 5662613"/>
                <a:gd name="connsiteY50" fmla="*/ 1092200 h 1938866"/>
                <a:gd name="connsiteX51" fmla="*/ 3109913 w 5662613"/>
                <a:gd name="connsiteY51" fmla="*/ 1092200 h 1938866"/>
                <a:gd name="connsiteX52" fmla="*/ 3109913 w 5662613"/>
                <a:gd name="connsiteY52" fmla="*/ 1185333 h 1938866"/>
                <a:gd name="connsiteX53" fmla="*/ 3152247 w 5662613"/>
                <a:gd name="connsiteY53" fmla="*/ 1185333 h 1938866"/>
                <a:gd name="connsiteX54" fmla="*/ 3152247 w 5662613"/>
                <a:gd name="connsiteY54" fmla="*/ 1219200 h 1938866"/>
                <a:gd name="connsiteX55" fmla="*/ 3224213 w 5662613"/>
                <a:gd name="connsiteY55" fmla="*/ 1219200 h 1938866"/>
                <a:gd name="connsiteX56" fmla="*/ 3224213 w 5662613"/>
                <a:gd name="connsiteY56" fmla="*/ 1261533 h 1938866"/>
                <a:gd name="connsiteX57" fmla="*/ 3363913 w 5662613"/>
                <a:gd name="connsiteY57" fmla="*/ 1261533 h 1938866"/>
                <a:gd name="connsiteX58" fmla="*/ 3363913 w 5662613"/>
                <a:gd name="connsiteY58" fmla="*/ 1278466 h 1938866"/>
                <a:gd name="connsiteX59" fmla="*/ 3639080 w 5662613"/>
                <a:gd name="connsiteY59" fmla="*/ 1278466 h 1938866"/>
                <a:gd name="connsiteX60" fmla="*/ 3639080 w 5662613"/>
                <a:gd name="connsiteY60" fmla="*/ 1312333 h 1938866"/>
                <a:gd name="connsiteX61" fmla="*/ 3795713 w 5662613"/>
                <a:gd name="connsiteY61" fmla="*/ 1312333 h 1938866"/>
                <a:gd name="connsiteX62" fmla="*/ 3795713 w 5662613"/>
                <a:gd name="connsiteY62" fmla="*/ 1320800 h 1938866"/>
                <a:gd name="connsiteX63" fmla="*/ 3829580 w 5662613"/>
                <a:gd name="connsiteY63" fmla="*/ 1320800 h 1938866"/>
                <a:gd name="connsiteX64" fmla="*/ 3829580 w 5662613"/>
                <a:gd name="connsiteY64" fmla="*/ 1490133 h 1938866"/>
                <a:gd name="connsiteX65" fmla="*/ 3977747 w 5662613"/>
                <a:gd name="connsiteY65" fmla="*/ 1490133 h 1938866"/>
                <a:gd name="connsiteX66" fmla="*/ 3977747 w 5662613"/>
                <a:gd name="connsiteY66" fmla="*/ 1545166 h 1938866"/>
                <a:gd name="connsiteX67" fmla="*/ 4015847 w 5662613"/>
                <a:gd name="connsiteY67" fmla="*/ 1545166 h 1938866"/>
                <a:gd name="connsiteX68" fmla="*/ 4015847 w 5662613"/>
                <a:gd name="connsiteY68" fmla="*/ 1570566 h 1938866"/>
                <a:gd name="connsiteX69" fmla="*/ 4274080 w 5662613"/>
                <a:gd name="connsiteY69" fmla="*/ 1570566 h 1938866"/>
                <a:gd name="connsiteX70" fmla="*/ 4274080 w 5662613"/>
                <a:gd name="connsiteY70" fmla="*/ 1587500 h 1938866"/>
                <a:gd name="connsiteX71" fmla="*/ 4553480 w 5662613"/>
                <a:gd name="connsiteY71" fmla="*/ 1587500 h 1938866"/>
                <a:gd name="connsiteX72" fmla="*/ 4553480 w 5662613"/>
                <a:gd name="connsiteY72" fmla="*/ 1621366 h 1938866"/>
                <a:gd name="connsiteX73" fmla="*/ 4583113 w 5662613"/>
                <a:gd name="connsiteY73" fmla="*/ 1621366 h 1938866"/>
                <a:gd name="connsiteX74" fmla="*/ 4583113 w 5662613"/>
                <a:gd name="connsiteY74" fmla="*/ 1655233 h 1938866"/>
                <a:gd name="connsiteX75" fmla="*/ 4604280 w 5662613"/>
                <a:gd name="connsiteY75" fmla="*/ 1655233 h 1938866"/>
                <a:gd name="connsiteX76" fmla="*/ 4621213 w 5662613"/>
                <a:gd name="connsiteY76" fmla="*/ 1672166 h 1938866"/>
                <a:gd name="connsiteX77" fmla="*/ 4714347 w 5662613"/>
                <a:gd name="connsiteY77" fmla="*/ 1672166 h 1938866"/>
                <a:gd name="connsiteX78" fmla="*/ 4714347 w 5662613"/>
                <a:gd name="connsiteY78" fmla="*/ 1756833 h 1938866"/>
                <a:gd name="connsiteX79" fmla="*/ 4964113 w 5662613"/>
                <a:gd name="connsiteY79" fmla="*/ 1756833 h 1938866"/>
                <a:gd name="connsiteX80" fmla="*/ 4981047 w 5662613"/>
                <a:gd name="connsiteY80" fmla="*/ 1773767 h 1938866"/>
                <a:gd name="connsiteX81" fmla="*/ 5256213 w 5662613"/>
                <a:gd name="connsiteY81" fmla="*/ 1773767 h 1938866"/>
                <a:gd name="connsiteX82" fmla="*/ 5256213 w 5662613"/>
                <a:gd name="connsiteY82" fmla="*/ 1794933 h 1938866"/>
                <a:gd name="connsiteX83" fmla="*/ 5332413 w 5662613"/>
                <a:gd name="connsiteY83" fmla="*/ 1794933 h 1938866"/>
                <a:gd name="connsiteX84" fmla="*/ 5332413 w 5662613"/>
                <a:gd name="connsiteY84" fmla="*/ 1837266 h 1938866"/>
                <a:gd name="connsiteX85" fmla="*/ 5366280 w 5662613"/>
                <a:gd name="connsiteY85" fmla="*/ 1837266 h 1938866"/>
                <a:gd name="connsiteX86" fmla="*/ 5366280 w 5662613"/>
                <a:gd name="connsiteY86" fmla="*/ 1879600 h 1938866"/>
                <a:gd name="connsiteX87" fmla="*/ 5489047 w 5662613"/>
                <a:gd name="connsiteY87" fmla="*/ 1879600 h 1938866"/>
                <a:gd name="connsiteX88" fmla="*/ 5489047 w 5662613"/>
                <a:gd name="connsiteY88" fmla="*/ 1938866 h 1938866"/>
                <a:gd name="connsiteX89" fmla="*/ 5662613 w 5662613"/>
                <a:gd name="connsiteY89" fmla="*/ 1938866 h 1938866"/>
                <a:gd name="connsiteX0" fmla="*/ 0 w 5662613"/>
                <a:gd name="connsiteY0" fmla="*/ 4762 h 1940453"/>
                <a:gd name="connsiteX1" fmla="*/ 418042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04280 w 5662613"/>
                <a:gd name="connsiteY75" fmla="*/ 1656820 h 1940453"/>
                <a:gd name="connsiteX76" fmla="*/ 4621213 w 5662613"/>
                <a:gd name="connsiteY76" fmla="*/ 1673753 h 1940453"/>
                <a:gd name="connsiteX77" fmla="*/ 4714347 w 5662613"/>
                <a:gd name="connsiteY77" fmla="*/ 1673753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3232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04280 w 5662613"/>
                <a:gd name="connsiteY75" fmla="*/ 1656820 h 1940453"/>
                <a:gd name="connsiteX76" fmla="*/ 4621213 w 5662613"/>
                <a:gd name="connsiteY76" fmla="*/ 1673753 h 1940453"/>
                <a:gd name="connsiteX77" fmla="*/ 4714347 w 5662613"/>
                <a:gd name="connsiteY77" fmla="*/ 1673753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04280 w 5662613"/>
                <a:gd name="connsiteY75" fmla="*/ 1656820 h 1940453"/>
                <a:gd name="connsiteX76" fmla="*/ 4621213 w 5662613"/>
                <a:gd name="connsiteY76" fmla="*/ 1673753 h 1940453"/>
                <a:gd name="connsiteX77" fmla="*/ 4714347 w 5662613"/>
                <a:gd name="connsiteY77" fmla="*/ 1673753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04280 w 5662613"/>
                <a:gd name="connsiteY75" fmla="*/ 1656820 h 1940453"/>
                <a:gd name="connsiteX76" fmla="*/ 4621213 w 5662613"/>
                <a:gd name="connsiteY76" fmla="*/ 1692803 h 1940453"/>
                <a:gd name="connsiteX77" fmla="*/ 4714347 w 5662613"/>
                <a:gd name="connsiteY77" fmla="*/ 1673753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04280 w 5662613"/>
                <a:gd name="connsiteY75" fmla="*/ 1656820 h 1940453"/>
                <a:gd name="connsiteX76" fmla="*/ 4621213 w 5662613"/>
                <a:gd name="connsiteY76" fmla="*/ 1692803 h 1940453"/>
                <a:gd name="connsiteX77" fmla="*/ 4714347 w 5662613"/>
                <a:gd name="connsiteY77" fmla="*/ 1684866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4866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4347 w 5662613"/>
                <a:gd name="connsiteY78" fmla="*/ 1758420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64113 w 5662613"/>
                <a:gd name="connsiteY79" fmla="*/ 1758420 h 1940453"/>
                <a:gd name="connsiteX80" fmla="*/ 4981047 w 5662613"/>
                <a:gd name="connsiteY80" fmla="*/ 17753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64113 w 5662613"/>
                <a:gd name="connsiteY79" fmla="*/ 1758420 h 1940453"/>
                <a:gd name="connsiteX80" fmla="*/ 4974697 w 5662613"/>
                <a:gd name="connsiteY80" fmla="*/ 1795992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7763 w 5662613"/>
                <a:gd name="connsiteY79" fmla="*/ 1739370 h 1940453"/>
                <a:gd name="connsiteX80" fmla="*/ 4974697 w 5662613"/>
                <a:gd name="connsiteY80" fmla="*/ 1795992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7763 w 5662613"/>
                <a:gd name="connsiteY79" fmla="*/ 1739370 h 1940453"/>
                <a:gd name="connsiteX80" fmla="*/ 4955647 w 5662613"/>
                <a:gd name="connsiteY80" fmla="*/ 17880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6213 w 5662613"/>
                <a:gd name="connsiteY81" fmla="*/ 1775354 h 1940453"/>
                <a:gd name="connsiteX82" fmla="*/ 5256213 w 5662613"/>
                <a:gd name="connsiteY82" fmla="*/ 1796520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6213 w 5662613"/>
                <a:gd name="connsiteY81" fmla="*/ 1775354 h 1940453"/>
                <a:gd name="connsiteX82" fmla="*/ 5256213 w 5662613"/>
                <a:gd name="connsiteY82" fmla="*/ 1807633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32413 w 5662613"/>
                <a:gd name="connsiteY83" fmla="*/ 17965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29238 w 5662613"/>
                <a:gd name="connsiteY83" fmla="*/ 1809220 h 1940453"/>
                <a:gd name="connsiteX84" fmla="*/ 5332413 w 5662613"/>
                <a:gd name="connsiteY84" fmla="*/ 1838853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29238 w 5662613"/>
                <a:gd name="connsiteY83" fmla="*/ 1809220 h 1940453"/>
                <a:gd name="connsiteX84" fmla="*/ 5319713 w 5662613"/>
                <a:gd name="connsiteY84" fmla="*/ 1837265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66280 w 5662613"/>
                <a:gd name="connsiteY85" fmla="*/ 1838853 h 1940453"/>
                <a:gd name="connsiteX86" fmla="*/ 5366280 w 5662613"/>
                <a:gd name="connsiteY86" fmla="*/ 1881187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66280 w 5662613"/>
                <a:gd name="connsiteY85" fmla="*/ 1838853 h 1940453"/>
                <a:gd name="connsiteX86" fmla="*/ 5353580 w 5662613"/>
                <a:gd name="connsiteY86" fmla="*/ 1892299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811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74080 w 5662613"/>
                <a:gd name="connsiteY70" fmla="*/ 1589087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74080 w 5662613"/>
                <a:gd name="connsiteY69" fmla="*/ 1572153 h 1940453"/>
                <a:gd name="connsiteX70" fmla="*/ 42137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20105 w 5662613"/>
                <a:gd name="connsiteY69" fmla="*/ 1562628 h 1940453"/>
                <a:gd name="connsiteX70" fmla="*/ 42137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20105 w 5662613"/>
                <a:gd name="connsiteY69" fmla="*/ 1575328 h 1940453"/>
                <a:gd name="connsiteX70" fmla="*/ 42137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16930 w 5662613"/>
                <a:gd name="connsiteY69" fmla="*/ 1561041 h 1940453"/>
                <a:gd name="connsiteX70" fmla="*/ 42137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16930 w 5662613"/>
                <a:gd name="connsiteY69" fmla="*/ 1561041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77747 w 5662613"/>
                <a:gd name="connsiteY66" fmla="*/ 1546753 h 1940453"/>
                <a:gd name="connsiteX67" fmla="*/ 4015847 w 5662613"/>
                <a:gd name="connsiteY67" fmla="*/ 1546753 h 1940453"/>
                <a:gd name="connsiteX68" fmla="*/ 4015847 w 5662613"/>
                <a:gd name="connsiteY68" fmla="*/ 1572153 h 1940453"/>
                <a:gd name="connsiteX69" fmla="*/ 4229630 w 5662613"/>
                <a:gd name="connsiteY69" fmla="*/ 1564216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77747 w 5662613"/>
                <a:gd name="connsiteY65" fmla="*/ 1491720 h 1940453"/>
                <a:gd name="connsiteX66" fmla="*/ 3961872 w 5662613"/>
                <a:gd name="connsiteY66" fmla="*/ 1543578 h 1940453"/>
                <a:gd name="connsiteX67" fmla="*/ 4015847 w 5662613"/>
                <a:gd name="connsiteY67" fmla="*/ 1546753 h 1940453"/>
                <a:gd name="connsiteX68" fmla="*/ 4015847 w 5662613"/>
                <a:gd name="connsiteY68" fmla="*/ 1572153 h 1940453"/>
                <a:gd name="connsiteX69" fmla="*/ 4229630 w 5662613"/>
                <a:gd name="connsiteY69" fmla="*/ 1564216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63460 w 5662613"/>
                <a:gd name="connsiteY65" fmla="*/ 1485370 h 1940453"/>
                <a:gd name="connsiteX66" fmla="*/ 3961872 w 5662613"/>
                <a:gd name="connsiteY66" fmla="*/ 1543578 h 1940453"/>
                <a:gd name="connsiteX67" fmla="*/ 4015847 w 5662613"/>
                <a:gd name="connsiteY67" fmla="*/ 1546753 h 1940453"/>
                <a:gd name="connsiteX68" fmla="*/ 4015847 w 5662613"/>
                <a:gd name="connsiteY68" fmla="*/ 1572153 h 1940453"/>
                <a:gd name="connsiteX69" fmla="*/ 4229630 w 5662613"/>
                <a:gd name="connsiteY69" fmla="*/ 1564216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63460 w 5662613"/>
                <a:gd name="connsiteY65" fmla="*/ 1490133 h 1940453"/>
                <a:gd name="connsiteX66" fmla="*/ 3961872 w 5662613"/>
                <a:gd name="connsiteY66" fmla="*/ 1543578 h 1940453"/>
                <a:gd name="connsiteX67" fmla="*/ 4015847 w 5662613"/>
                <a:gd name="connsiteY67" fmla="*/ 1546753 h 1940453"/>
                <a:gd name="connsiteX68" fmla="*/ 4015847 w 5662613"/>
                <a:gd name="connsiteY68" fmla="*/ 1572153 h 1940453"/>
                <a:gd name="connsiteX69" fmla="*/ 4229630 w 5662613"/>
                <a:gd name="connsiteY69" fmla="*/ 1564216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63460 w 5662613"/>
                <a:gd name="connsiteY65" fmla="*/ 1490133 h 1940453"/>
                <a:gd name="connsiteX66" fmla="*/ 3961872 w 5662613"/>
                <a:gd name="connsiteY66" fmla="*/ 1543578 h 1940453"/>
                <a:gd name="connsiteX67" fmla="*/ 4015847 w 5662613"/>
                <a:gd name="connsiteY67" fmla="*/ 1546753 h 1940453"/>
                <a:gd name="connsiteX68" fmla="*/ 4015847 w 5662613"/>
                <a:gd name="connsiteY68" fmla="*/ 1572153 h 1940453"/>
                <a:gd name="connsiteX69" fmla="*/ 4223280 w 5662613"/>
                <a:gd name="connsiteY69" fmla="*/ 1572154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 name="connsiteX0" fmla="*/ 0 w 5662613"/>
                <a:gd name="connsiteY0" fmla="*/ 4762 h 1940453"/>
                <a:gd name="connsiteX1" fmla="*/ 425979 w 5662613"/>
                <a:gd name="connsiteY1" fmla="*/ 0 h 1940453"/>
                <a:gd name="connsiteX2" fmla="*/ 425980 w 5662613"/>
                <a:gd name="connsiteY2" fmla="*/ 56620 h 1940453"/>
                <a:gd name="connsiteX3" fmla="*/ 459847 w 5662613"/>
                <a:gd name="connsiteY3" fmla="*/ 56620 h 1940453"/>
                <a:gd name="connsiteX4" fmla="*/ 459847 w 5662613"/>
                <a:gd name="connsiteY4" fmla="*/ 56620 h 1940453"/>
                <a:gd name="connsiteX5" fmla="*/ 459847 w 5662613"/>
                <a:gd name="connsiteY5" fmla="*/ 77787 h 1940453"/>
                <a:gd name="connsiteX6" fmla="*/ 519113 w 5662613"/>
                <a:gd name="connsiteY6" fmla="*/ 77787 h 1940453"/>
                <a:gd name="connsiteX7" fmla="*/ 519113 w 5662613"/>
                <a:gd name="connsiteY7" fmla="*/ 98953 h 1940453"/>
                <a:gd name="connsiteX8" fmla="*/ 785813 w 5662613"/>
                <a:gd name="connsiteY8" fmla="*/ 98953 h 1940453"/>
                <a:gd name="connsiteX9" fmla="*/ 785813 w 5662613"/>
                <a:gd name="connsiteY9" fmla="*/ 124353 h 1940453"/>
                <a:gd name="connsiteX10" fmla="*/ 893763 w 5662613"/>
                <a:gd name="connsiteY10" fmla="*/ 122766 h 1940453"/>
                <a:gd name="connsiteX11" fmla="*/ 894822 w 5662613"/>
                <a:gd name="connsiteY11" fmla="*/ 166687 h 1940453"/>
                <a:gd name="connsiteX12" fmla="*/ 1304925 w 5662613"/>
                <a:gd name="connsiteY12" fmla="*/ 161925 h 1940453"/>
                <a:gd name="connsiteX13" fmla="*/ 1306513 w 5662613"/>
                <a:gd name="connsiteY13" fmla="*/ 183620 h 1940453"/>
                <a:gd name="connsiteX14" fmla="*/ 1547813 w 5662613"/>
                <a:gd name="connsiteY14" fmla="*/ 183620 h 1940453"/>
                <a:gd name="connsiteX15" fmla="*/ 1547813 w 5662613"/>
                <a:gd name="connsiteY15" fmla="*/ 230187 h 1940453"/>
                <a:gd name="connsiteX16" fmla="*/ 1568980 w 5662613"/>
                <a:gd name="connsiteY16" fmla="*/ 230187 h 1940453"/>
                <a:gd name="connsiteX17" fmla="*/ 1568980 w 5662613"/>
                <a:gd name="connsiteY17" fmla="*/ 259820 h 1940453"/>
                <a:gd name="connsiteX18" fmla="*/ 1591735 w 5662613"/>
                <a:gd name="connsiteY18" fmla="*/ 258232 h 1940453"/>
                <a:gd name="connsiteX19" fmla="*/ 1589618 w 5662613"/>
                <a:gd name="connsiteY19" fmla="*/ 280987 h 1940453"/>
                <a:gd name="connsiteX20" fmla="*/ 1615547 w 5662613"/>
                <a:gd name="connsiteY20" fmla="*/ 280987 h 1940453"/>
                <a:gd name="connsiteX21" fmla="*/ 1615547 w 5662613"/>
                <a:gd name="connsiteY21" fmla="*/ 399520 h 1940453"/>
                <a:gd name="connsiteX22" fmla="*/ 1746780 w 5662613"/>
                <a:gd name="connsiteY22" fmla="*/ 399520 h 1940453"/>
                <a:gd name="connsiteX23" fmla="*/ 1748368 w 5662613"/>
                <a:gd name="connsiteY23" fmla="*/ 431270 h 1940453"/>
                <a:gd name="connsiteX24" fmla="*/ 1925109 w 5662613"/>
                <a:gd name="connsiteY24" fmla="*/ 431270 h 1940453"/>
                <a:gd name="connsiteX25" fmla="*/ 1920347 w 5662613"/>
                <a:gd name="connsiteY25" fmla="*/ 479953 h 1940453"/>
                <a:gd name="connsiteX26" fmla="*/ 1958447 w 5662613"/>
                <a:gd name="connsiteY26" fmla="*/ 479953 h 1940453"/>
                <a:gd name="connsiteX27" fmla="*/ 1960034 w 5662613"/>
                <a:gd name="connsiteY27" fmla="*/ 536575 h 1940453"/>
                <a:gd name="connsiteX28" fmla="*/ 2003955 w 5662613"/>
                <a:gd name="connsiteY28" fmla="*/ 538162 h 1940453"/>
                <a:gd name="connsiteX29" fmla="*/ 2000780 w 5662613"/>
                <a:gd name="connsiteY29" fmla="*/ 615420 h 1940453"/>
                <a:gd name="connsiteX30" fmla="*/ 2237847 w 5662613"/>
                <a:gd name="connsiteY30" fmla="*/ 615420 h 1940453"/>
                <a:gd name="connsiteX31" fmla="*/ 2242610 w 5662613"/>
                <a:gd name="connsiteY31" fmla="*/ 672041 h 1940453"/>
                <a:gd name="connsiteX32" fmla="*/ 2294467 w 5662613"/>
                <a:gd name="connsiteY32" fmla="*/ 672040 h 1940453"/>
                <a:gd name="connsiteX33" fmla="*/ 2300817 w 5662613"/>
                <a:gd name="connsiteY33" fmla="*/ 767820 h 1940453"/>
                <a:gd name="connsiteX34" fmla="*/ 2335743 w 5662613"/>
                <a:gd name="connsiteY34" fmla="*/ 766232 h 1940453"/>
                <a:gd name="connsiteX35" fmla="*/ 2333626 w 5662613"/>
                <a:gd name="connsiteY35" fmla="*/ 819678 h 1940453"/>
                <a:gd name="connsiteX36" fmla="*/ 2425172 w 5662613"/>
                <a:gd name="connsiteY36" fmla="*/ 819678 h 1940453"/>
                <a:gd name="connsiteX37" fmla="*/ 2429934 w 5662613"/>
                <a:gd name="connsiteY37" fmla="*/ 882650 h 1940453"/>
                <a:gd name="connsiteX38" fmla="*/ 2545293 w 5662613"/>
                <a:gd name="connsiteY38" fmla="*/ 881062 h 1940453"/>
                <a:gd name="connsiteX39" fmla="*/ 2545293 w 5662613"/>
                <a:gd name="connsiteY39" fmla="*/ 901700 h 1940453"/>
                <a:gd name="connsiteX40" fmla="*/ 2700338 w 5662613"/>
                <a:gd name="connsiteY40" fmla="*/ 896938 h 1940453"/>
                <a:gd name="connsiteX41" fmla="*/ 2700338 w 5662613"/>
                <a:gd name="connsiteY41" fmla="*/ 947738 h 1940453"/>
                <a:gd name="connsiteX42" fmla="*/ 2720446 w 5662613"/>
                <a:gd name="connsiteY42" fmla="*/ 948795 h 1940453"/>
                <a:gd name="connsiteX43" fmla="*/ 2720446 w 5662613"/>
                <a:gd name="connsiteY43" fmla="*/ 1003300 h 1940453"/>
                <a:gd name="connsiteX44" fmla="*/ 2803525 w 5662613"/>
                <a:gd name="connsiteY44" fmla="*/ 1004888 h 1940453"/>
                <a:gd name="connsiteX45" fmla="*/ 2805113 w 5662613"/>
                <a:gd name="connsiteY45" fmla="*/ 1047220 h 1940453"/>
                <a:gd name="connsiteX46" fmla="*/ 2919413 w 5662613"/>
                <a:gd name="connsiteY46" fmla="*/ 1047220 h 1940453"/>
                <a:gd name="connsiteX47" fmla="*/ 2925233 w 5662613"/>
                <a:gd name="connsiteY47" fmla="*/ 1067328 h 1940453"/>
                <a:gd name="connsiteX48" fmla="*/ 3071813 w 5662613"/>
                <a:gd name="connsiteY48" fmla="*/ 1064153 h 1940453"/>
                <a:gd name="connsiteX49" fmla="*/ 3071813 w 5662613"/>
                <a:gd name="connsiteY49" fmla="*/ 1093787 h 1940453"/>
                <a:gd name="connsiteX50" fmla="*/ 3071813 w 5662613"/>
                <a:gd name="connsiteY50" fmla="*/ 1093787 h 1940453"/>
                <a:gd name="connsiteX51" fmla="*/ 3109913 w 5662613"/>
                <a:gd name="connsiteY51" fmla="*/ 1093787 h 1940453"/>
                <a:gd name="connsiteX52" fmla="*/ 3109913 w 5662613"/>
                <a:gd name="connsiteY52" fmla="*/ 1186920 h 1940453"/>
                <a:gd name="connsiteX53" fmla="*/ 3152247 w 5662613"/>
                <a:gd name="connsiteY53" fmla="*/ 1186920 h 1940453"/>
                <a:gd name="connsiteX54" fmla="*/ 3152247 w 5662613"/>
                <a:gd name="connsiteY54" fmla="*/ 1220787 h 1940453"/>
                <a:gd name="connsiteX55" fmla="*/ 3224213 w 5662613"/>
                <a:gd name="connsiteY55" fmla="*/ 1220787 h 1940453"/>
                <a:gd name="connsiteX56" fmla="*/ 3224213 w 5662613"/>
                <a:gd name="connsiteY56" fmla="*/ 1263120 h 1940453"/>
                <a:gd name="connsiteX57" fmla="*/ 3363913 w 5662613"/>
                <a:gd name="connsiteY57" fmla="*/ 1263120 h 1940453"/>
                <a:gd name="connsiteX58" fmla="*/ 3363913 w 5662613"/>
                <a:gd name="connsiteY58" fmla="*/ 1280053 h 1940453"/>
                <a:gd name="connsiteX59" fmla="*/ 3639080 w 5662613"/>
                <a:gd name="connsiteY59" fmla="*/ 1280053 h 1940453"/>
                <a:gd name="connsiteX60" fmla="*/ 3639080 w 5662613"/>
                <a:gd name="connsiteY60" fmla="*/ 1313920 h 1940453"/>
                <a:gd name="connsiteX61" fmla="*/ 3795713 w 5662613"/>
                <a:gd name="connsiteY61" fmla="*/ 1313920 h 1940453"/>
                <a:gd name="connsiteX62" fmla="*/ 3795713 w 5662613"/>
                <a:gd name="connsiteY62" fmla="*/ 1322387 h 1940453"/>
                <a:gd name="connsiteX63" fmla="*/ 3829580 w 5662613"/>
                <a:gd name="connsiteY63" fmla="*/ 1322387 h 1940453"/>
                <a:gd name="connsiteX64" fmla="*/ 3829580 w 5662613"/>
                <a:gd name="connsiteY64" fmla="*/ 1491720 h 1940453"/>
                <a:gd name="connsiteX65" fmla="*/ 3963460 w 5662613"/>
                <a:gd name="connsiteY65" fmla="*/ 1490133 h 1940453"/>
                <a:gd name="connsiteX66" fmla="*/ 3961872 w 5662613"/>
                <a:gd name="connsiteY66" fmla="*/ 1543578 h 1940453"/>
                <a:gd name="connsiteX67" fmla="*/ 4015847 w 5662613"/>
                <a:gd name="connsiteY67" fmla="*/ 1546753 h 1940453"/>
                <a:gd name="connsiteX68" fmla="*/ 4015847 w 5662613"/>
                <a:gd name="connsiteY68" fmla="*/ 1572153 h 1940453"/>
                <a:gd name="connsiteX69" fmla="*/ 4223280 w 5662613"/>
                <a:gd name="connsiteY69" fmla="*/ 1565804 h 1940453"/>
                <a:gd name="connsiteX70" fmla="*/ 4226455 w 5662613"/>
                <a:gd name="connsiteY70" fmla="*/ 1598612 h 1940453"/>
                <a:gd name="connsiteX71" fmla="*/ 4553480 w 5662613"/>
                <a:gd name="connsiteY71" fmla="*/ 1589087 h 1940453"/>
                <a:gd name="connsiteX72" fmla="*/ 4553480 w 5662613"/>
                <a:gd name="connsiteY72" fmla="*/ 1622953 h 1940453"/>
                <a:gd name="connsiteX73" fmla="*/ 4583113 w 5662613"/>
                <a:gd name="connsiteY73" fmla="*/ 1622953 h 1940453"/>
                <a:gd name="connsiteX74" fmla="*/ 4583113 w 5662613"/>
                <a:gd name="connsiteY74" fmla="*/ 1656820 h 1940453"/>
                <a:gd name="connsiteX75" fmla="*/ 4618567 w 5662613"/>
                <a:gd name="connsiteY75" fmla="*/ 1656820 h 1940453"/>
                <a:gd name="connsiteX76" fmla="*/ 4621213 w 5662613"/>
                <a:gd name="connsiteY76" fmla="*/ 1692803 h 1940453"/>
                <a:gd name="connsiteX77" fmla="*/ 4714347 w 5662613"/>
                <a:gd name="connsiteY77" fmla="*/ 1689629 h 1940453"/>
                <a:gd name="connsiteX78" fmla="*/ 4717522 w 5662613"/>
                <a:gd name="connsiteY78" fmla="*/ 1742545 h 1940453"/>
                <a:gd name="connsiteX79" fmla="*/ 4959350 w 5662613"/>
                <a:gd name="connsiteY79" fmla="*/ 1744133 h 1940453"/>
                <a:gd name="connsiteX80" fmla="*/ 4955647 w 5662613"/>
                <a:gd name="connsiteY80" fmla="*/ 1788054 h 1940453"/>
                <a:gd name="connsiteX81" fmla="*/ 5257800 w 5662613"/>
                <a:gd name="connsiteY81" fmla="*/ 1784879 h 1940453"/>
                <a:gd name="connsiteX82" fmla="*/ 5256213 w 5662613"/>
                <a:gd name="connsiteY82" fmla="*/ 1807633 h 1940453"/>
                <a:gd name="connsiteX83" fmla="*/ 5316538 w 5662613"/>
                <a:gd name="connsiteY83" fmla="*/ 1806045 h 1940453"/>
                <a:gd name="connsiteX84" fmla="*/ 5319713 w 5662613"/>
                <a:gd name="connsiteY84" fmla="*/ 1837265 h 1940453"/>
                <a:gd name="connsiteX85" fmla="*/ 5350405 w 5662613"/>
                <a:gd name="connsiteY85" fmla="*/ 1835678 h 1940453"/>
                <a:gd name="connsiteX86" fmla="*/ 5353580 w 5662613"/>
                <a:gd name="connsiteY86" fmla="*/ 1892299 h 1940453"/>
                <a:gd name="connsiteX87" fmla="*/ 5489047 w 5662613"/>
                <a:gd name="connsiteY87" fmla="*/ 1893887 h 1940453"/>
                <a:gd name="connsiteX88" fmla="*/ 5489047 w 5662613"/>
                <a:gd name="connsiteY88" fmla="*/ 1940453 h 1940453"/>
                <a:gd name="connsiteX89" fmla="*/ 5662613 w 5662613"/>
                <a:gd name="connsiteY89" fmla="*/ 1940453 h 194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662613" h="1940453">
                  <a:moveTo>
                    <a:pt x="0" y="4762"/>
                  </a:moveTo>
                  <a:lnTo>
                    <a:pt x="425979" y="0"/>
                  </a:lnTo>
                  <a:cubicBezTo>
                    <a:pt x="425979" y="18873"/>
                    <a:pt x="425980" y="37747"/>
                    <a:pt x="425980" y="56620"/>
                  </a:cubicBezTo>
                  <a:lnTo>
                    <a:pt x="459847" y="56620"/>
                  </a:lnTo>
                  <a:lnTo>
                    <a:pt x="459847" y="56620"/>
                  </a:lnTo>
                  <a:lnTo>
                    <a:pt x="459847" y="77787"/>
                  </a:lnTo>
                  <a:lnTo>
                    <a:pt x="519113" y="77787"/>
                  </a:lnTo>
                  <a:lnTo>
                    <a:pt x="519113" y="98953"/>
                  </a:lnTo>
                  <a:lnTo>
                    <a:pt x="785813" y="98953"/>
                  </a:lnTo>
                  <a:lnTo>
                    <a:pt x="785813" y="124353"/>
                  </a:lnTo>
                  <a:lnTo>
                    <a:pt x="893763" y="122766"/>
                  </a:lnTo>
                  <a:lnTo>
                    <a:pt x="894822" y="166687"/>
                  </a:lnTo>
                  <a:lnTo>
                    <a:pt x="1304925" y="161925"/>
                  </a:lnTo>
                  <a:lnTo>
                    <a:pt x="1306513" y="183620"/>
                  </a:lnTo>
                  <a:lnTo>
                    <a:pt x="1547813" y="183620"/>
                  </a:lnTo>
                  <a:lnTo>
                    <a:pt x="1547813" y="230187"/>
                  </a:lnTo>
                  <a:lnTo>
                    <a:pt x="1568980" y="230187"/>
                  </a:lnTo>
                  <a:lnTo>
                    <a:pt x="1568980" y="259820"/>
                  </a:lnTo>
                  <a:lnTo>
                    <a:pt x="1591735" y="258232"/>
                  </a:lnTo>
                  <a:lnTo>
                    <a:pt x="1589618" y="280987"/>
                  </a:lnTo>
                  <a:lnTo>
                    <a:pt x="1615547" y="280987"/>
                  </a:lnTo>
                  <a:lnTo>
                    <a:pt x="1615547" y="399520"/>
                  </a:lnTo>
                  <a:lnTo>
                    <a:pt x="1746780" y="399520"/>
                  </a:lnTo>
                  <a:cubicBezTo>
                    <a:pt x="1747309" y="410103"/>
                    <a:pt x="1747839" y="420687"/>
                    <a:pt x="1748368" y="431270"/>
                  </a:cubicBezTo>
                  <a:lnTo>
                    <a:pt x="1925109" y="431270"/>
                  </a:lnTo>
                  <a:lnTo>
                    <a:pt x="1920347" y="479953"/>
                  </a:lnTo>
                  <a:lnTo>
                    <a:pt x="1958447" y="479953"/>
                  </a:lnTo>
                  <a:lnTo>
                    <a:pt x="1960034" y="536575"/>
                  </a:lnTo>
                  <a:lnTo>
                    <a:pt x="2003955" y="538162"/>
                  </a:lnTo>
                  <a:lnTo>
                    <a:pt x="2000780" y="615420"/>
                  </a:lnTo>
                  <a:lnTo>
                    <a:pt x="2237847" y="615420"/>
                  </a:lnTo>
                  <a:lnTo>
                    <a:pt x="2242610" y="672041"/>
                  </a:lnTo>
                  <a:lnTo>
                    <a:pt x="2294467" y="672040"/>
                  </a:lnTo>
                  <a:lnTo>
                    <a:pt x="2300817" y="767820"/>
                  </a:lnTo>
                  <a:lnTo>
                    <a:pt x="2335743" y="766232"/>
                  </a:lnTo>
                  <a:cubicBezTo>
                    <a:pt x="2335037" y="784047"/>
                    <a:pt x="2334332" y="801863"/>
                    <a:pt x="2333626" y="819678"/>
                  </a:cubicBezTo>
                  <a:lnTo>
                    <a:pt x="2425172" y="819678"/>
                  </a:lnTo>
                  <a:lnTo>
                    <a:pt x="2429934" y="882650"/>
                  </a:lnTo>
                  <a:lnTo>
                    <a:pt x="2545293" y="881062"/>
                  </a:lnTo>
                  <a:lnTo>
                    <a:pt x="2545293" y="901700"/>
                  </a:lnTo>
                  <a:lnTo>
                    <a:pt x="2700338" y="896938"/>
                  </a:lnTo>
                  <a:cubicBezTo>
                    <a:pt x="2700867" y="915459"/>
                    <a:pt x="2699809" y="929217"/>
                    <a:pt x="2700338" y="947738"/>
                  </a:cubicBezTo>
                  <a:lnTo>
                    <a:pt x="2720446" y="948795"/>
                  </a:lnTo>
                  <a:cubicBezTo>
                    <a:pt x="2719917" y="964847"/>
                    <a:pt x="2720975" y="987248"/>
                    <a:pt x="2720446" y="1003300"/>
                  </a:cubicBezTo>
                  <a:lnTo>
                    <a:pt x="2803525" y="1004888"/>
                  </a:lnTo>
                  <a:cubicBezTo>
                    <a:pt x="2804054" y="1018999"/>
                    <a:pt x="2804584" y="1033109"/>
                    <a:pt x="2805113" y="1047220"/>
                  </a:cubicBezTo>
                  <a:lnTo>
                    <a:pt x="2919413" y="1047220"/>
                  </a:lnTo>
                  <a:lnTo>
                    <a:pt x="2925233" y="1067328"/>
                  </a:lnTo>
                  <a:lnTo>
                    <a:pt x="3071813" y="1064153"/>
                  </a:lnTo>
                  <a:lnTo>
                    <a:pt x="3071813" y="1093787"/>
                  </a:lnTo>
                  <a:lnTo>
                    <a:pt x="3071813" y="1093787"/>
                  </a:lnTo>
                  <a:lnTo>
                    <a:pt x="3109913" y="1093787"/>
                  </a:lnTo>
                  <a:lnTo>
                    <a:pt x="3109913" y="1186920"/>
                  </a:lnTo>
                  <a:lnTo>
                    <a:pt x="3152247" y="1186920"/>
                  </a:lnTo>
                  <a:lnTo>
                    <a:pt x="3152247" y="1220787"/>
                  </a:lnTo>
                  <a:lnTo>
                    <a:pt x="3224213" y="1220787"/>
                  </a:lnTo>
                  <a:lnTo>
                    <a:pt x="3224213" y="1263120"/>
                  </a:lnTo>
                  <a:lnTo>
                    <a:pt x="3363913" y="1263120"/>
                  </a:lnTo>
                  <a:lnTo>
                    <a:pt x="3363913" y="1280053"/>
                  </a:lnTo>
                  <a:lnTo>
                    <a:pt x="3639080" y="1280053"/>
                  </a:lnTo>
                  <a:lnTo>
                    <a:pt x="3639080" y="1313920"/>
                  </a:lnTo>
                  <a:lnTo>
                    <a:pt x="3795713" y="1313920"/>
                  </a:lnTo>
                  <a:lnTo>
                    <a:pt x="3795713" y="1322387"/>
                  </a:lnTo>
                  <a:lnTo>
                    <a:pt x="3829580" y="1322387"/>
                  </a:lnTo>
                  <a:lnTo>
                    <a:pt x="3829580" y="1491720"/>
                  </a:lnTo>
                  <a:lnTo>
                    <a:pt x="3963460" y="1490133"/>
                  </a:lnTo>
                  <a:cubicBezTo>
                    <a:pt x="3962931" y="1509536"/>
                    <a:pt x="3962401" y="1524175"/>
                    <a:pt x="3961872" y="1543578"/>
                  </a:cubicBezTo>
                  <a:lnTo>
                    <a:pt x="4015847" y="1546753"/>
                  </a:lnTo>
                  <a:lnTo>
                    <a:pt x="4015847" y="1572153"/>
                  </a:lnTo>
                  <a:lnTo>
                    <a:pt x="4223280" y="1565804"/>
                  </a:lnTo>
                  <a:lnTo>
                    <a:pt x="4226455" y="1598612"/>
                  </a:lnTo>
                  <a:lnTo>
                    <a:pt x="4553480" y="1589087"/>
                  </a:lnTo>
                  <a:lnTo>
                    <a:pt x="4553480" y="1622953"/>
                  </a:lnTo>
                  <a:lnTo>
                    <a:pt x="4583113" y="1622953"/>
                  </a:lnTo>
                  <a:lnTo>
                    <a:pt x="4583113" y="1656820"/>
                  </a:lnTo>
                  <a:lnTo>
                    <a:pt x="4618567" y="1656820"/>
                  </a:lnTo>
                  <a:lnTo>
                    <a:pt x="4621213" y="1692803"/>
                  </a:lnTo>
                  <a:lnTo>
                    <a:pt x="4714347" y="1689629"/>
                  </a:lnTo>
                  <a:lnTo>
                    <a:pt x="4717522" y="1742545"/>
                  </a:lnTo>
                  <a:lnTo>
                    <a:pt x="4959350" y="1744133"/>
                  </a:lnTo>
                  <a:cubicBezTo>
                    <a:pt x="4958645" y="1760361"/>
                    <a:pt x="4956352" y="1771826"/>
                    <a:pt x="4955647" y="1788054"/>
                  </a:cubicBezTo>
                  <a:lnTo>
                    <a:pt x="5257800" y="1784879"/>
                  </a:lnTo>
                  <a:lnTo>
                    <a:pt x="5256213" y="1807633"/>
                  </a:lnTo>
                  <a:lnTo>
                    <a:pt x="5316538" y="1806045"/>
                  </a:lnTo>
                  <a:lnTo>
                    <a:pt x="5319713" y="1837265"/>
                  </a:lnTo>
                  <a:lnTo>
                    <a:pt x="5350405" y="1835678"/>
                  </a:lnTo>
                  <a:lnTo>
                    <a:pt x="5353580" y="1892299"/>
                  </a:lnTo>
                  <a:lnTo>
                    <a:pt x="5489047" y="1893887"/>
                  </a:lnTo>
                  <a:lnTo>
                    <a:pt x="5489047" y="1940453"/>
                  </a:lnTo>
                  <a:lnTo>
                    <a:pt x="5662613" y="1940453"/>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48" name="Freeform: Shape 47">
              <a:extLst>
                <a:ext uri="{FF2B5EF4-FFF2-40B4-BE49-F238E27FC236}">
                  <a16:creationId xmlns:a16="http://schemas.microsoft.com/office/drawing/2014/main" id="{EBECC328-04DE-FD3C-2CA6-23373A2691C0}"/>
                </a:ext>
              </a:extLst>
            </p:cNvPr>
            <p:cNvSpPr/>
            <p:nvPr/>
          </p:nvSpPr>
          <p:spPr bwMode="auto">
            <a:xfrm>
              <a:off x="7115175" y="3636432"/>
              <a:ext cx="3971925" cy="367243"/>
            </a:xfrm>
            <a:custGeom>
              <a:avLst/>
              <a:gdLst>
                <a:gd name="connsiteX0" fmla="*/ 3971925 w 3971925"/>
                <a:gd name="connsiteY0" fmla="*/ 377825 h 377825"/>
                <a:gd name="connsiteX1" fmla="*/ 2838450 w 3971925"/>
                <a:gd name="connsiteY1" fmla="*/ 377825 h 377825"/>
                <a:gd name="connsiteX2" fmla="*/ 2838450 w 3971925"/>
                <a:gd name="connsiteY2" fmla="*/ 333375 h 377825"/>
                <a:gd name="connsiteX3" fmla="*/ 2733675 w 3971925"/>
                <a:gd name="connsiteY3" fmla="*/ 333375 h 377825"/>
                <a:gd name="connsiteX4" fmla="*/ 2733675 w 3971925"/>
                <a:gd name="connsiteY4" fmla="*/ 292100 h 377825"/>
                <a:gd name="connsiteX5" fmla="*/ 2457450 w 3971925"/>
                <a:gd name="connsiteY5" fmla="*/ 292100 h 377825"/>
                <a:gd name="connsiteX6" fmla="*/ 2457450 w 3971925"/>
                <a:gd name="connsiteY6" fmla="*/ 241300 h 377825"/>
                <a:gd name="connsiteX7" fmla="*/ 2238375 w 3971925"/>
                <a:gd name="connsiteY7" fmla="*/ 241300 h 377825"/>
                <a:gd name="connsiteX8" fmla="*/ 2238375 w 3971925"/>
                <a:gd name="connsiteY8" fmla="*/ 222250 h 377825"/>
                <a:gd name="connsiteX9" fmla="*/ 1625600 w 3971925"/>
                <a:gd name="connsiteY9" fmla="*/ 222250 h 377825"/>
                <a:gd name="connsiteX10" fmla="*/ 1625600 w 3971925"/>
                <a:gd name="connsiteY10" fmla="*/ 177800 h 377825"/>
                <a:gd name="connsiteX11" fmla="*/ 1257300 w 3971925"/>
                <a:gd name="connsiteY11" fmla="*/ 177800 h 377825"/>
                <a:gd name="connsiteX12" fmla="*/ 1257300 w 3971925"/>
                <a:gd name="connsiteY12" fmla="*/ 158750 h 377825"/>
                <a:gd name="connsiteX13" fmla="*/ 1050925 w 3971925"/>
                <a:gd name="connsiteY13" fmla="*/ 158750 h 377825"/>
                <a:gd name="connsiteX14" fmla="*/ 1050925 w 3971925"/>
                <a:gd name="connsiteY14" fmla="*/ 120650 h 377825"/>
                <a:gd name="connsiteX15" fmla="*/ 755650 w 3971925"/>
                <a:gd name="connsiteY15" fmla="*/ 120650 h 377825"/>
                <a:gd name="connsiteX16" fmla="*/ 755650 w 3971925"/>
                <a:gd name="connsiteY16" fmla="*/ 92075 h 377825"/>
                <a:gd name="connsiteX17" fmla="*/ 574675 w 3971925"/>
                <a:gd name="connsiteY17" fmla="*/ 92075 h 377825"/>
                <a:gd name="connsiteX18" fmla="*/ 571500 w 3971925"/>
                <a:gd name="connsiteY18" fmla="*/ 123825 h 377825"/>
                <a:gd name="connsiteX19" fmla="*/ 571500 w 3971925"/>
                <a:gd name="connsiteY19" fmla="*/ 66675 h 377825"/>
                <a:gd name="connsiteX20" fmla="*/ 466725 w 3971925"/>
                <a:gd name="connsiteY20" fmla="*/ 66675 h 377825"/>
                <a:gd name="connsiteX21" fmla="*/ 466725 w 3971925"/>
                <a:gd name="connsiteY21" fmla="*/ 15875 h 377825"/>
                <a:gd name="connsiteX22" fmla="*/ 139700 w 3971925"/>
                <a:gd name="connsiteY22" fmla="*/ 15875 h 377825"/>
                <a:gd name="connsiteX23" fmla="*/ 139700 w 3971925"/>
                <a:gd name="connsiteY23" fmla="*/ 0 h 377825"/>
                <a:gd name="connsiteX24" fmla="*/ 0 w 3971925"/>
                <a:gd name="connsiteY24" fmla="*/ 0 h 377825"/>
                <a:gd name="connsiteX0" fmla="*/ 3971925 w 3971925"/>
                <a:gd name="connsiteY0" fmla="*/ 377825 h 377825"/>
                <a:gd name="connsiteX1" fmla="*/ 2838450 w 3971925"/>
                <a:gd name="connsiteY1" fmla="*/ 377825 h 377825"/>
                <a:gd name="connsiteX2" fmla="*/ 2838450 w 3971925"/>
                <a:gd name="connsiteY2" fmla="*/ 333375 h 377825"/>
                <a:gd name="connsiteX3" fmla="*/ 2733675 w 3971925"/>
                <a:gd name="connsiteY3" fmla="*/ 333375 h 377825"/>
                <a:gd name="connsiteX4" fmla="*/ 2733675 w 3971925"/>
                <a:gd name="connsiteY4" fmla="*/ 292100 h 377825"/>
                <a:gd name="connsiteX5" fmla="*/ 2457450 w 3971925"/>
                <a:gd name="connsiteY5" fmla="*/ 292100 h 377825"/>
                <a:gd name="connsiteX6" fmla="*/ 2457450 w 3971925"/>
                <a:gd name="connsiteY6" fmla="*/ 241300 h 377825"/>
                <a:gd name="connsiteX7" fmla="*/ 2238375 w 3971925"/>
                <a:gd name="connsiteY7" fmla="*/ 241300 h 377825"/>
                <a:gd name="connsiteX8" fmla="*/ 2238375 w 3971925"/>
                <a:gd name="connsiteY8" fmla="*/ 222250 h 377825"/>
                <a:gd name="connsiteX9" fmla="*/ 1625600 w 3971925"/>
                <a:gd name="connsiteY9" fmla="*/ 222250 h 377825"/>
                <a:gd name="connsiteX10" fmla="*/ 1625600 w 3971925"/>
                <a:gd name="connsiteY10" fmla="*/ 177800 h 377825"/>
                <a:gd name="connsiteX11" fmla="*/ 1257300 w 3971925"/>
                <a:gd name="connsiteY11" fmla="*/ 177800 h 377825"/>
                <a:gd name="connsiteX12" fmla="*/ 1257300 w 3971925"/>
                <a:gd name="connsiteY12" fmla="*/ 158750 h 377825"/>
                <a:gd name="connsiteX13" fmla="*/ 1050925 w 3971925"/>
                <a:gd name="connsiteY13" fmla="*/ 158750 h 377825"/>
                <a:gd name="connsiteX14" fmla="*/ 1050925 w 3971925"/>
                <a:gd name="connsiteY14" fmla="*/ 120650 h 377825"/>
                <a:gd name="connsiteX15" fmla="*/ 755650 w 3971925"/>
                <a:gd name="connsiteY15" fmla="*/ 120650 h 377825"/>
                <a:gd name="connsiteX16" fmla="*/ 755650 w 3971925"/>
                <a:gd name="connsiteY16" fmla="*/ 92075 h 377825"/>
                <a:gd name="connsiteX17" fmla="*/ 574675 w 3971925"/>
                <a:gd name="connsiteY17" fmla="*/ 92075 h 377825"/>
                <a:gd name="connsiteX18" fmla="*/ 571500 w 3971925"/>
                <a:gd name="connsiteY18" fmla="*/ 66675 h 377825"/>
                <a:gd name="connsiteX19" fmla="*/ 466725 w 3971925"/>
                <a:gd name="connsiteY19" fmla="*/ 66675 h 377825"/>
                <a:gd name="connsiteX20" fmla="*/ 466725 w 3971925"/>
                <a:gd name="connsiteY20" fmla="*/ 15875 h 377825"/>
                <a:gd name="connsiteX21" fmla="*/ 139700 w 3971925"/>
                <a:gd name="connsiteY21" fmla="*/ 15875 h 377825"/>
                <a:gd name="connsiteX22" fmla="*/ 139700 w 3971925"/>
                <a:gd name="connsiteY22" fmla="*/ 0 h 377825"/>
                <a:gd name="connsiteX23" fmla="*/ 0 w 3971925"/>
                <a:gd name="connsiteY23" fmla="*/ 0 h 377825"/>
                <a:gd name="connsiteX0" fmla="*/ 3971925 w 3971925"/>
                <a:gd name="connsiteY0" fmla="*/ 377825 h 377825"/>
                <a:gd name="connsiteX1" fmla="*/ 2838450 w 3971925"/>
                <a:gd name="connsiteY1" fmla="*/ 377825 h 377825"/>
                <a:gd name="connsiteX2" fmla="*/ 2838450 w 3971925"/>
                <a:gd name="connsiteY2" fmla="*/ 333375 h 377825"/>
                <a:gd name="connsiteX3" fmla="*/ 2733675 w 3971925"/>
                <a:gd name="connsiteY3" fmla="*/ 333375 h 377825"/>
                <a:gd name="connsiteX4" fmla="*/ 2733675 w 3971925"/>
                <a:gd name="connsiteY4" fmla="*/ 292100 h 377825"/>
                <a:gd name="connsiteX5" fmla="*/ 2457450 w 3971925"/>
                <a:gd name="connsiteY5" fmla="*/ 292100 h 377825"/>
                <a:gd name="connsiteX6" fmla="*/ 2457450 w 3971925"/>
                <a:gd name="connsiteY6" fmla="*/ 241300 h 377825"/>
                <a:gd name="connsiteX7" fmla="*/ 2238375 w 3971925"/>
                <a:gd name="connsiteY7" fmla="*/ 241300 h 377825"/>
                <a:gd name="connsiteX8" fmla="*/ 2238375 w 3971925"/>
                <a:gd name="connsiteY8" fmla="*/ 222250 h 377825"/>
                <a:gd name="connsiteX9" fmla="*/ 1625600 w 3971925"/>
                <a:gd name="connsiteY9" fmla="*/ 222250 h 377825"/>
                <a:gd name="connsiteX10" fmla="*/ 1625600 w 3971925"/>
                <a:gd name="connsiteY10" fmla="*/ 177800 h 377825"/>
                <a:gd name="connsiteX11" fmla="*/ 1257300 w 3971925"/>
                <a:gd name="connsiteY11" fmla="*/ 177800 h 377825"/>
                <a:gd name="connsiteX12" fmla="*/ 1257300 w 3971925"/>
                <a:gd name="connsiteY12" fmla="*/ 158750 h 377825"/>
                <a:gd name="connsiteX13" fmla="*/ 1050925 w 3971925"/>
                <a:gd name="connsiteY13" fmla="*/ 158750 h 377825"/>
                <a:gd name="connsiteX14" fmla="*/ 1050925 w 3971925"/>
                <a:gd name="connsiteY14" fmla="*/ 120650 h 377825"/>
                <a:gd name="connsiteX15" fmla="*/ 755650 w 3971925"/>
                <a:gd name="connsiteY15" fmla="*/ 120650 h 377825"/>
                <a:gd name="connsiteX16" fmla="*/ 755650 w 3971925"/>
                <a:gd name="connsiteY16" fmla="*/ 92075 h 377825"/>
                <a:gd name="connsiteX17" fmla="*/ 574675 w 3971925"/>
                <a:gd name="connsiteY17" fmla="*/ 92075 h 377825"/>
                <a:gd name="connsiteX18" fmla="*/ 571500 w 3971925"/>
                <a:gd name="connsiteY18" fmla="*/ 66675 h 377825"/>
                <a:gd name="connsiteX19" fmla="*/ 466725 w 3971925"/>
                <a:gd name="connsiteY19" fmla="*/ 66675 h 377825"/>
                <a:gd name="connsiteX20" fmla="*/ 466725 w 3971925"/>
                <a:gd name="connsiteY20" fmla="*/ 15875 h 377825"/>
                <a:gd name="connsiteX21" fmla="*/ 139700 w 3971925"/>
                <a:gd name="connsiteY21" fmla="*/ 15875 h 377825"/>
                <a:gd name="connsiteX22" fmla="*/ 139700 w 3971925"/>
                <a:gd name="connsiteY22" fmla="*/ 0 h 377825"/>
                <a:gd name="connsiteX23" fmla="*/ 0 w 3971925"/>
                <a:gd name="connsiteY23" fmla="*/ 0 h 377825"/>
                <a:gd name="connsiteX0" fmla="*/ 3971925 w 3971925"/>
                <a:gd name="connsiteY0" fmla="*/ 377825 h 377825"/>
                <a:gd name="connsiteX1" fmla="*/ 2838450 w 3971925"/>
                <a:gd name="connsiteY1" fmla="*/ 377825 h 377825"/>
                <a:gd name="connsiteX2" fmla="*/ 2838450 w 3971925"/>
                <a:gd name="connsiteY2" fmla="*/ 333375 h 377825"/>
                <a:gd name="connsiteX3" fmla="*/ 2733675 w 3971925"/>
                <a:gd name="connsiteY3" fmla="*/ 333375 h 377825"/>
                <a:gd name="connsiteX4" fmla="*/ 2733675 w 3971925"/>
                <a:gd name="connsiteY4" fmla="*/ 292100 h 377825"/>
                <a:gd name="connsiteX5" fmla="*/ 2457450 w 3971925"/>
                <a:gd name="connsiteY5" fmla="*/ 292100 h 377825"/>
                <a:gd name="connsiteX6" fmla="*/ 2457450 w 3971925"/>
                <a:gd name="connsiteY6" fmla="*/ 241300 h 377825"/>
                <a:gd name="connsiteX7" fmla="*/ 2238375 w 3971925"/>
                <a:gd name="connsiteY7" fmla="*/ 241300 h 377825"/>
                <a:gd name="connsiteX8" fmla="*/ 2238375 w 3971925"/>
                <a:gd name="connsiteY8" fmla="*/ 222250 h 377825"/>
                <a:gd name="connsiteX9" fmla="*/ 1625600 w 3971925"/>
                <a:gd name="connsiteY9" fmla="*/ 222250 h 377825"/>
                <a:gd name="connsiteX10" fmla="*/ 1625600 w 3971925"/>
                <a:gd name="connsiteY10" fmla="*/ 177800 h 377825"/>
                <a:gd name="connsiteX11" fmla="*/ 1257300 w 3971925"/>
                <a:gd name="connsiteY11" fmla="*/ 177800 h 377825"/>
                <a:gd name="connsiteX12" fmla="*/ 1257300 w 3971925"/>
                <a:gd name="connsiteY12" fmla="*/ 158750 h 377825"/>
                <a:gd name="connsiteX13" fmla="*/ 1050925 w 3971925"/>
                <a:gd name="connsiteY13" fmla="*/ 158750 h 377825"/>
                <a:gd name="connsiteX14" fmla="*/ 1050925 w 3971925"/>
                <a:gd name="connsiteY14" fmla="*/ 120650 h 377825"/>
                <a:gd name="connsiteX15" fmla="*/ 755650 w 3971925"/>
                <a:gd name="connsiteY15" fmla="*/ 110851 h 377825"/>
                <a:gd name="connsiteX16" fmla="*/ 755650 w 3971925"/>
                <a:gd name="connsiteY16" fmla="*/ 92075 h 377825"/>
                <a:gd name="connsiteX17" fmla="*/ 574675 w 3971925"/>
                <a:gd name="connsiteY17" fmla="*/ 92075 h 377825"/>
                <a:gd name="connsiteX18" fmla="*/ 571500 w 3971925"/>
                <a:gd name="connsiteY18" fmla="*/ 66675 h 377825"/>
                <a:gd name="connsiteX19" fmla="*/ 466725 w 3971925"/>
                <a:gd name="connsiteY19" fmla="*/ 66675 h 377825"/>
                <a:gd name="connsiteX20" fmla="*/ 466725 w 3971925"/>
                <a:gd name="connsiteY20" fmla="*/ 15875 h 377825"/>
                <a:gd name="connsiteX21" fmla="*/ 139700 w 3971925"/>
                <a:gd name="connsiteY21" fmla="*/ 15875 h 377825"/>
                <a:gd name="connsiteX22" fmla="*/ 139700 w 3971925"/>
                <a:gd name="connsiteY22" fmla="*/ 0 h 377825"/>
                <a:gd name="connsiteX23" fmla="*/ 0 w 3971925"/>
                <a:gd name="connsiteY23" fmla="*/ 0 h 377825"/>
                <a:gd name="connsiteX0" fmla="*/ 3971925 w 3971925"/>
                <a:gd name="connsiteY0" fmla="*/ 377825 h 377825"/>
                <a:gd name="connsiteX1" fmla="*/ 2838450 w 3971925"/>
                <a:gd name="connsiteY1" fmla="*/ 377825 h 377825"/>
                <a:gd name="connsiteX2" fmla="*/ 2838450 w 3971925"/>
                <a:gd name="connsiteY2" fmla="*/ 333375 h 377825"/>
                <a:gd name="connsiteX3" fmla="*/ 2733675 w 3971925"/>
                <a:gd name="connsiteY3" fmla="*/ 333375 h 377825"/>
                <a:gd name="connsiteX4" fmla="*/ 2733675 w 3971925"/>
                <a:gd name="connsiteY4" fmla="*/ 292100 h 377825"/>
                <a:gd name="connsiteX5" fmla="*/ 2457450 w 3971925"/>
                <a:gd name="connsiteY5" fmla="*/ 292100 h 377825"/>
                <a:gd name="connsiteX6" fmla="*/ 2457450 w 3971925"/>
                <a:gd name="connsiteY6" fmla="*/ 241300 h 377825"/>
                <a:gd name="connsiteX7" fmla="*/ 2238375 w 3971925"/>
                <a:gd name="connsiteY7" fmla="*/ 241300 h 377825"/>
                <a:gd name="connsiteX8" fmla="*/ 2238375 w 3971925"/>
                <a:gd name="connsiteY8" fmla="*/ 222250 h 377825"/>
                <a:gd name="connsiteX9" fmla="*/ 1625600 w 3971925"/>
                <a:gd name="connsiteY9" fmla="*/ 222250 h 377825"/>
                <a:gd name="connsiteX10" fmla="*/ 1625600 w 3971925"/>
                <a:gd name="connsiteY10" fmla="*/ 177800 h 377825"/>
                <a:gd name="connsiteX11" fmla="*/ 1257300 w 3971925"/>
                <a:gd name="connsiteY11" fmla="*/ 177800 h 377825"/>
                <a:gd name="connsiteX12" fmla="*/ 1257300 w 3971925"/>
                <a:gd name="connsiteY12" fmla="*/ 158750 h 377825"/>
                <a:gd name="connsiteX13" fmla="*/ 1050925 w 3971925"/>
                <a:gd name="connsiteY13" fmla="*/ 158750 h 377825"/>
                <a:gd name="connsiteX14" fmla="*/ 1047750 w 3971925"/>
                <a:gd name="connsiteY14" fmla="*/ 110851 h 377825"/>
                <a:gd name="connsiteX15" fmla="*/ 755650 w 3971925"/>
                <a:gd name="connsiteY15" fmla="*/ 110851 h 377825"/>
                <a:gd name="connsiteX16" fmla="*/ 755650 w 3971925"/>
                <a:gd name="connsiteY16" fmla="*/ 92075 h 377825"/>
                <a:gd name="connsiteX17" fmla="*/ 574675 w 3971925"/>
                <a:gd name="connsiteY17" fmla="*/ 92075 h 377825"/>
                <a:gd name="connsiteX18" fmla="*/ 571500 w 3971925"/>
                <a:gd name="connsiteY18" fmla="*/ 66675 h 377825"/>
                <a:gd name="connsiteX19" fmla="*/ 466725 w 3971925"/>
                <a:gd name="connsiteY19" fmla="*/ 66675 h 377825"/>
                <a:gd name="connsiteX20" fmla="*/ 466725 w 3971925"/>
                <a:gd name="connsiteY20" fmla="*/ 15875 h 377825"/>
                <a:gd name="connsiteX21" fmla="*/ 139700 w 3971925"/>
                <a:gd name="connsiteY21" fmla="*/ 15875 h 377825"/>
                <a:gd name="connsiteX22" fmla="*/ 139700 w 3971925"/>
                <a:gd name="connsiteY22" fmla="*/ 0 h 377825"/>
                <a:gd name="connsiteX23" fmla="*/ 0 w 3971925"/>
                <a:gd name="connsiteY23" fmla="*/ 0 h 37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71925" h="377825">
                  <a:moveTo>
                    <a:pt x="3971925" y="377825"/>
                  </a:moveTo>
                  <a:lnTo>
                    <a:pt x="2838450" y="377825"/>
                  </a:lnTo>
                  <a:lnTo>
                    <a:pt x="2838450" y="333375"/>
                  </a:lnTo>
                  <a:lnTo>
                    <a:pt x="2733675" y="333375"/>
                  </a:lnTo>
                  <a:lnTo>
                    <a:pt x="2733675" y="292100"/>
                  </a:lnTo>
                  <a:lnTo>
                    <a:pt x="2457450" y="292100"/>
                  </a:lnTo>
                  <a:lnTo>
                    <a:pt x="2457450" y="241300"/>
                  </a:lnTo>
                  <a:lnTo>
                    <a:pt x="2238375" y="241300"/>
                  </a:lnTo>
                  <a:lnTo>
                    <a:pt x="2238375" y="222250"/>
                  </a:lnTo>
                  <a:lnTo>
                    <a:pt x="1625600" y="222250"/>
                  </a:lnTo>
                  <a:lnTo>
                    <a:pt x="1625600" y="177800"/>
                  </a:lnTo>
                  <a:lnTo>
                    <a:pt x="1257300" y="177800"/>
                  </a:lnTo>
                  <a:lnTo>
                    <a:pt x="1257300" y="158750"/>
                  </a:lnTo>
                  <a:lnTo>
                    <a:pt x="1050925" y="158750"/>
                  </a:lnTo>
                  <a:lnTo>
                    <a:pt x="1047750" y="110851"/>
                  </a:lnTo>
                  <a:lnTo>
                    <a:pt x="755650" y="110851"/>
                  </a:lnTo>
                  <a:lnTo>
                    <a:pt x="755650" y="92075"/>
                  </a:lnTo>
                  <a:lnTo>
                    <a:pt x="574675" y="92075"/>
                  </a:lnTo>
                  <a:lnTo>
                    <a:pt x="571500" y="66675"/>
                  </a:lnTo>
                  <a:lnTo>
                    <a:pt x="466725" y="66675"/>
                  </a:lnTo>
                  <a:lnTo>
                    <a:pt x="466725" y="15875"/>
                  </a:lnTo>
                  <a:lnTo>
                    <a:pt x="139700" y="15875"/>
                  </a:lnTo>
                  <a:lnTo>
                    <a:pt x="139700" y="0"/>
                  </a:lnTo>
                  <a:lnTo>
                    <a:pt x="0" y="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65" name="Freeform: Shape 64">
            <a:extLst>
              <a:ext uri="{FF2B5EF4-FFF2-40B4-BE49-F238E27FC236}">
                <a16:creationId xmlns:a16="http://schemas.microsoft.com/office/drawing/2014/main" id="{A5142AEC-B470-B889-A19E-F0FE6A5E93C9}"/>
              </a:ext>
            </a:extLst>
          </p:cNvPr>
          <p:cNvSpPr/>
          <p:nvPr/>
        </p:nvSpPr>
        <p:spPr bwMode="auto">
          <a:xfrm>
            <a:off x="1562100" y="1682750"/>
            <a:ext cx="9886950" cy="1319212"/>
          </a:xfrm>
          <a:custGeom>
            <a:avLst/>
            <a:gdLst>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60600 w 9874250"/>
              <a:gd name="connsiteY41" fmla="*/ 184150 h 1301750"/>
              <a:gd name="connsiteX42" fmla="*/ 1295400 w 9874250"/>
              <a:gd name="connsiteY42" fmla="*/ 184150 h 1301750"/>
              <a:gd name="connsiteX43" fmla="*/ 1295400 w 9874250"/>
              <a:gd name="connsiteY43" fmla="*/ 107950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60600 w 9874250"/>
              <a:gd name="connsiteY41" fmla="*/ 184150 h 1301750"/>
              <a:gd name="connsiteX42" fmla="*/ 1277937 w 9874250"/>
              <a:gd name="connsiteY42" fmla="*/ 179388 h 1301750"/>
              <a:gd name="connsiteX43" fmla="*/ 1295400 w 9874250"/>
              <a:gd name="connsiteY43" fmla="*/ 107950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60600 w 9874250"/>
              <a:gd name="connsiteY41" fmla="*/ 184150 h 1301750"/>
              <a:gd name="connsiteX42" fmla="*/ 1277937 w 9874250"/>
              <a:gd name="connsiteY42" fmla="*/ 179388 h 1301750"/>
              <a:gd name="connsiteX43" fmla="*/ 1203325 w 9874250"/>
              <a:gd name="connsiteY43" fmla="*/ 115887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60600 w 9874250"/>
              <a:gd name="connsiteY41" fmla="*/ 184150 h 1301750"/>
              <a:gd name="connsiteX42" fmla="*/ 1200149 w 9874250"/>
              <a:gd name="connsiteY42" fmla="*/ 169863 h 1301750"/>
              <a:gd name="connsiteX43" fmla="*/ 1203325 w 9874250"/>
              <a:gd name="connsiteY43" fmla="*/ 115887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60600 w 9874250"/>
              <a:gd name="connsiteY41" fmla="*/ 184150 h 1301750"/>
              <a:gd name="connsiteX42" fmla="*/ 1200149 w 9874250"/>
              <a:gd name="connsiteY42" fmla="*/ 169863 h 1301750"/>
              <a:gd name="connsiteX43" fmla="*/ 1198563 w 9874250"/>
              <a:gd name="connsiteY43" fmla="*/ 115887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01750"/>
              <a:gd name="connsiteX1" fmla="*/ 9220200 w 9874250"/>
              <a:gd name="connsiteY1" fmla="*/ 1301750 h 1301750"/>
              <a:gd name="connsiteX2" fmla="*/ 9220200 w 9874250"/>
              <a:gd name="connsiteY2" fmla="*/ 1143000 h 1301750"/>
              <a:gd name="connsiteX3" fmla="*/ 9093200 w 9874250"/>
              <a:gd name="connsiteY3" fmla="*/ 1143000 h 1301750"/>
              <a:gd name="connsiteX4" fmla="*/ 9093200 w 9874250"/>
              <a:gd name="connsiteY4" fmla="*/ 996950 h 1301750"/>
              <a:gd name="connsiteX5" fmla="*/ 8769350 w 9874250"/>
              <a:gd name="connsiteY5" fmla="*/ 996950 h 1301750"/>
              <a:gd name="connsiteX6" fmla="*/ 8769350 w 9874250"/>
              <a:gd name="connsiteY6" fmla="*/ 908050 h 1301750"/>
              <a:gd name="connsiteX7" fmla="*/ 8470900 w 9874250"/>
              <a:gd name="connsiteY7" fmla="*/ 908050 h 1301750"/>
              <a:gd name="connsiteX8" fmla="*/ 8470900 w 9874250"/>
              <a:gd name="connsiteY8" fmla="*/ 857250 h 1301750"/>
              <a:gd name="connsiteX9" fmla="*/ 8293100 w 9874250"/>
              <a:gd name="connsiteY9" fmla="*/ 857250 h 1301750"/>
              <a:gd name="connsiteX10" fmla="*/ 8293100 w 9874250"/>
              <a:gd name="connsiteY10" fmla="*/ 781050 h 1301750"/>
              <a:gd name="connsiteX11" fmla="*/ 8140700 w 9874250"/>
              <a:gd name="connsiteY11" fmla="*/ 781050 h 1301750"/>
              <a:gd name="connsiteX12" fmla="*/ 8140700 w 9874250"/>
              <a:gd name="connsiteY12" fmla="*/ 742950 h 1301750"/>
              <a:gd name="connsiteX13" fmla="*/ 7607300 w 9874250"/>
              <a:gd name="connsiteY13" fmla="*/ 742950 h 1301750"/>
              <a:gd name="connsiteX14" fmla="*/ 7607300 w 9874250"/>
              <a:gd name="connsiteY14" fmla="*/ 704850 h 1301750"/>
              <a:gd name="connsiteX15" fmla="*/ 7518400 w 9874250"/>
              <a:gd name="connsiteY15" fmla="*/ 704850 h 1301750"/>
              <a:gd name="connsiteX16" fmla="*/ 7518400 w 9874250"/>
              <a:gd name="connsiteY16" fmla="*/ 666750 h 1301750"/>
              <a:gd name="connsiteX17" fmla="*/ 6921500 w 9874250"/>
              <a:gd name="connsiteY17" fmla="*/ 666750 h 1301750"/>
              <a:gd name="connsiteX18" fmla="*/ 6921500 w 9874250"/>
              <a:gd name="connsiteY18" fmla="*/ 635000 h 1301750"/>
              <a:gd name="connsiteX19" fmla="*/ 6819900 w 9874250"/>
              <a:gd name="connsiteY19" fmla="*/ 635000 h 1301750"/>
              <a:gd name="connsiteX20" fmla="*/ 6819900 w 9874250"/>
              <a:gd name="connsiteY20" fmla="*/ 571500 h 1301750"/>
              <a:gd name="connsiteX21" fmla="*/ 6083300 w 9874250"/>
              <a:gd name="connsiteY21" fmla="*/ 571500 h 1301750"/>
              <a:gd name="connsiteX22" fmla="*/ 6083300 w 9874250"/>
              <a:gd name="connsiteY22" fmla="*/ 533400 h 1301750"/>
              <a:gd name="connsiteX23" fmla="*/ 5651500 w 9874250"/>
              <a:gd name="connsiteY23" fmla="*/ 533400 h 1301750"/>
              <a:gd name="connsiteX24" fmla="*/ 5651500 w 9874250"/>
              <a:gd name="connsiteY24" fmla="*/ 495300 h 1301750"/>
              <a:gd name="connsiteX25" fmla="*/ 5276850 w 9874250"/>
              <a:gd name="connsiteY25" fmla="*/ 495300 h 1301750"/>
              <a:gd name="connsiteX26" fmla="*/ 5276850 w 9874250"/>
              <a:gd name="connsiteY26" fmla="*/ 438150 h 1301750"/>
              <a:gd name="connsiteX27" fmla="*/ 4819650 w 9874250"/>
              <a:gd name="connsiteY27" fmla="*/ 438150 h 1301750"/>
              <a:gd name="connsiteX28" fmla="*/ 4819650 w 9874250"/>
              <a:gd name="connsiteY28" fmla="*/ 406400 h 1301750"/>
              <a:gd name="connsiteX29" fmla="*/ 4540250 w 9874250"/>
              <a:gd name="connsiteY29" fmla="*/ 406400 h 1301750"/>
              <a:gd name="connsiteX30" fmla="*/ 4540250 w 9874250"/>
              <a:gd name="connsiteY30" fmla="*/ 406400 h 1301750"/>
              <a:gd name="connsiteX31" fmla="*/ 4540250 w 9874250"/>
              <a:gd name="connsiteY31" fmla="*/ 368300 h 1301750"/>
              <a:gd name="connsiteX32" fmla="*/ 3841750 w 9874250"/>
              <a:gd name="connsiteY32" fmla="*/ 368300 h 1301750"/>
              <a:gd name="connsiteX33" fmla="*/ 3841750 w 9874250"/>
              <a:gd name="connsiteY33" fmla="*/ 336550 h 1301750"/>
              <a:gd name="connsiteX34" fmla="*/ 3441700 w 9874250"/>
              <a:gd name="connsiteY34" fmla="*/ 336550 h 1301750"/>
              <a:gd name="connsiteX35" fmla="*/ 3467100 w 9874250"/>
              <a:gd name="connsiteY35" fmla="*/ 311150 h 1301750"/>
              <a:gd name="connsiteX36" fmla="*/ 3187700 w 9874250"/>
              <a:gd name="connsiteY36" fmla="*/ 311150 h 1301750"/>
              <a:gd name="connsiteX37" fmla="*/ 3187700 w 9874250"/>
              <a:gd name="connsiteY37" fmla="*/ 247650 h 1301750"/>
              <a:gd name="connsiteX38" fmla="*/ 2628900 w 9874250"/>
              <a:gd name="connsiteY38" fmla="*/ 247650 h 1301750"/>
              <a:gd name="connsiteX39" fmla="*/ 2628900 w 9874250"/>
              <a:gd name="connsiteY39" fmla="*/ 196850 h 1301750"/>
              <a:gd name="connsiteX40" fmla="*/ 2247900 w 9874250"/>
              <a:gd name="connsiteY40" fmla="*/ 196850 h 1301750"/>
              <a:gd name="connsiteX41" fmla="*/ 2252662 w 9874250"/>
              <a:gd name="connsiteY41" fmla="*/ 166687 h 1301750"/>
              <a:gd name="connsiteX42" fmla="*/ 1200149 w 9874250"/>
              <a:gd name="connsiteY42" fmla="*/ 169863 h 1301750"/>
              <a:gd name="connsiteX43" fmla="*/ 1198563 w 9874250"/>
              <a:gd name="connsiteY43" fmla="*/ 115887 h 1301750"/>
              <a:gd name="connsiteX44" fmla="*/ 1130300 w 9874250"/>
              <a:gd name="connsiteY44" fmla="*/ 107950 h 1301750"/>
              <a:gd name="connsiteX45" fmla="*/ 1130300 w 9874250"/>
              <a:gd name="connsiteY45" fmla="*/ 107950 h 1301750"/>
              <a:gd name="connsiteX46" fmla="*/ 1130300 w 9874250"/>
              <a:gd name="connsiteY46" fmla="*/ 82550 h 1301750"/>
              <a:gd name="connsiteX47" fmla="*/ 387350 w 9874250"/>
              <a:gd name="connsiteY47" fmla="*/ 82550 h 1301750"/>
              <a:gd name="connsiteX48" fmla="*/ 387350 w 9874250"/>
              <a:gd name="connsiteY48" fmla="*/ 0 h 1301750"/>
              <a:gd name="connsiteX49" fmla="*/ 0 w 9874250"/>
              <a:gd name="connsiteY49" fmla="*/ 0 h 1301750"/>
              <a:gd name="connsiteX0" fmla="*/ 9874250 w 9874250"/>
              <a:gd name="connsiteY0" fmla="*/ 1301750 h 1319212"/>
              <a:gd name="connsiteX1" fmla="*/ 9215437 w 9874250"/>
              <a:gd name="connsiteY1" fmla="*/ 1319212 h 1319212"/>
              <a:gd name="connsiteX2" fmla="*/ 9220200 w 9874250"/>
              <a:gd name="connsiteY2" fmla="*/ 1143000 h 1319212"/>
              <a:gd name="connsiteX3" fmla="*/ 9093200 w 9874250"/>
              <a:gd name="connsiteY3" fmla="*/ 1143000 h 1319212"/>
              <a:gd name="connsiteX4" fmla="*/ 9093200 w 9874250"/>
              <a:gd name="connsiteY4" fmla="*/ 996950 h 1319212"/>
              <a:gd name="connsiteX5" fmla="*/ 8769350 w 9874250"/>
              <a:gd name="connsiteY5" fmla="*/ 996950 h 1319212"/>
              <a:gd name="connsiteX6" fmla="*/ 8769350 w 9874250"/>
              <a:gd name="connsiteY6" fmla="*/ 908050 h 1319212"/>
              <a:gd name="connsiteX7" fmla="*/ 8470900 w 9874250"/>
              <a:gd name="connsiteY7" fmla="*/ 908050 h 1319212"/>
              <a:gd name="connsiteX8" fmla="*/ 8470900 w 9874250"/>
              <a:gd name="connsiteY8" fmla="*/ 857250 h 1319212"/>
              <a:gd name="connsiteX9" fmla="*/ 8293100 w 9874250"/>
              <a:gd name="connsiteY9" fmla="*/ 857250 h 1319212"/>
              <a:gd name="connsiteX10" fmla="*/ 8293100 w 9874250"/>
              <a:gd name="connsiteY10" fmla="*/ 781050 h 1319212"/>
              <a:gd name="connsiteX11" fmla="*/ 8140700 w 9874250"/>
              <a:gd name="connsiteY11" fmla="*/ 781050 h 1319212"/>
              <a:gd name="connsiteX12" fmla="*/ 8140700 w 9874250"/>
              <a:gd name="connsiteY12" fmla="*/ 742950 h 1319212"/>
              <a:gd name="connsiteX13" fmla="*/ 7607300 w 9874250"/>
              <a:gd name="connsiteY13" fmla="*/ 742950 h 1319212"/>
              <a:gd name="connsiteX14" fmla="*/ 7607300 w 9874250"/>
              <a:gd name="connsiteY14" fmla="*/ 704850 h 1319212"/>
              <a:gd name="connsiteX15" fmla="*/ 7518400 w 9874250"/>
              <a:gd name="connsiteY15" fmla="*/ 704850 h 1319212"/>
              <a:gd name="connsiteX16" fmla="*/ 7518400 w 9874250"/>
              <a:gd name="connsiteY16" fmla="*/ 666750 h 1319212"/>
              <a:gd name="connsiteX17" fmla="*/ 6921500 w 9874250"/>
              <a:gd name="connsiteY17" fmla="*/ 666750 h 1319212"/>
              <a:gd name="connsiteX18" fmla="*/ 6921500 w 9874250"/>
              <a:gd name="connsiteY18" fmla="*/ 635000 h 1319212"/>
              <a:gd name="connsiteX19" fmla="*/ 6819900 w 9874250"/>
              <a:gd name="connsiteY19" fmla="*/ 635000 h 1319212"/>
              <a:gd name="connsiteX20" fmla="*/ 6819900 w 9874250"/>
              <a:gd name="connsiteY20" fmla="*/ 571500 h 1319212"/>
              <a:gd name="connsiteX21" fmla="*/ 6083300 w 9874250"/>
              <a:gd name="connsiteY21" fmla="*/ 571500 h 1319212"/>
              <a:gd name="connsiteX22" fmla="*/ 6083300 w 9874250"/>
              <a:gd name="connsiteY22" fmla="*/ 533400 h 1319212"/>
              <a:gd name="connsiteX23" fmla="*/ 5651500 w 9874250"/>
              <a:gd name="connsiteY23" fmla="*/ 533400 h 1319212"/>
              <a:gd name="connsiteX24" fmla="*/ 5651500 w 9874250"/>
              <a:gd name="connsiteY24" fmla="*/ 495300 h 1319212"/>
              <a:gd name="connsiteX25" fmla="*/ 5276850 w 9874250"/>
              <a:gd name="connsiteY25" fmla="*/ 495300 h 1319212"/>
              <a:gd name="connsiteX26" fmla="*/ 5276850 w 9874250"/>
              <a:gd name="connsiteY26" fmla="*/ 438150 h 1319212"/>
              <a:gd name="connsiteX27" fmla="*/ 4819650 w 9874250"/>
              <a:gd name="connsiteY27" fmla="*/ 438150 h 1319212"/>
              <a:gd name="connsiteX28" fmla="*/ 4819650 w 9874250"/>
              <a:gd name="connsiteY28" fmla="*/ 406400 h 1319212"/>
              <a:gd name="connsiteX29" fmla="*/ 4540250 w 9874250"/>
              <a:gd name="connsiteY29" fmla="*/ 406400 h 1319212"/>
              <a:gd name="connsiteX30" fmla="*/ 4540250 w 9874250"/>
              <a:gd name="connsiteY30" fmla="*/ 406400 h 1319212"/>
              <a:gd name="connsiteX31" fmla="*/ 4540250 w 9874250"/>
              <a:gd name="connsiteY31" fmla="*/ 368300 h 1319212"/>
              <a:gd name="connsiteX32" fmla="*/ 3841750 w 9874250"/>
              <a:gd name="connsiteY32" fmla="*/ 368300 h 1319212"/>
              <a:gd name="connsiteX33" fmla="*/ 3841750 w 9874250"/>
              <a:gd name="connsiteY33" fmla="*/ 336550 h 1319212"/>
              <a:gd name="connsiteX34" fmla="*/ 3441700 w 9874250"/>
              <a:gd name="connsiteY34" fmla="*/ 336550 h 1319212"/>
              <a:gd name="connsiteX35" fmla="*/ 3467100 w 9874250"/>
              <a:gd name="connsiteY35" fmla="*/ 311150 h 1319212"/>
              <a:gd name="connsiteX36" fmla="*/ 3187700 w 9874250"/>
              <a:gd name="connsiteY36" fmla="*/ 311150 h 1319212"/>
              <a:gd name="connsiteX37" fmla="*/ 3187700 w 9874250"/>
              <a:gd name="connsiteY37" fmla="*/ 247650 h 1319212"/>
              <a:gd name="connsiteX38" fmla="*/ 2628900 w 9874250"/>
              <a:gd name="connsiteY38" fmla="*/ 247650 h 1319212"/>
              <a:gd name="connsiteX39" fmla="*/ 2628900 w 9874250"/>
              <a:gd name="connsiteY39" fmla="*/ 196850 h 1319212"/>
              <a:gd name="connsiteX40" fmla="*/ 2247900 w 9874250"/>
              <a:gd name="connsiteY40" fmla="*/ 196850 h 1319212"/>
              <a:gd name="connsiteX41" fmla="*/ 2252662 w 9874250"/>
              <a:gd name="connsiteY41" fmla="*/ 166687 h 1319212"/>
              <a:gd name="connsiteX42" fmla="*/ 1200149 w 9874250"/>
              <a:gd name="connsiteY42" fmla="*/ 169863 h 1319212"/>
              <a:gd name="connsiteX43" fmla="*/ 1198563 w 9874250"/>
              <a:gd name="connsiteY43" fmla="*/ 115887 h 1319212"/>
              <a:gd name="connsiteX44" fmla="*/ 1130300 w 9874250"/>
              <a:gd name="connsiteY44" fmla="*/ 107950 h 1319212"/>
              <a:gd name="connsiteX45" fmla="*/ 1130300 w 9874250"/>
              <a:gd name="connsiteY45" fmla="*/ 107950 h 1319212"/>
              <a:gd name="connsiteX46" fmla="*/ 1130300 w 9874250"/>
              <a:gd name="connsiteY46" fmla="*/ 82550 h 1319212"/>
              <a:gd name="connsiteX47" fmla="*/ 387350 w 9874250"/>
              <a:gd name="connsiteY47" fmla="*/ 82550 h 1319212"/>
              <a:gd name="connsiteX48" fmla="*/ 387350 w 9874250"/>
              <a:gd name="connsiteY48" fmla="*/ 0 h 1319212"/>
              <a:gd name="connsiteX49" fmla="*/ 0 w 9874250"/>
              <a:gd name="connsiteY49" fmla="*/ 0 h 1319212"/>
              <a:gd name="connsiteX0" fmla="*/ 9886950 w 9886950"/>
              <a:gd name="connsiteY0" fmla="*/ 1314450 h 1319212"/>
              <a:gd name="connsiteX1" fmla="*/ 9215437 w 9886950"/>
              <a:gd name="connsiteY1" fmla="*/ 1319212 h 1319212"/>
              <a:gd name="connsiteX2" fmla="*/ 9220200 w 9886950"/>
              <a:gd name="connsiteY2" fmla="*/ 1143000 h 1319212"/>
              <a:gd name="connsiteX3" fmla="*/ 9093200 w 9886950"/>
              <a:gd name="connsiteY3" fmla="*/ 1143000 h 1319212"/>
              <a:gd name="connsiteX4" fmla="*/ 9093200 w 9886950"/>
              <a:gd name="connsiteY4" fmla="*/ 996950 h 1319212"/>
              <a:gd name="connsiteX5" fmla="*/ 8769350 w 9886950"/>
              <a:gd name="connsiteY5" fmla="*/ 996950 h 1319212"/>
              <a:gd name="connsiteX6" fmla="*/ 8769350 w 9886950"/>
              <a:gd name="connsiteY6" fmla="*/ 908050 h 1319212"/>
              <a:gd name="connsiteX7" fmla="*/ 8470900 w 9886950"/>
              <a:gd name="connsiteY7" fmla="*/ 908050 h 1319212"/>
              <a:gd name="connsiteX8" fmla="*/ 8470900 w 9886950"/>
              <a:gd name="connsiteY8" fmla="*/ 857250 h 1319212"/>
              <a:gd name="connsiteX9" fmla="*/ 8293100 w 9886950"/>
              <a:gd name="connsiteY9" fmla="*/ 857250 h 1319212"/>
              <a:gd name="connsiteX10" fmla="*/ 8293100 w 9886950"/>
              <a:gd name="connsiteY10" fmla="*/ 781050 h 1319212"/>
              <a:gd name="connsiteX11" fmla="*/ 8140700 w 9886950"/>
              <a:gd name="connsiteY11" fmla="*/ 781050 h 1319212"/>
              <a:gd name="connsiteX12" fmla="*/ 8140700 w 9886950"/>
              <a:gd name="connsiteY12" fmla="*/ 742950 h 1319212"/>
              <a:gd name="connsiteX13" fmla="*/ 7607300 w 9886950"/>
              <a:gd name="connsiteY13" fmla="*/ 742950 h 1319212"/>
              <a:gd name="connsiteX14" fmla="*/ 7607300 w 9886950"/>
              <a:gd name="connsiteY14" fmla="*/ 704850 h 1319212"/>
              <a:gd name="connsiteX15" fmla="*/ 7518400 w 9886950"/>
              <a:gd name="connsiteY15" fmla="*/ 704850 h 1319212"/>
              <a:gd name="connsiteX16" fmla="*/ 7518400 w 9886950"/>
              <a:gd name="connsiteY16" fmla="*/ 666750 h 1319212"/>
              <a:gd name="connsiteX17" fmla="*/ 6921500 w 9886950"/>
              <a:gd name="connsiteY17" fmla="*/ 666750 h 1319212"/>
              <a:gd name="connsiteX18" fmla="*/ 6921500 w 9886950"/>
              <a:gd name="connsiteY18" fmla="*/ 635000 h 1319212"/>
              <a:gd name="connsiteX19" fmla="*/ 6819900 w 9886950"/>
              <a:gd name="connsiteY19" fmla="*/ 635000 h 1319212"/>
              <a:gd name="connsiteX20" fmla="*/ 6819900 w 9886950"/>
              <a:gd name="connsiteY20" fmla="*/ 571500 h 1319212"/>
              <a:gd name="connsiteX21" fmla="*/ 6083300 w 9886950"/>
              <a:gd name="connsiteY21" fmla="*/ 571500 h 1319212"/>
              <a:gd name="connsiteX22" fmla="*/ 6083300 w 9886950"/>
              <a:gd name="connsiteY22" fmla="*/ 533400 h 1319212"/>
              <a:gd name="connsiteX23" fmla="*/ 5651500 w 9886950"/>
              <a:gd name="connsiteY23" fmla="*/ 533400 h 1319212"/>
              <a:gd name="connsiteX24" fmla="*/ 5651500 w 9886950"/>
              <a:gd name="connsiteY24" fmla="*/ 495300 h 1319212"/>
              <a:gd name="connsiteX25" fmla="*/ 5276850 w 9886950"/>
              <a:gd name="connsiteY25" fmla="*/ 495300 h 1319212"/>
              <a:gd name="connsiteX26" fmla="*/ 5276850 w 9886950"/>
              <a:gd name="connsiteY26" fmla="*/ 438150 h 1319212"/>
              <a:gd name="connsiteX27" fmla="*/ 4819650 w 9886950"/>
              <a:gd name="connsiteY27" fmla="*/ 438150 h 1319212"/>
              <a:gd name="connsiteX28" fmla="*/ 4819650 w 9886950"/>
              <a:gd name="connsiteY28" fmla="*/ 406400 h 1319212"/>
              <a:gd name="connsiteX29" fmla="*/ 4540250 w 9886950"/>
              <a:gd name="connsiteY29" fmla="*/ 406400 h 1319212"/>
              <a:gd name="connsiteX30" fmla="*/ 4540250 w 9886950"/>
              <a:gd name="connsiteY30" fmla="*/ 406400 h 1319212"/>
              <a:gd name="connsiteX31" fmla="*/ 4540250 w 9886950"/>
              <a:gd name="connsiteY31" fmla="*/ 368300 h 1319212"/>
              <a:gd name="connsiteX32" fmla="*/ 3841750 w 9886950"/>
              <a:gd name="connsiteY32" fmla="*/ 368300 h 1319212"/>
              <a:gd name="connsiteX33" fmla="*/ 3841750 w 9886950"/>
              <a:gd name="connsiteY33" fmla="*/ 336550 h 1319212"/>
              <a:gd name="connsiteX34" fmla="*/ 3441700 w 9886950"/>
              <a:gd name="connsiteY34" fmla="*/ 336550 h 1319212"/>
              <a:gd name="connsiteX35" fmla="*/ 3467100 w 9886950"/>
              <a:gd name="connsiteY35" fmla="*/ 311150 h 1319212"/>
              <a:gd name="connsiteX36" fmla="*/ 3187700 w 9886950"/>
              <a:gd name="connsiteY36" fmla="*/ 311150 h 1319212"/>
              <a:gd name="connsiteX37" fmla="*/ 3187700 w 9886950"/>
              <a:gd name="connsiteY37" fmla="*/ 247650 h 1319212"/>
              <a:gd name="connsiteX38" fmla="*/ 2628900 w 9886950"/>
              <a:gd name="connsiteY38" fmla="*/ 247650 h 1319212"/>
              <a:gd name="connsiteX39" fmla="*/ 2628900 w 9886950"/>
              <a:gd name="connsiteY39" fmla="*/ 196850 h 1319212"/>
              <a:gd name="connsiteX40" fmla="*/ 2247900 w 9886950"/>
              <a:gd name="connsiteY40" fmla="*/ 196850 h 1319212"/>
              <a:gd name="connsiteX41" fmla="*/ 2252662 w 9886950"/>
              <a:gd name="connsiteY41" fmla="*/ 166687 h 1319212"/>
              <a:gd name="connsiteX42" fmla="*/ 1200149 w 9886950"/>
              <a:gd name="connsiteY42" fmla="*/ 169863 h 1319212"/>
              <a:gd name="connsiteX43" fmla="*/ 1198563 w 9886950"/>
              <a:gd name="connsiteY43" fmla="*/ 115887 h 1319212"/>
              <a:gd name="connsiteX44" fmla="*/ 1130300 w 9886950"/>
              <a:gd name="connsiteY44" fmla="*/ 107950 h 1319212"/>
              <a:gd name="connsiteX45" fmla="*/ 1130300 w 9886950"/>
              <a:gd name="connsiteY45" fmla="*/ 107950 h 1319212"/>
              <a:gd name="connsiteX46" fmla="*/ 1130300 w 9886950"/>
              <a:gd name="connsiteY46" fmla="*/ 82550 h 1319212"/>
              <a:gd name="connsiteX47" fmla="*/ 387350 w 9886950"/>
              <a:gd name="connsiteY47" fmla="*/ 82550 h 1319212"/>
              <a:gd name="connsiteX48" fmla="*/ 387350 w 9886950"/>
              <a:gd name="connsiteY48" fmla="*/ 0 h 1319212"/>
              <a:gd name="connsiteX49" fmla="*/ 0 w 9886950"/>
              <a:gd name="connsiteY49" fmla="*/ 0 h 131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886950" h="1319212">
                <a:moveTo>
                  <a:pt x="9886950" y="1314450"/>
                </a:moveTo>
                <a:lnTo>
                  <a:pt x="9215437" y="1319212"/>
                </a:lnTo>
                <a:lnTo>
                  <a:pt x="9220200" y="1143000"/>
                </a:lnTo>
                <a:lnTo>
                  <a:pt x="9093200" y="1143000"/>
                </a:lnTo>
                <a:lnTo>
                  <a:pt x="9093200" y="996950"/>
                </a:lnTo>
                <a:lnTo>
                  <a:pt x="8769350" y="996950"/>
                </a:lnTo>
                <a:lnTo>
                  <a:pt x="8769350" y="908050"/>
                </a:lnTo>
                <a:lnTo>
                  <a:pt x="8470900" y="908050"/>
                </a:lnTo>
                <a:lnTo>
                  <a:pt x="8470900" y="857250"/>
                </a:lnTo>
                <a:lnTo>
                  <a:pt x="8293100" y="857250"/>
                </a:lnTo>
                <a:lnTo>
                  <a:pt x="8293100" y="781050"/>
                </a:lnTo>
                <a:lnTo>
                  <a:pt x="8140700" y="781050"/>
                </a:lnTo>
                <a:lnTo>
                  <a:pt x="8140700" y="742950"/>
                </a:lnTo>
                <a:lnTo>
                  <a:pt x="7607300" y="742950"/>
                </a:lnTo>
                <a:lnTo>
                  <a:pt x="7607300" y="704850"/>
                </a:lnTo>
                <a:lnTo>
                  <a:pt x="7518400" y="704850"/>
                </a:lnTo>
                <a:lnTo>
                  <a:pt x="7518400" y="666750"/>
                </a:lnTo>
                <a:lnTo>
                  <a:pt x="6921500" y="666750"/>
                </a:lnTo>
                <a:lnTo>
                  <a:pt x="6921500" y="635000"/>
                </a:lnTo>
                <a:lnTo>
                  <a:pt x="6819900" y="635000"/>
                </a:lnTo>
                <a:lnTo>
                  <a:pt x="6819900" y="571500"/>
                </a:lnTo>
                <a:lnTo>
                  <a:pt x="6083300" y="571500"/>
                </a:lnTo>
                <a:lnTo>
                  <a:pt x="6083300" y="533400"/>
                </a:lnTo>
                <a:lnTo>
                  <a:pt x="5651500" y="533400"/>
                </a:lnTo>
                <a:lnTo>
                  <a:pt x="5651500" y="495300"/>
                </a:lnTo>
                <a:lnTo>
                  <a:pt x="5276850" y="495300"/>
                </a:lnTo>
                <a:lnTo>
                  <a:pt x="5276850" y="438150"/>
                </a:lnTo>
                <a:lnTo>
                  <a:pt x="4819650" y="438150"/>
                </a:lnTo>
                <a:lnTo>
                  <a:pt x="4819650" y="406400"/>
                </a:lnTo>
                <a:lnTo>
                  <a:pt x="4540250" y="406400"/>
                </a:lnTo>
                <a:lnTo>
                  <a:pt x="4540250" y="406400"/>
                </a:lnTo>
                <a:lnTo>
                  <a:pt x="4540250" y="368300"/>
                </a:lnTo>
                <a:lnTo>
                  <a:pt x="3841750" y="368300"/>
                </a:lnTo>
                <a:lnTo>
                  <a:pt x="3841750" y="336550"/>
                </a:lnTo>
                <a:lnTo>
                  <a:pt x="3441700" y="336550"/>
                </a:lnTo>
                <a:lnTo>
                  <a:pt x="3467100" y="311150"/>
                </a:lnTo>
                <a:lnTo>
                  <a:pt x="3187700" y="311150"/>
                </a:lnTo>
                <a:lnTo>
                  <a:pt x="3187700" y="247650"/>
                </a:lnTo>
                <a:lnTo>
                  <a:pt x="2628900" y="247650"/>
                </a:lnTo>
                <a:lnTo>
                  <a:pt x="2628900" y="196850"/>
                </a:lnTo>
                <a:lnTo>
                  <a:pt x="2247900" y="196850"/>
                </a:lnTo>
                <a:lnTo>
                  <a:pt x="2252662" y="166687"/>
                </a:lnTo>
                <a:lnTo>
                  <a:pt x="1200149" y="169863"/>
                </a:lnTo>
                <a:cubicBezTo>
                  <a:pt x="1199620" y="151871"/>
                  <a:pt x="1199092" y="133879"/>
                  <a:pt x="1198563" y="115887"/>
                </a:cubicBezTo>
                <a:lnTo>
                  <a:pt x="1130300" y="107950"/>
                </a:lnTo>
                <a:lnTo>
                  <a:pt x="1130300" y="107950"/>
                </a:lnTo>
                <a:lnTo>
                  <a:pt x="1130300" y="82550"/>
                </a:lnTo>
                <a:lnTo>
                  <a:pt x="387350" y="82550"/>
                </a:lnTo>
                <a:lnTo>
                  <a:pt x="387350"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6" name="Freeform: Shape 65">
            <a:extLst>
              <a:ext uri="{FF2B5EF4-FFF2-40B4-BE49-F238E27FC236}">
                <a16:creationId xmlns:a16="http://schemas.microsoft.com/office/drawing/2014/main" id="{7BF7A281-038F-74BB-37C8-FBEEED0F98C8}"/>
              </a:ext>
            </a:extLst>
          </p:cNvPr>
          <p:cNvSpPr/>
          <p:nvPr/>
        </p:nvSpPr>
        <p:spPr bwMode="auto">
          <a:xfrm>
            <a:off x="1571624" y="1681163"/>
            <a:ext cx="9858375" cy="566737"/>
          </a:xfrm>
          <a:custGeom>
            <a:avLst/>
            <a:gdLst>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44450 h 577850"/>
              <a:gd name="connsiteX37" fmla="*/ 565150 w 9855200"/>
              <a:gd name="connsiteY37" fmla="*/ 44450 h 577850"/>
              <a:gd name="connsiteX38" fmla="*/ 565150 w 9855200"/>
              <a:gd name="connsiteY38" fmla="*/ 44450 h 577850"/>
              <a:gd name="connsiteX39" fmla="*/ 565150 w 9855200"/>
              <a:gd name="connsiteY39" fmla="*/ 0 h 577850"/>
              <a:gd name="connsiteX40" fmla="*/ 0 w 9855200"/>
              <a:gd name="connsiteY40"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44450 h 577850"/>
              <a:gd name="connsiteX37" fmla="*/ 565150 w 9855200"/>
              <a:gd name="connsiteY37" fmla="*/ 44450 h 577850"/>
              <a:gd name="connsiteX38" fmla="*/ 565150 w 9855200"/>
              <a:gd name="connsiteY38" fmla="*/ 61913 h 577850"/>
              <a:gd name="connsiteX39" fmla="*/ 565150 w 9855200"/>
              <a:gd name="connsiteY39" fmla="*/ 0 h 577850"/>
              <a:gd name="connsiteX40" fmla="*/ 0 w 9855200"/>
              <a:gd name="connsiteY40"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44450 h 577850"/>
              <a:gd name="connsiteX37" fmla="*/ 565150 w 9855200"/>
              <a:gd name="connsiteY37" fmla="*/ 44450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44450 h 577850"/>
              <a:gd name="connsiteX37" fmla="*/ 563562 w 9855200"/>
              <a:gd name="connsiteY37" fmla="*/ 58737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60463 w 9855200"/>
              <a:gd name="connsiteY36" fmla="*/ 65088 h 577850"/>
              <a:gd name="connsiteX37" fmla="*/ 563562 w 9855200"/>
              <a:gd name="connsiteY37" fmla="*/ 58737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58738 h 577850"/>
              <a:gd name="connsiteX37" fmla="*/ 563562 w 9855200"/>
              <a:gd name="connsiteY37" fmla="*/ 58737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58738 h 577850"/>
              <a:gd name="connsiteX37" fmla="*/ 563562 w 9855200"/>
              <a:gd name="connsiteY37" fmla="*/ 58737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61913 h 577850"/>
              <a:gd name="connsiteX37" fmla="*/ 563562 w 9855200"/>
              <a:gd name="connsiteY37" fmla="*/ 58737 h 577850"/>
              <a:gd name="connsiteX38" fmla="*/ 565150 w 9855200"/>
              <a:gd name="connsiteY38" fmla="*/ 0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61913 h 577850"/>
              <a:gd name="connsiteX37" fmla="*/ 563562 w 9855200"/>
              <a:gd name="connsiteY37" fmla="*/ 58737 h 577850"/>
              <a:gd name="connsiteX38" fmla="*/ 561975 w 9855200"/>
              <a:gd name="connsiteY38" fmla="*/ 4763 h 577850"/>
              <a:gd name="connsiteX39" fmla="*/ 0 w 9855200"/>
              <a:gd name="connsiteY39" fmla="*/ 0 h 577850"/>
              <a:gd name="connsiteX0" fmla="*/ 9855200 w 9855200"/>
              <a:gd name="connsiteY0" fmla="*/ 577850 h 577850"/>
              <a:gd name="connsiteX1" fmla="*/ 8616950 w 9855200"/>
              <a:gd name="connsiteY1" fmla="*/ 577850 h 577850"/>
              <a:gd name="connsiteX2" fmla="*/ 8616950 w 9855200"/>
              <a:gd name="connsiteY2" fmla="*/ 539750 h 577850"/>
              <a:gd name="connsiteX3" fmla="*/ 8439150 w 9855200"/>
              <a:gd name="connsiteY3" fmla="*/ 539750 h 577850"/>
              <a:gd name="connsiteX4" fmla="*/ 8439150 w 9855200"/>
              <a:gd name="connsiteY4" fmla="*/ 520700 h 577850"/>
              <a:gd name="connsiteX5" fmla="*/ 8426450 w 9855200"/>
              <a:gd name="connsiteY5" fmla="*/ 508000 h 577850"/>
              <a:gd name="connsiteX6" fmla="*/ 8413750 w 9855200"/>
              <a:gd name="connsiteY6" fmla="*/ 495300 h 577850"/>
              <a:gd name="connsiteX7" fmla="*/ 8001000 w 9855200"/>
              <a:gd name="connsiteY7" fmla="*/ 495300 h 577850"/>
              <a:gd name="connsiteX8" fmla="*/ 8001000 w 9855200"/>
              <a:gd name="connsiteY8" fmla="*/ 431800 h 577850"/>
              <a:gd name="connsiteX9" fmla="*/ 7810500 w 9855200"/>
              <a:gd name="connsiteY9" fmla="*/ 431800 h 577850"/>
              <a:gd name="connsiteX10" fmla="*/ 7810500 w 9855200"/>
              <a:gd name="connsiteY10" fmla="*/ 406400 h 577850"/>
              <a:gd name="connsiteX11" fmla="*/ 7556500 w 9855200"/>
              <a:gd name="connsiteY11" fmla="*/ 406400 h 577850"/>
              <a:gd name="connsiteX12" fmla="*/ 7556500 w 9855200"/>
              <a:gd name="connsiteY12" fmla="*/ 393700 h 577850"/>
              <a:gd name="connsiteX13" fmla="*/ 6921500 w 9855200"/>
              <a:gd name="connsiteY13" fmla="*/ 393700 h 577850"/>
              <a:gd name="connsiteX14" fmla="*/ 6921500 w 9855200"/>
              <a:gd name="connsiteY14" fmla="*/ 355600 h 577850"/>
              <a:gd name="connsiteX15" fmla="*/ 6648450 w 9855200"/>
              <a:gd name="connsiteY15" fmla="*/ 355600 h 577850"/>
              <a:gd name="connsiteX16" fmla="*/ 6648450 w 9855200"/>
              <a:gd name="connsiteY16" fmla="*/ 336550 h 577850"/>
              <a:gd name="connsiteX17" fmla="*/ 6000750 w 9855200"/>
              <a:gd name="connsiteY17" fmla="*/ 336550 h 577850"/>
              <a:gd name="connsiteX18" fmla="*/ 6000750 w 9855200"/>
              <a:gd name="connsiteY18" fmla="*/ 311150 h 577850"/>
              <a:gd name="connsiteX19" fmla="*/ 5753100 w 9855200"/>
              <a:gd name="connsiteY19" fmla="*/ 311150 h 577850"/>
              <a:gd name="connsiteX20" fmla="*/ 5753100 w 9855200"/>
              <a:gd name="connsiteY20" fmla="*/ 279400 h 577850"/>
              <a:gd name="connsiteX21" fmla="*/ 5302250 w 9855200"/>
              <a:gd name="connsiteY21" fmla="*/ 279400 h 577850"/>
              <a:gd name="connsiteX22" fmla="*/ 5302250 w 9855200"/>
              <a:gd name="connsiteY22" fmla="*/ 241300 h 577850"/>
              <a:gd name="connsiteX23" fmla="*/ 4787900 w 9855200"/>
              <a:gd name="connsiteY23" fmla="*/ 241300 h 577850"/>
              <a:gd name="connsiteX24" fmla="*/ 4787900 w 9855200"/>
              <a:gd name="connsiteY24" fmla="*/ 241300 h 577850"/>
              <a:gd name="connsiteX25" fmla="*/ 4787900 w 9855200"/>
              <a:gd name="connsiteY25" fmla="*/ 209550 h 577850"/>
              <a:gd name="connsiteX26" fmla="*/ 3028950 w 9855200"/>
              <a:gd name="connsiteY26" fmla="*/ 209550 h 577850"/>
              <a:gd name="connsiteX27" fmla="*/ 3028950 w 9855200"/>
              <a:gd name="connsiteY27" fmla="*/ 209550 h 577850"/>
              <a:gd name="connsiteX28" fmla="*/ 3048000 w 9855200"/>
              <a:gd name="connsiteY28" fmla="*/ 190500 h 577850"/>
              <a:gd name="connsiteX29" fmla="*/ 2654300 w 9855200"/>
              <a:gd name="connsiteY29" fmla="*/ 190500 h 577850"/>
              <a:gd name="connsiteX30" fmla="*/ 2654300 w 9855200"/>
              <a:gd name="connsiteY30" fmla="*/ 152400 h 577850"/>
              <a:gd name="connsiteX31" fmla="*/ 2247900 w 9855200"/>
              <a:gd name="connsiteY31" fmla="*/ 152400 h 577850"/>
              <a:gd name="connsiteX32" fmla="*/ 2247900 w 9855200"/>
              <a:gd name="connsiteY32" fmla="*/ 127000 h 577850"/>
              <a:gd name="connsiteX33" fmla="*/ 1911350 w 9855200"/>
              <a:gd name="connsiteY33" fmla="*/ 127000 h 577850"/>
              <a:gd name="connsiteX34" fmla="*/ 1911350 w 9855200"/>
              <a:gd name="connsiteY34" fmla="*/ 107950 h 577850"/>
              <a:gd name="connsiteX35" fmla="*/ 1155700 w 9855200"/>
              <a:gd name="connsiteY35" fmla="*/ 107950 h 577850"/>
              <a:gd name="connsiteX36" fmla="*/ 1155700 w 9855200"/>
              <a:gd name="connsiteY36" fmla="*/ 61913 h 577850"/>
              <a:gd name="connsiteX37" fmla="*/ 563562 w 9855200"/>
              <a:gd name="connsiteY37" fmla="*/ 58737 h 577850"/>
              <a:gd name="connsiteX38" fmla="*/ 563562 w 9855200"/>
              <a:gd name="connsiteY38" fmla="*/ 9525 h 577850"/>
              <a:gd name="connsiteX39" fmla="*/ 0 w 9855200"/>
              <a:gd name="connsiteY39" fmla="*/ 0 h 577850"/>
              <a:gd name="connsiteX0" fmla="*/ 9858375 w 9858375"/>
              <a:gd name="connsiteY0" fmla="*/ 568325 h 568325"/>
              <a:gd name="connsiteX1" fmla="*/ 8620125 w 9858375"/>
              <a:gd name="connsiteY1" fmla="*/ 568325 h 568325"/>
              <a:gd name="connsiteX2" fmla="*/ 8620125 w 9858375"/>
              <a:gd name="connsiteY2" fmla="*/ 530225 h 568325"/>
              <a:gd name="connsiteX3" fmla="*/ 8442325 w 9858375"/>
              <a:gd name="connsiteY3" fmla="*/ 530225 h 568325"/>
              <a:gd name="connsiteX4" fmla="*/ 8442325 w 9858375"/>
              <a:gd name="connsiteY4" fmla="*/ 511175 h 568325"/>
              <a:gd name="connsiteX5" fmla="*/ 8429625 w 9858375"/>
              <a:gd name="connsiteY5" fmla="*/ 498475 h 568325"/>
              <a:gd name="connsiteX6" fmla="*/ 8416925 w 9858375"/>
              <a:gd name="connsiteY6" fmla="*/ 485775 h 568325"/>
              <a:gd name="connsiteX7" fmla="*/ 8004175 w 9858375"/>
              <a:gd name="connsiteY7" fmla="*/ 485775 h 568325"/>
              <a:gd name="connsiteX8" fmla="*/ 8004175 w 9858375"/>
              <a:gd name="connsiteY8" fmla="*/ 422275 h 568325"/>
              <a:gd name="connsiteX9" fmla="*/ 7813675 w 9858375"/>
              <a:gd name="connsiteY9" fmla="*/ 422275 h 568325"/>
              <a:gd name="connsiteX10" fmla="*/ 7813675 w 9858375"/>
              <a:gd name="connsiteY10" fmla="*/ 396875 h 568325"/>
              <a:gd name="connsiteX11" fmla="*/ 7559675 w 9858375"/>
              <a:gd name="connsiteY11" fmla="*/ 396875 h 568325"/>
              <a:gd name="connsiteX12" fmla="*/ 7559675 w 9858375"/>
              <a:gd name="connsiteY12" fmla="*/ 384175 h 568325"/>
              <a:gd name="connsiteX13" fmla="*/ 6924675 w 9858375"/>
              <a:gd name="connsiteY13" fmla="*/ 384175 h 568325"/>
              <a:gd name="connsiteX14" fmla="*/ 6924675 w 9858375"/>
              <a:gd name="connsiteY14" fmla="*/ 346075 h 568325"/>
              <a:gd name="connsiteX15" fmla="*/ 6651625 w 9858375"/>
              <a:gd name="connsiteY15" fmla="*/ 346075 h 568325"/>
              <a:gd name="connsiteX16" fmla="*/ 6651625 w 9858375"/>
              <a:gd name="connsiteY16" fmla="*/ 327025 h 568325"/>
              <a:gd name="connsiteX17" fmla="*/ 6003925 w 9858375"/>
              <a:gd name="connsiteY17" fmla="*/ 327025 h 568325"/>
              <a:gd name="connsiteX18" fmla="*/ 6003925 w 9858375"/>
              <a:gd name="connsiteY18" fmla="*/ 301625 h 568325"/>
              <a:gd name="connsiteX19" fmla="*/ 5756275 w 9858375"/>
              <a:gd name="connsiteY19" fmla="*/ 301625 h 568325"/>
              <a:gd name="connsiteX20" fmla="*/ 5756275 w 9858375"/>
              <a:gd name="connsiteY20" fmla="*/ 269875 h 568325"/>
              <a:gd name="connsiteX21" fmla="*/ 5305425 w 9858375"/>
              <a:gd name="connsiteY21" fmla="*/ 269875 h 568325"/>
              <a:gd name="connsiteX22" fmla="*/ 5305425 w 9858375"/>
              <a:gd name="connsiteY22" fmla="*/ 231775 h 568325"/>
              <a:gd name="connsiteX23" fmla="*/ 4791075 w 9858375"/>
              <a:gd name="connsiteY23" fmla="*/ 231775 h 568325"/>
              <a:gd name="connsiteX24" fmla="*/ 4791075 w 9858375"/>
              <a:gd name="connsiteY24" fmla="*/ 231775 h 568325"/>
              <a:gd name="connsiteX25" fmla="*/ 4791075 w 9858375"/>
              <a:gd name="connsiteY25" fmla="*/ 200025 h 568325"/>
              <a:gd name="connsiteX26" fmla="*/ 3032125 w 9858375"/>
              <a:gd name="connsiteY26" fmla="*/ 200025 h 568325"/>
              <a:gd name="connsiteX27" fmla="*/ 3032125 w 9858375"/>
              <a:gd name="connsiteY27" fmla="*/ 200025 h 568325"/>
              <a:gd name="connsiteX28" fmla="*/ 3051175 w 9858375"/>
              <a:gd name="connsiteY28" fmla="*/ 180975 h 568325"/>
              <a:gd name="connsiteX29" fmla="*/ 2657475 w 9858375"/>
              <a:gd name="connsiteY29" fmla="*/ 180975 h 568325"/>
              <a:gd name="connsiteX30" fmla="*/ 2657475 w 9858375"/>
              <a:gd name="connsiteY30" fmla="*/ 142875 h 568325"/>
              <a:gd name="connsiteX31" fmla="*/ 2251075 w 9858375"/>
              <a:gd name="connsiteY31" fmla="*/ 142875 h 568325"/>
              <a:gd name="connsiteX32" fmla="*/ 2251075 w 9858375"/>
              <a:gd name="connsiteY32" fmla="*/ 117475 h 568325"/>
              <a:gd name="connsiteX33" fmla="*/ 1914525 w 9858375"/>
              <a:gd name="connsiteY33" fmla="*/ 117475 h 568325"/>
              <a:gd name="connsiteX34" fmla="*/ 1914525 w 9858375"/>
              <a:gd name="connsiteY34" fmla="*/ 98425 h 568325"/>
              <a:gd name="connsiteX35" fmla="*/ 1158875 w 9858375"/>
              <a:gd name="connsiteY35" fmla="*/ 98425 h 568325"/>
              <a:gd name="connsiteX36" fmla="*/ 1158875 w 9858375"/>
              <a:gd name="connsiteY36" fmla="*/ 52388 h 568325"/>
              <a:gd name="connsiteX37" fmla="*/ 566737 w 9858375"/>
              <a:gd name="connsiteY37" fmla="*/ 49212 h 568325"/>
              <a:gd name="connsiteX38" fmla="*/ 566737 w 9858375"/>
              <a:gd name="connsiteY38" fmla="*/ 0 h 568325"/>
              <a:gd name="connsiteX39" fmla="*/ 0 w 9858375"/>
              <a:gd name="connsiteY39" fmla="*/ 1588 h 568325"/>
              <a:gd name="connsiteX0" fmla="*/ 9858375 w 9858375"/>
              <a:gd name="connsiteY0" fmla="*/ 566737 h 566737"/>
              <a:gd name="connsiteX1" fmla="*/ 8620125 w 9858375"/>
              <a:gd name="connsiteY1" fmla="*/ 566737 h 566737"/>
              <a:gd name="connsiteX2" fmla="*/ 8620125 w 9858375"/>
              <a:gd name="connsiteY2" fmla="*/ 528637 h 566737"/>
              <a:gd name="connsiteX3" fmla="*/ 8442325 w 9858375"/>
              <a:gd name="connsiteY3" fmla="*/ 528637 h 566737"/>
              <a:gd name="connsiteX4" fmla="*/ 8442325 w 9858375"/>
              <a:gd name="connsiteY4" fmla="*/ 509587 h 566737"/>
              <a:gd name="connsiteX5" fmla="*/ 8429625 w 9858375"/>
              <a:gd name="connsiteY5" fmla="*/ 496887 h 566737"/>
              <a:gd name="connsiteX6" fmla="*/ 8416925 w 9858375"/>
              <a:gd name="connsiteY6" fmla="*/ 484187 h 566737"/>
              <a:gd name="connsiteX7" fmla="*/ 8004175 w 9858375"/>
              <a:gd name="connsiteY7" fmla="*/ 484187 h 566737"/>
              <a:gd name="connsiteX8" fmla="*/ 8004175 w 9858375"/>
              <a:gd name="connsiteY8" fmla="*/ 420687 h 566737"/>
              <a:gd name="connsiteX9" fmla="*/ 7813675 w 9858375"/>
              <a:gd name="connsiteY9" fmla="*/ 420687 h 566737"/>
              <a:gd name="connsiteX10" fmla="*/ 7813675 w 9858375"/>
              <a:gd name="connsiteY10" fmla="*/ 395287 h 566737"/>
              <a:gd name="connsiteX11" fmla="*/ 7559675 w 9858375"/>
              <a:gd name="connsiteY11" fmla="*/ 395287 h 566737"/>
              <a:gd name="connsiteX12" fmla="*/ 7559675 w 9858375"/>
              <a:gd name="connsiteY12" fmla="*/ 382587 h 566737"/>
              <a:gd name="connsiteX13" fmla="*/ 6924675 w 9858375"/>
              <a:gd name="connsiteY13" fmla="*/ 382587 h 566737"/>
              <a:gd name="connsiteX14" fmla="*/ 6924675 w 9858375"/>
              <a:gd name="connsiteY14" fmla="*/ 344487 h 566737"/>
              <a:gd name="connsiteX15" fmla="*/ 6651625 w 9858375"/>
              <a:gd name="connsiteY15" fmla="*/ 344487 h 566737"/>
              <a:gd name="connsiteX16" fmla="*/ 6651625 w 9858375"/>
              <a:gd name="connsiteY16" fmla="*/ 325437 h 566737"/>
              <a:gd name="connsiteX17" fmla="*/ 6003925 w 9858375"/>
              <a:gd name="connsiteY17" fmla="*/ 325437 h 566737"/>
              <a:gd name="connsiteX18" fmla="*/ 6003925 w 9858375"/>
              <a:gd name="connsiteY18" fmla="*/ 300037 h 566737"/>
              <a:gd name="connsiteX19" fmla="*/ 5756275 w 9858375"/>
              <a:gd name="connsiteY19" fmla="*/ 300037 h 566737"/>
              <a:gd name="connsiteX20" fmla="*/ 5756275 w 9858375"/>
              <a:gd name="connsiteY20" fmla="*/ 268287 h 566737"/>
              <a:gd name="connsiteX21" fmla="*/ 5305425 w 9858375"/>
              <a:gd name="connsiteY21" fmla="*/ 268287 h 566737"/>
              <a:gd name="connsiteX22" fmla="*/ 5305425 w 9858375"/>
              <a:gd name="connsiteY22" fmla="*/ 230187 h 566737"/>
              <a:gd name="connsiteX23" fmla="*/ 4791075 w 9858375"/>
              <a:gd name="connsiteY23" fmla="*/ 230187 h 566737"/>
              <a:gd name="connsiteX24" fmla="*/ 4791075 w 9858375"/>
              <a:gd name="connsiteY24" fmla="*/ 230187 h 566737"/>
              <a:gd name="connsiteX25" fmla="*/ 4791075 w 9858375"/>
              <a:gd name="connsiteY25" fmla="*/ 198437 h 566737"/>
              <a:gd name="connsiteX26" fmla="*/ 3032125 w 9858375"/>
              <a:gd name="connsiteY26" fmla="*/ 198437 h 566737"/>
              <a:gd name="connsiteX27" fmla="*/ 3032125 w 9858375"/>
              <a:gd name="connsiteY27" fmla="*/ 198437 h 566737"/>
              <a:gd name="connsiteX28" fmla="*/ 3051175 w 9858375"/>
              <a:gd name="connsiteY28" fmla="*/ 179387 h 566737"/>
              <a:gd name="connsiteX29" fmla="*/ 2657475 w 9858375"/>
              <a:gd name="connsiteY29" fmla="*/ 179387 h 566737"/>
              <a:gd name="connsiteX30" fmla="*/ 2657475 w 9858375"/>
              <a:gd name="connsiteY30" fmla="*/ 141287 h 566737"/>
              <a:gd name="connsiteX31" fmla="*/ 2251075 w 9858375"/>
              <a:gd name="connsiteY31" fmla="*/ 141287 h 566737"/>
              <a:gd name="connsiteX32" fmla="*/ 2251075 w 9858375"/>
              <a:gd name="connsiteY32" fmla="*/ 115887 h 566737"/>
              <a:gd name="connsiteX33" fmla="*/ 1914525 w 9858375"/>
              <a:gd name="connsiteY33" fmla="*/ 115887 h 566737"/>
              <a:gd name="connsiteX34" fmla="*/ 1914525 w 9858375"/>
              <a:gd name="connsiteY34" fmla="*/ 96837 h 566737"/>
              <a:gd name="connsiteX35" fmla="*/ 1158875 w 9858375"/>
              <a:gd name="connsiteY35" fmla="*/ 96837 h 566737"/>
              <a:gd name="connsiteX36" fmla="*/ 1158875 w 9858375"/>
              <a:gd name="connsiteY36" fmla="*/ 50800 h 566737"/>
              <a:gd name="connsiteX37" fmla="*/ 566737 w 9858375"/>
              <a:gd name="connsiteY37" fmla="*/ 47624 h 566737"/>
              <a:gd name="connsiteX38" fmla="*/ 566737 w 9858375"/>
              <a:gd name="connsiteY38" fmla="*/ 3175 h 566737"/>
              <a:gd name="connsiteX39" fmla="*/ 0 w 9858375"/>
              <a:gd name="connsiteY39" fmla="*/ 0 h 566737"/>
              <a:gd name="connsiteX0" fmla="*/ 9858375 w 9858375"/>
              <a:gd name="connsiteY0" fmla="*/ 566737 h 566737"/>
              <a:gd name="connsiteX1" fmla="*/ 8620125 w 9858375"/>
              <a:gd name="connsiteY1" fmla="*/ 566737 h 566737"/>
              <a:gd name="connsiteX2" fmla="*/ 8620125 w 9858375"/>
              <a:gd name="connsiteY2" fmla="*/ 528637 h 566737"/>
              <a:gd name="connsiteX3" fmla="*/ 8442325 w 9858375"/>
              <a:gd name="connsiteY3" fmla="*/ 528637 h 566737"/>
              <a:gd name="connsiteX4" fmla="*/ 8442325 w 9858375"/>
              <a:gd name="connsiteY4" fmla="*/ 509587 h 566737"/>
              <a:gd name="connsiteX5" fmla="*/ 8429625 w 9858375"/>
              <a:gd name="connsiteY5" fmla="*/ 496887 h 566737"/>
              <a:gd name="connsiteX6" fmla="*/ 8416925 w 9858375"/>
              <a:gd name="connsiteY6" fmla="*/ 484187 h 566737"/>
              <a:gd name="connsiteX7" fmla="*/ 8004175 w 9858375"/>
              <a:gd name="connsiteY7" fmla="*/ 484187 h 566737"/>
              <a:gd name="connsiteX8" fmla="*/ 8004175 w 9858375"/>
              <a:gd name="connsiteY8" fmla="*/ 420687 h 566737"/>
              <a:gd name="connsiteX9" fmla="*/ 7813675 w 9858375"/>
              <a:gd name="connsiteY9" fmla="*/ 420687 h 566737"/>
              <a:gd name="connsiteX10" fmla="*/ 7813675 w 9858375"/>
              <a:gd name="connsiteY10" fmla="*/ 395287 h 566737"/>
              <a:gd name="connsiteX11" fmla="*/ 7559675 w 9858375"/>
              <a:gd name="connsiteY11" fmla="*/ 395287 h 566737"/>
              <a:gd name="connsiteX12" fmla="*/ 7559675 w 9858375"/>
              <a:gd name="connsiteY12" fmla="*/ 382587 h 566737"/>
              <a:gd name="connsiteX13" fmla="*/ 6924675 w 9858375"/>
              <a:gd name="connsiteY13" fmla="*/ 382587 h 566737"/>
              <a:gd name="connsiteX14" fmla="*/ 6924675 w 9858375"/>
              <a:gd name="connsiteY14" fmla="*/ 344487 h 566737"/>
              <a:gd name="connsiteX15" fmla="*/ 6651625 w 9858375"/>
              <a:gd name="connsiteY15" fmla="*/ 344487 h 566737"/>
              <a:gd name="connsiteX16" fmla="*/ 6651625 w 9858375"/>
              <a:gd name="connsiteY16" fmla="*/ 325437 h 566737"/>
              <a:gd name="connsiteX17" fmla="*/ 6003925 w 9858375"/>
              <a:gd name="connsiteY17" fmla="*/ 325437 h 566737"/>
              <a:gd name="connsiteX18" fmla="*/ 6003925 w 9858375"/>
              <a:gd name="connsiteY18" fmla="*/ 300037 h 566737"/>
              <a:gd name="connsiteX19" fmla="*/ 5756275 w 9858375"/>
              <a:gd name="connsiteY19" fmla="*/ 300037 h 566737"/>
              <a:gd name="connsiteX20" fmla="*/ 5756275 w 9858375"/>
              <a:gd name="connsiteY20" fmla="*/ 268287 h 566737"/>
              <a:gd name="connsiteX21" fmla="*/ 5305425 w 9858375"/>
              <a:gd name="connsiteY21" fmla="*/ 268287 h 566737"/>
              <a:gd name="connsiteX22" fmla="*/ 5305425 w 9858375"/>
              <a:gd name="connsiteY22" fmla="*/ 230187 h 566737"/>
              <a:gd name="connsiteX23" fmla="*/ 4791075 w 9858375"/>
              <a:gd name="connsiteY23" fmla="*/ 230187 h 566737"/>
              <a:gd name="connsiteX24" fmla="*/ 4791075 w 9858375"/>
              <a:gd name="connsiteY24" fmla="*/ 230187 h 566737"/>
              <a:gd name="connsiteX25" fmla="*/ 4791075 w 9858375"/>
              <a:gd name="connsiteY25" fmla="*/ 198437 h 566737"/>
              <a:gd name="connsiteX26" fmla="*/ 3032125 w 9858375"/>
              <a:gd name="connsiteY26" fmla="*/ 198437 h 566737"/>
              <a:gd name="connsiteX27" fmla="*/ 3052762 w 9858375"/>
              <a:gd name="connsiteY27" fmla="*/ 211137 h 566737"/>
              <a:gd name="connsiteX28" fmla="*/ 3051175 w 9858375"/>
              <a:gd name="connsiteY28" fmla="*/ 179387 h 566737"/>
              <a:gd name="connsiteX29" fmla="*/ 2657475 w 9858375"/>
              <a:gd name="connsiteY29" fmla="*/ 179387 h 566737"/>
              <a:gd name="connsiteX30" fmla="*/ 2657475 w 9858375"/>
              <a:gd name="connsiteY30" fmla="*/ 141287 h 566737"/>
              <a:gd name="connsiteX31" fmla="*/ 2251075 w 9858375"/>
              <a:gd name="connsiteY31" fmla="*/ 141287 h 566737"/>
              <a:gd name="connsiteX32" fmla="*/ 2251075 w 9858375"/>
              <a:gd name="connsiteY32" fmla="*/ 115887 h 566737"/>
              <a:gd name="connsiteX33" fmla="*/ 1914525 w 9858375"/>
              <a:gd name="connsiteY33" fmla="*/ 115887 h 566737"/>
              <a:gd name="connsiteX34" fmla="*/ 1914525 w 9858375"/>
              <a:gd name="connsiteY34" fmla="*/ 96837 h 566737"/>
              <a:gd name="connsiteX35" fmla="*/ 1158875 w 9858375"/>
              <a:gd name="connsiteY35" fmla="*/ 96837 h 566737"/>
              <a:gd name="connsiteX36" fmla="*/ 1158875 w 9858375"/>
              <a:gd name="connsiteY36" fmla="*/ 50800 h 566737"/>
              <a:gd name="connsiteX37" fmla="*/ 566737 w 9858375"/>
              <a:gd name="connsiteY37" fmla="*/ 47624 h 566737"/>
              <a:gd name="connsiteX38" fmla="*/ 566737 w 9858375"/>
              <a:gd name="connsiteY38" fmla="*/ 3175 h 566737"/>
              <a:gd name="connsiteX39" fmla="*/ 0 w 9858375"/>
              <a:gd name="connsiteY39" fmla="*/ 0 h 566737"/>
              <a:gd name="connsiteX0" fmla="*/ 9858375 w 9858375"/>
              <a:gd name="connsiteY0" fmla="*/ 566737 h 566737"/>
              <a:gd name="connsiteX1" fmla="*/ 8620125 w 9858375"/>
              <a:gd name="connsiteY1" fmla="*/ 566737 h 566737"/>
              <a:gd name="connsiteX2" fmla="*/ 8620125 w 9858375"/>
              <a:gd name="connsiteY2" fmla="*/ 528637 h 566737"/>
              <a:gd name="connsiteX3" fmla="*/ 8442325 w 9858375"/>
              <a:gd name="connsiteY3" fmla="*/ 528637 h 566737"/>
              <a:gd name="connsiteX4" fmla="*/ 8442325 w 9858375"/>
              <a:gd name="connsiteY4" fmla="*/ 509587 h 566737"/>
              <a:gd name="connsiteX5" fmla="*/ 8429625 w 9858375"/>
              <a:gd name="connsiteY5" fmla="*/ 496887 h 566737"/>
              <a:gd name="connsiteX6" fmla="*/ 8416925 w 9858375"/>
              <a:gd name="connsiteY6" fmla="*/ 484187 h 566737"/>
              <a:gd name="connsiteX7" fmla="*/ 8004175 w 9858375"/>
              <a:gd name="connsiteY7" fmla="*/ 484187 h 566737"/>
              <a:gd name="connsiteX8" fmla="*/ 8004175 w 9858375"/>
              <a:gd name="connsiteY8" fmla="*/ 420687 h 566737"/>
              <a:gd name="connsiteX9" fmla="*/ 7813675 w 9858375"/>
              <a:gd name="connsiteY9" fmla="*/ 420687 h 566737"/>
              <a:gd name="connsiteX10" fmla="*/ 7813675 w 9858375"/>
              <a:gd name="connsiteY10" fmla="*/ 395287 h 566737"/>
              <a:gd name="connsiteX11" fmla="*/ 7559675 w 9858375"/>
              <a:gd name="connsiteY11" fmla="*/ 395287 h 566737"/>
              <a:gd name="connsiteX12" fmla="*/ 7559675 w 9858375"/>
              <a:gd name="connsiteY12" fmla="*/ 382587 h 566737"/>
              <a:gd name="connsiteX13" fmla="*/ 6924675 w 9858375"/>
              <a:gd name="connsiteY13" fmla="*/ 382587 h 566737"/>
              <a:gd name="connsiteX14" fmla="*/ 6924675 w 9858375"/>
              <a:gd name="connsiteY14" fmla="*/ 344487 h 566737"/>
              <a:gd name="connsiteX15" fmla="*/ 6651625 w 9858375"/>
              <a:gd name="connsiteY15" fmla="*/ 344487 h 566737"/>
              <a:gd name="connsiteX16" fmla="*/ 6651625 w 9858375"/>
              <a:gd name="connsiteY16" fmla="*/ 325437 h 566737"/>
              <a:gd name="connsiteX17" fmla="*/ 6003925 w 9858375"/>
              <a:gd name="connsiteY17" fmla="*/ 325437 h 566737"/>
              <a:gd name="connsiteX18" fmla="*/ 6003925 w 9858375"/>
              <a:gd name="connsiteY18" fmla="*/ 300037 h 566737"/>
              <a:gd name="connsiteX19" fmla="*/ 5756275 w 9858375"/>
              <a:gd name="connsiteY19" fmla="*/ 300037 h 566737"/>
              <a:gd name="connsiteX20" fmla="*/ 5756275 w 9858375"/>
              <a:gd name="connsiteY20" fmla="*/ 268287 h 566737"/>
              <a:gd name="connsiteX21" fmla="*/ 5305425 w 9858375"/>
              <a:gd name="connsiteY21" fmla="*/ 268287 h 566737"/>
              <a:gd name="connsiteX22" fmla="*/ 5305425 w 9858375"/>
              <a:gd name="connsiteY22" fmla="*/ 230187 h 566737"/>
              <a:gd name="connsiteX23" fmla="*/ 4791075 w 9858375"/>
              <a:gd name="connsiteY23" fmla="*/ 230187 h 566737"/>
              <a:gd name="connsiteX24" fmla="*/ 4791075 w 9858375"/>
              <a:gd name="connsiteY24" fmla="*/ 230187 h 566737"/>
              <a:gd name="connsiteX25" fmla="*/ 4791075 w 9858375"/>
              <a:gd name="connsiteY25" fmla="*/ 198437 h 566737"/>
              <a:gd name="connsiteX26" fmla="*/ 3032125 w 9858375"/>
              <a:gd name="connsiteY26" fmla="*/ 198437 h 566737"/>
              <a:gd name="connsiteX27" fmla="*/ 3051175 w 9858375"/>
              <a:gd name="connsiteY27" fmla="*/ 179387 h 566737"/>
              <a:gd name="connsiteX28" fmla="*/ 2657475 w 9858375"/>
              <a:gd name="connsiteY28" fmla="*/ 179387 h 566737"/>
              <a:gd name="connsiteX29" fmla="*/ 2657475 w 9858375"/>
              <a:gd name="connsiteY29" fmla="*/ 141287 h 566737"/>
              <a:gd name="connsiteX30" fmla="*/ 2251075 w 9858375"/>
              <a:gd name="connsiteY30" fmla="*/ 141287 h 566737"/>
              <a:gd name="connsiteX31" fmla="*/ 2251075 w 9858375"/>
              <a:gd name="connsiteY31" fmla="*/ 115887 h 566737"/>
              <a:gd name="connsiteX32" fmla="*/ 1914525 w 9858375"/>
              <a:gd name="connsiteY32" fmla="*/ 115887 h 566737"/>
              <a:gd name="connsiteX33" fmla="*/ 1914525 w 9858375"/>
              <a:gd name="connsiteY33" fmla="*/ 96837 h 566737"/>
              <a:gd name="connsiteX34" fmla="*/ 1158875 w 9858375"/>
              <a:gd name="connsiteY34" fmla="*/ 96837 h 566737"/>
              <a:gd name="connsiteX35" fmla="*/ 1158875 w 9858375"/>
              <a:gd name="connsiteY35" fmla="*/ 50800 h 566737"/>
              <a:gd name="connsiteX36" fmla="*/ 566737 w 9858375"/>
              <a:gd name="connsiteY36" fmla="*/ 47624 h 566737"/>
              <a:gd name="connsiteX37" fmla="*/ 566737 w 9858375"/>
              <a:gd name="connsiteY37" fmla="*/ 3175 h 566737"/>
              <a:gd name="connsiteX38" fmla="*/ 0 w 9858375"/>
              <a:gd name="connsiteY38" fmla="*/ 0 h 566737"/>
              <a:gd name="connsiteX0" fmla="*/ 9858375 w 9858375"/>
              <a:gd name="connsiteY0" fmla="*/ 566737 h 566737"/>
              <a:gd name="connsiteX1" fmla="*/ 8620125 w 9858375"/>
              <a:gd name="connsiteY1" fmla="*/ 566737 h 566737"/>
              <a:gd name="connsiteX2" fmla="*/ 8620125 w 9858375"/>
              <a:gd name="connsiteY2" fmla="*/ 528637 h 566737"/>
              <a:gd name="connsiteX3" fmla="*/ 8442325 w 9858375"/>
              <a:gd name="connsiteY3" fmla="*/ 528637 h 566737"/>
              <a:gd name="connsiteX4" fmla="*/ 8442325 w 9858375"/>
              <a:gd name="connsiteY4" fmla="*/ 509587 h 566737"/>
              <a:gd name="connsiteX5" fmla="*/ 8429625 w 9858375"/>
              <a:gd name="connsiteY5" fmla="*/ 496887 h 566737"/>
              <a:gd name="connsiteX6" fmla="*/ 8416925 w 9858375"/>
              <a:gd name="connsiteY6" fmla="*/ 484187 h 566737"/>
              <a:gd name="connsiteX7" fmla="*/ 8004175 w 9858375"/>
              <a:gd name="connsiteY7" fmla="*/ 484187 h 566737"/>
              <a:gd name="connsiteX8" fmla="*/ 8004175 w 9858375"/>
              <a:gd name="connsiteY8" fmla="*/ 420687 h 566737"/>
              <a:gd name="connsiteX9" fmla="*/ 7813675 w 9858375"/>
              <a:gd name="connsiteY9" fmla="*/ 420687 h 566737"/>
              <a:gd name="connsiteX10" fmla="*/ 7813675 w 9858375"/>
              <a:gd name="connsiteY10" fmla="*/ 395287 h 566737"/>
              <a:gd name="connsiteX11" fmla="*/ 7559675 w 9858375"/>
              <a:gd name="connsiteY11" fmla="*/ 395287 h 566737"/>
              <a:gd name="connsiteX12" fmla="*/ 7559675 w 9858375"/>
              <a:gd name="connsiteY12" fmla="*/ 382587 h 566737"/>
              <a:gd name="connsiteX13" fmla="*/ 6924675 w 9858375"/>
              <a:gd name="connsiteY13" fmla="*/ 382587 h 566737"/>
              <a:gd name="connsiteX14" fmla="*/ 6924675 w 9858375"/>
              <a:gd name="connsiteY14" fmla="*/ 344487 h 566737"/>
              <a:gd name="connsiteX15" fmla="*/ 6651625 w 9858375"/>
              <a:gd name="connsiteY15" fmla="*/ 344487 h 566737"/>
              <a:gd name="connsiteX16" fmla="*/ 6651625 w 9858375"/>
              <a:gd name="connsiteY16" fmla="*/ 325437 h 566737"/>
              <a:gd name="connsiteX17" fmla="*/ 6003925 w 9858375"/>
              <a:gd name="connsiteY17" fmla="*/ 325437 h 566737"/>
              <a:gd name="connsiteX18" fmla="*/ 6003925 w 9858375"/>
              <a:gd name="connsiteY18" fmla="*/ 300037 h 566737"/>
              <a:gd name="connsiteX19" fmla="*/ 5756275 w 9858375"/>
              <a:gd name="connsiteY19" fmla="*/ 300037 h 566737"/>
              <a:gd name="connsiteX20" fmla="*/ 5756275 w 9858375"/>
              <a:gd name="connsiteY20" fmla="*/ 268287 h 566737"/>
              <a:gd name="connsiteX21" fmla="*/ 5305425 w 9858375"/>
              <a:gd name="connsiteY21" fmla="*/ 268287 h 566737"/>
              <a:gd name="connsiteX22" fmla="*/ 5305425 w 9858375"/>
              <a:gd name="connsiteY22" fmla="*/ 230187 h 566737"/>
              <a:gd name="connsiteX23" fmla="*/ 4791075 w 9858375"/>
              <a:gd name="connsiteY23" fmla="*/ 230187 h 566737"/>
              <a:gd name="connsiteX24" fmla="*/ 4791075 w 9858375"/>
              <a:gd name="connsiteY24" fmla="*/ 230187 h 566737"/>
              <a:gd name="connsiteX25" fmla="*/ 4791075 w 9858375"/>
              <a:gd name="connsiteY25" fmla="*/ 198437 h 566737"/>
              <a:gd name="connsiteX26" fmla="*/ 3052762 w 9858375"/>
              <a:gd name="connsiteY26" fmla="*/ 203199 h 566737"/>
              <a:gd name="connsiteX27" fmla="*/ 3051175 w 9858375"/>
              <a:gd name="connsiteY27" fmla="*/ 179387 h 566737"/>
              <a:gd name="connsiteX28" fmla="*/ 2657475 w 9858375"/>
              <a:gd name="connsiteY28" fmla="*/ 179387 h 566737"/>
              <a:gd name="connsiteX29" fmla="*/ 2657475 w 9858375"/>
              <a:gd name="connsiteY29" fmla="*/ 141287 h 566737"/>
              <a:gd name="connsiteX30" fmla="*/ 2251075 w 9858375"/>
              <a:gd name="connsiteY30" fmla="*/ 141287 h 566737"/>
              <a:gd name="connsiteX31" fmla="*/ 2251075 w 9858375"/>
              <a:gd name="connsiteY31" fmla="*/ 115887 h 566737"/>
              <a:gd name="connsiteX32" fmla="*/ 1914525 w 9858375"/>
              <a:gd name="connsiteY32" fmla="*/ 115887 h 566737"/>
              <a:gd name="connsiteX33" fmla="*/ 1914525 w 9858375"/>
              <a:gd name="connsiteY33" fmla="*/ 96837 h 566737"/>
              <a:gd name="connsiteX34" fmla="*/ 1158875 w 9858375"/>
              <a:gd name="connsiteY34" fmla="*/ 96837 h 566737"/>
              <a:gd name="connsiteX35" fmla="*/ 1158875 w 9858375"/>
              <a:gd name="connsiteY35" fmla="*/ 50800 h 566737"/>
              <a:gd name="connsiteX36" fmla="*/ 566737 w 9858375"/>
              <a:gd name="connsiteY36" fmla="*/ 47624 h 566737"/>
              <a:gd name="connsiteX37" fmla="*/ 566737 w 9858375"/>
              <a:gd name="connsiteY37" fmla="*/ 3175 h 566737"/>
              <a:gd name="connsiteX38" fmla="*/ 0 w 9858375"/>
              <a:gd name="connsiteY38" fmla="*/ 0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858375" h="566737">
                <a:moveTo>
                  <a:pt x="9858375" y="566737"/>
                </a:moveTo>
                <a:lnTo>
                  <a:pt x="8620125" y="566737"/>
                </a:lnTo>
                <a:lnTo>
                  <a:pt x="8620125" y="528637"/>
                </a:lnTo>
                <a:lnTo>
                  <a:pt x="8442325" y="528637"/>
                </a:lnTo>
                <a:lnTo>
                  <a:pt x="8442325" y="509587"/>
                </a:lnTo>
                <a:lnTo>
                  <a:pt x="8429625" y="496887"/>
                </a:lnTo>
                <a:lnTo>
                  <a:pt x="8416925" y="484187"/>
                </a:lnTo>
                <a:lnTo>
                  <a:pt x="8004175" y="484187"/>
                </a:lnTo>
                <a:lnTo>
                  <a:pt x="8004175" y="420687"/>
                </a:lnTo>
                <a:lnTo>
                  <a:pt x="7813675" y="420687"/>
                </a:lnTo>
                <a:lnTo>
                  <a:pt x="7813675" y="395287"/>
                </a:lnTo>
                <a:lnTo>
                  <a:pt x="7559675" y="395287"/>
                </a:lnTo>
                <a:lnTo>
                  <a:pt x="7559675" y="382587"/>
                </a:lnTo>
                <a:lnTo>
                  <a:pt x="6924675" y="382587"/>
                </a:lnTo>
                <a:lnTo>
                  <a:pt x="6924675" y="344487"/>
                </a:lnTo>
                <a:lnTo>
                  <a:pt x="6651625" y="344487"/>
                </a:lnTo>
                <a:lnTo>
                  <a:pt x="6651625" y="325437"/>
                </a:lnTo>
                <a:lnTo>
                  <a:pt x="6003925" y="325437"/>
                </a:lnTo>
                <a:lnTo>
                  <a:pt x="6003925" y="300037"/>
                </a:lnTo>
                <a:lnTo>
                  <a:pt x="5756275" y="300037"/>
                </a:lnTo>
                <a:lnTo>
                  <a:pt x="5756275" y="268287"/>
                </a:lnTo>
                <a:lnTo>
                  <a:pt x="5305425" y="268287"/>
                </a:lnTo>
                <a:lnTo>
                  <a:pt x="5305425" y="230187"/>
                </a:lnTo>
                <a:lnTo>
                  <a:pt x="4791075" y="230187"/>
                </a:lnTo>
                <a:lnTo>
                  <a:pt x="4791075" y="230187"/>
                </a:lnTo>
                <a:lnTo>
                  <a:pt x="4791075" y="198437"/>
                </a:lnTo>
                <a:lnTo>
                  <a:pt x="3052762" y="203199"/>
                </a:lnTo>
                <a:lnTo>
                  <a:pt x="3051175" y="179387"/>
                </a:lnTo>
                <a:lnTo>
                  <a:pt x="2657475" y="179387"/>
                </a:lnTo>
                <a:lnTo>
                  <a:pt x="2657475" y="141287"/>
                </a:lnTo>
                <a:lnTo>
                  <a:pt x="2251075" y="141287"/>
                </a:lnTo>
                <a:lnTo>
                  <a:pt x="2251075" y="115887"/>
                </a:lnTo>
                <a:lnTo>
                  <a:pt x="1914525" y="115887"/>
                </a:lnTo>
                <a:lnTo>
                  <a:pt x="1914525" y="96837"/>
                </a:lnTo>
                <a:lnTo>
                  <a:pt x="1158875" y="96837"/>
                </a:lnTo>
                <a:lnTo>
                  <a:pt x="1158875" y="50800"/>
                </a:lnTo>
                <a:lnTo>
                  <a:pt x="566737" y="47624"/>
                </a:lnTo>
                <a:cubicBezTo>
                  <a:pt x="567266" y="28045"/>
                  <a:pt x="566208" y="22754"/>
                  <a:pt x="566737" y="3175"/>
                </a:cubicBez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69" name="Group 68">
            <a:extLst>
              <a:ext uri="{FF2B5EF4-FFF2-40B4-BE49-F238E27FC236}">
                <a16:creationId xmlns:a16="http://schemas.microsoft.com/office/drawing/2014/main" id="{6E5E9ECE-0CA1-3B36-4CE8-47BAB4CEA788}"/>
              </a:ext>
            </a:extLst>
          </p:cNvPr>
          <p:cNvGrpSpPr/>
          <p:nvPr/>
        </p:nvGrpSpPr>
        <p:grpSpPr>
          <a:xfrm>
            <a:off x="10519595" y="1067429"/>
            <a:ext cx="1095937" cy="674031"/>
            <a:chOff x="2395239" y="3883558"/>
            <a:chExt cx="1095937" cy="674031"/>
          </a:xfrm>
        </p:grpSpPr>
        <p:sp>
          <p:nvSpPr>
            <p:cNvPr id="2" name="TextBox 1">
              <a:extLst>
                <a:ext uri="{FF2B5EF4-FFF2-40B4-BE49-F238E27FC236}">
                  <a16:creationId xmlns:a16="http://schemas.microsoft.com/office/drawing/2014/main" id="{8BBB4624-EBB9-AF24-B56F-6B17A3B6637C}"/>
                </a:ext>
              </a:extLst>
            </p:cNvPr>
            <p:cNvSpPr txBox="1"/>
            <p:nvPr/>
          </p:nvSpPr>
          <p:spPr bwMode="auto">
            <a:xfrm>
              <a:off x="2785534" y="3883558"/>
              <a:ext cx="705642"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 O</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 + Clb</a:t>
              </a:r>
            </a:p>
          </p:txBody>
        </p:sp>
        <p:cxnSp>
          <p:nvCxnSpPr>
            <p:cNvPr id="68" name="Straight Connector 67">
              <a:extLst>
                <a:ext uri="{FF2B5EF4-FFF2-40B4-BE49-F238E27FC236}">
                  <a16:creationId xmlns:a16="http://schemas.microsoft.com/office/drawing/2014/main" id="{A6838D81-1D4A-8AEA-59F0-CB2957078DFA}"/>
                </a:ext>
              </a:extLst>
            </p:cNvPr>
            <p:cNvCxnSpPr/>
            <p:nvPr/>
          </p:nvCxnSpPr>
          <p:spPr bwMode="auto">
            <a:xfrm flipH="1">
              <a:off x="2395239" y="4003675"/>
              <a:ext cx="390295" cy="0"/>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8565E9DC-5B02-64A3-DB90-913F07DD0E82}"/>
                </a:ext>
              </a:extLst>
            </p:cNvPr>
            <p:cNvCxnSpPr/>
            <p:nvPr/>
          </p:nvCxnSpPr>
          <p:spPr bwMode="auto">
            <a:xfrm flipH="1">
              <a:off x="2395239" y="4200525"/>
              <a:ext cx="390295" cy="0"/>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E247CD99-B705-ED8F-1E50-BA87ED18CB96}"/>
                </a:ext>
              </a:extLst>
            </p:cNvPr>
            <p:cNvCxnSpPr/>
            <p:nvPr/>
          </p:nvCxnSpPr>
          <p:spPr bwMode="auto">
            <a:xfrm flipH="1">
              <a:off x="2395239" y="4384675"/>
              <a:ext cx="390295" cy="0"/>
            </a:xfrm>
            <a:prstGeom prst="line">
              <a:avLst/>
            </a:prstGeom>
            <a:noFill/>
            <a:ln w="28575" cap="flat" cmpd="sng" algn="ctr">
              <a:solidFill>
                <a:schemeClr val="accent4"/>
              </a:solidFill>
              <a:prstDash val="solid"/>
              <a:round/>
              <a:headEnd type="none" w="med" len="med"/>
              <a:tailEnd type="none" w="med" len="med"/>
            </a:ln>
            <a:effectLst/>
          </p:spPr>
        </p:cxnSp>
      </p:grpSp>
      <p:cxnSp>
        <p:nvCxnSpPr>
          <p:cNvPr id="71" name="Straight Connector 70">
            <a:extLst>
              <a:ext uri="{FF2B5EF4-FFF2-40B4-BE49-F238E27FC236}">
                <a16:creationId xmlns:a16="http://schemas.microsoft.com/office/drawing/2014/main" id="{9447F106-F9B3-1D1C-FAB6-FF3C4F70C1BC}"/>
              </a:ext>
            </a:extLst>
          </p:cNvPr>
          <p:cNvCxnSpPr/>
          <p:nvPr/>
        </p:nvCxnSpPr>
        <p:spPr bwMode="auto">
          <a:xfrm>
            <a:off x="1584926" y="1610254"/>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480ECBD2-D5CE-C066-209F-C812E25F8DB2}"/>
              </a:ext>
            </a:extLst>
          </p:cNvPr>
          <p:cNvCxnSpPr/>
          <p:nvPr/>
        </p:nvCxnSpPr>
        <p:spPr bwMode="auto">
          <a:xfrm>
            <a:off x="1749683" y="1610254"/>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F27C975B-006B-4DF7-9EB3-4D229125916D}"/>
              </a:ext>
            </a:extLst>
          </p:cNvPr>
          <p:cNvCxnSpPr/>
          <p:nvPr/>
        </p:nvCxnSpPr>
        <p:spPr bwMode="auto">
          <a:xfrm>
            <a:off x="2076708" y="1727340"/>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18A8CE6D-18F0-50EB-142D-0012AED6CEB6}"/>
              </a:ext>
            </a:extLst>
          </p:cNvPr>
          <p:cNvCxnSpPr/>
          <p:nvPr/>
        </p:nvCxnSpPr>
        <p:spPr bwMode="auto">
          <a:xfrm>
            <a:off x="2219583" y="1712282"/>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8EA1442B-B42B-4359-7DE0-E8F7441DC128}"/>
              </a:ext>
            </a:extLst>
          </p:cNvPr>
          <p:cNvCxnSpPr/>
          <p:nvPr/>
        </p:nvCxnSpPr>
        <p:spPr bwMode="auto">
          <a:xfrm>
            <a:off x="2340233" y="1756808"/>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5FC6AEAD-E891-61FC-942B-B1757E35363F}"/>
              </a:ext>
            </a:extLst>
          </p:cNvPr>
          <p:cNvCxnSpPr/>
          <p:nvPr/>
        </p:nvCxnSpPr>
        <p:spPr bwMode="auto">
          <a:xfrm>
            <a:off x="2562483" y="1696851"/>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D0388241-A90A-02BE-371A-4F844EF956BF}"/>
              </a:ext>
            </a:extLst>
          </p:cNvPr>
          <p:cNvCxnSpPr/>
          <p:nvPr/>
        </p:nvCxnSpPr>
        <p:spPr bwMode="auto">
          <a:xfrm>
            <a:off x="2706946" y="1712281"/>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4ADAA729-25F0-ECBA-D1A0-585656DE63E1}"/>
              </a:ext>
            </a:extLst>
          </p:cNvPr>
          <p:cNvCxnSpPr/>
          <p:nvPr/>
        </p:nvCxnSpPr>
        <p:spPr bwMode="auto">
          <a:xfrm>
            <a:off x="2754571" y="1738025"/>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58052650-8720-7419-0F55-980AA0B73706}"/>
              </a:ext>
            </a:extLst>
          </p:cNvPr>
          <p:cNvCxnSpPr/>
          <p:nvPr/>
        </p:nvCxnSpPr>
        <p:spPr bwMode="auto">
          <a:xfrm>
            <a:off x="1784608" y="160785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32EFD582-93A6-8279-CD92-6CE8131FADC6}"/>
              </a:ext>
            </a:extLst>
          </p:cNvPr>
          <p:cNvCxnSpPr/>
          <p:nvPr/>
        </p:nvCxnSpPr>
        <p:spPr bwMode="auto">
          <a:xfrm>
            <a:off x="1814316" y="160785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0113A21-E305-8823-3870-45144EF4B26F}"/>
              </a:ext>
            </a:extLst>
          </p:cNvPr>
          <p:cNvCxnSpPr/>
          <p:nvPr/>
        </p:nvCxnSpPr>
        <p:spPr bwMode="auto">
          <a:xfrm>
            <a:off x="1847662" y="1606262"/>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CF2841AE-427B-6805-E63D-D75382889969}"/>
              </a:ext>
            </a:extLst>
          </p:cNvPr>
          <p:cNvCxnSpPr/>
          <p:nvPr/>
        </p:nvCxnSpPr>
        <p:spPr bwMode="auto">
          <a:xfrm>
            <a:off x="1978337" y="160827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C87A357B-D334-ED8A-89B5-42D5F05E05E2}"/>
              </a:ext>
            </a:extLst>
          </p:cNvPr>
          <p:cNvCxnSpPr/>
          <p:nvPr/>
        </p:nvCxnSpPr>
        <p:spPr bwMode="auto">
          <a:xfrm>
            <a:off x="2030724" y="160347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F16168FB-9984-69FF-9E66-47E86D323121}"/>
              </a:ext>
            </a:extLst>
          </p:cNvPr>
          <p:cNvCxnSpPr/>
          <p:nvPr/>
        </p:nvCxnSpPr>
        <p:spPr bwMode="auto">
          <a:xfrm>
            <a:off x="2351657" y="1642533"/>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D92486DC-A1B2-C415-DE92-65EBD33EDA7D}"/>
              </a:ext>
            </a:extLst>
          </p:cNvPr>
          <p:cNvCxnSpPr/>
          <p:nvPr/>
        </p:nvCxnSpPr>
        <p:spPr bwMode="auto">
          <a:xfrm>
            <a:off x="3194157" y="168999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CA822E7-08D4-644E-E554-D5D84BECF39D}"/>
              </a:ext>
            </a:extLst>
          </p:cNvPr>
          <p:cNvCxnSpPr/>
          <p:nvPr/>
        </p:nvCxnSpPr>
        <p:spPr bwMode="auto">
          <a:xfrm>
            <a:off x="3150278" y="168754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5F224F13-11A5-F3FC-065F-E71EF5D82302}"/>
              </a:ext>
            </a:extLst>
          </p:cNvPr>
          <p:cNvCxnSpPr/>
          <p:nvPr/>
        </p:nvCxnSpPr>
        <p:spPr bwMode="auto">
          <a:xfrm>
            <a:off x="3640244" y="16959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39F2A541-D5AD-AC3B-FE4A-7DA336F2613D}"/>
              </a:ext>
            </a:extLst>
          </p:cNvPr>
          <p:cNvCxnSpPr/>
          <p:nvPr/>
        </p:nvCxnSpPr>
        <p:spPr bwMode="auto">
          <a:xfrm>
            <a:off x="4038419" y="1740262"/>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13642900-9913-FF02-2383-33F3A50F0BB6}"/>
              </a:ext>
            </a:extLst>
          </p:cNvPr>
          <p:cNvCxnSpPr/>
          <p:nvPr/>
        </p:nvCxnSpPr>
        <p:spPr bwMode="auto">
          <a:xfrm>
            <a:off x="3819972" y="174146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3D82E2E0-10CA-AB7B-8CE6-5B2F70A621A9}"/>
              </a:ext>
            </a:extLst>
          </p:cNvPr>
          <p:cNvCxnSpPr/>
          <p:nvPr/>
        </p:nvCxnSpPr>
        <p:spPr bwMode="auto">
          <a:xfrm>
            <a:off x="3283208" y="204833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B6638015-597C-67B8-284A-CC75A5942F81}"/>
              </a:ext>
            </a:extLst>
          </p:cNvPr>
          <p:cNvCxnSpPr/>
          <p:nvPr/>
        </p:nvCxnSpPr>
        <p:spPr bwMode="auto">
          <a:xfrm>
            <a:off x="3446721" y="2075323"/>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3F85E46F-43C0-8622-2502-94C8B4B70523}"/>
              </a:ext>
            </a:extLst>
          </p:cNvPr>
          <p:cNvCxnSpPr/>
          <p:nvPr/>
        </p:nvCxnSpPr>
        <p:spPr bwMode="auto">
          <a:xfrm>
            <a:off x="4003675" y="2492835"/>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760D5394-9D26-EEFE-3231-3B34825DBA85}"/>
              </a:ext>
            </a:extLst>
          </p:cNvPr>
          <p:cNvCxnSpPr/>
          <p:nvPr/>
        </p:nvCxnSpPr>
        <p:spPr bwMode="auto">
          <a:xfrm>
            <a:off x="4794508" y="189657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2427EA23-FC34-94BD-E17D-174603CB4A18}"/>
              </a:ext>
            </a:extLst>
          </p:cNvPr>
          <p:cNvCxnSpPr/>
          <p:nvPr/>
        </p:nvCxnSpPr>
        <p:spPr bwMode="auto">
          <a:xfrm>
            <a:off x="5291395" y="1938439"/>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4B5803A7-8FF9-151C-2FDB-64BFDEDF550F}"/>
              </a:ext>
            </a:extLst>
          </p:cNvPr>
          <p:cNvCxnSpPr/>
          <p:nvPr/>
        </p:nvCxnSpPr>
        <p:spPr bwMode="auto">
          <a:xfrm>
            <a:off x="5340607" y="193843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94DD5DD-341F-FD29-3FE5-75579515EE0C}"/>
              </a:ext>
            </a:extLst>
          </p:cNvPr>
          <p:cNvCxnSpPr/>
          <p:nvPr/>
        </p:nvCxnSpPr>
        <p:spPr bwMode="auto">
          <a:xfrm>
            <a:off x="5375532" y="1938437"/>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F9B8C29-F736-E56B-13B4-82DA9DA7B805}"/>
              </a:ext>
            </a:extLst>
          </p:cNvPr>
          <p:cNvCxnSpPr/>
          <p:nvPr/>
        </p:nvCxnSpPr>
        <p:spPr bwMode="auto">
          <a:xfrm>
            <a:off x="5248238" y="1805984"/>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38D2B8AB-FF2F-4F59-04F8-1398823F8A5C}"/>
              </a:ext>
            </a:extLst>
          </p:cNvPr>
          <p:cNvCxnSpPr/>
          <p:nvPr/>
        </p:nvCxnSpPr>
        <p:spPr bwMode="auto">
          <a:xfrm>
            <a:off x="5395875" y="180673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A72FD616-8C62-B797-B2B5-EA22D7419E42}"/>
              </a:ext>
            </a:extLst>
          </p:cNvPr>
          <p:cNvCxnSpPr/>
          <p:nvPr/>
        </p:nvCxnSpPr>
        <p:spPr bwMode="auto">
          <a:xfrm>
            <a:off x="6871772" y="1870828"/>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3960BDB-9377-A7B0-5BAE-AA230457BE9B}"/>
              </a:ext>
            </a:extLst>
          </p:cNvPr>
          <p:cNvCxnSpPr/>
          <p:nvPr/>
        </p:nvCxnSpPr>
        <p:spPr bwMode="auto">
          <a:xfrm>
            <a:off x="4748212" y="2867485"/>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DEDDFF16-F507-9A55-1AF3-0D328283362C}"/>
              </a:ext>
            </a:extLst>
          </p:cNvPr>
          <p:cNvCxnSpPr/>
          <p:nvPr/>
        </p:nvCxnSpPr>
        <p:spPr bwMode="auto">
          <a:xfrm>
            <a:off x="5072472" y="2889164"/>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CC9A2831-6AC1-1B85-955E-BE4C617A43C1}"/>
              </a:ext>
            </a:extLst>
          </p:cNvPr>
          <p:cNvCxnSpPr>
            <a:cxnSpLocks/>
          </p:cNvCxnSpPr>
          <p:nvPr/>
        </p:nvCxnSpPr>
        <p:spPr bwMode="auto">
          <a:xfrm>
            <a:off x="4581526" y="2829170"/>
            <a:ext cx="104774" cy="0"/>
          </a:xfrm>
          <a:prstGeom prst="line">
            <a:avLst/>
          </a:prstGeom>
          <a:noFill/>
          <a:ln w="28575" cap="flat" cmpd="sng" algn="ctr">
            <a:solidFill>
              <a:schemeClr val="accent4"/>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359D0EEA-9265-CB70-D5A3-126355ECE1CE}"/>
              </a:ext>
            </a:extLst>
          </p:cNvPr>
          <p:cNvCxnSpPr/>
          <p:nvPr/>
        </p:nvCxnSpPr>
        <p:spPr bwMode="auto">
          <a:xfrm>
            <a:off x="5412159" y="3109578"/>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30EBE20F-8D65-459B-EB48-917D40FC7012}"/>
              </a:ext>
            </a:extLst>
          </p:cNvPr>
          <p:cNvCxnSpPr/>
          <p:nvPr/>
        </p:nvCxnSpPr>
        <p:spPr bwMode="auto">
          <a:xfrm>
            <a:off x="6314970" y="334972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66A9D8E0-FADA-5C9E-7874-9958BF6742EE}"/>
              </a:ext>
            </a:extLst>
          </p:cNvPr>
          <p:cNvCxnSpPr/>
          <p:nvPr/>
        </p:nvCxnSpPr>
        <p:spPr bwMode="auto">
          <a:xfrm>
            <a:off x="7251595" y="358477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9BDF9636-56B6-EB5A-E090-2CF79EFE935F}"/>
              </a:ext>
            </a:extLst>
          </p:cNvPr>
          <p:cNvCxnSpPr/>
          <p:nvPr/>
        </p:nvCxnSpPr>
        <p:spPr bwMode="auto">
          <a:xfrm>
            <a:off x="7577033" y="35785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CCD3DBE1-2BB9-3750-664D-1E080629F229}"/>
              </a:ext>
            </a:extLst>
          </p:cNvPr>
          <p:cNvCxnSpPr/>
          <p:nvPr/>
        </p:nvCxnSpPr>
        <p:spPr bwMode="auto">
          <a:xfrm>
            <a:off x="8402533" y="3725105"/>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9FB6EBB3-F78E-3F82-9829-554E0355151A}"/>
              </a:ext>
            </a:extLst>
          </p:cNvPr>
          <p:cNvCxnSpPr/>
          <p:nvPr/>
        </p:nvCxnSpPr>
        <p:spPr bwMode="auto">
          <a:xfrm>
            <a:off x="8439045" y="3726003"/>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7E22E00-AE9C-2924-0DF6-C7AD1B0E4A2A}"/>
              </a:ext>
            </a:extLst>
          </p:cNvPr>
          <p:cNvCxnSpPr/>
          <p:nvPr/>
        </p:nvCxnSpPr>
        <p:spPr bwMode="auto">
          <a:xfrm>
            <a:off x="8505720" y="3721221"/>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86AF066-174E-FF5D-A338-E9BD9FFA93C9}"/>
              </a:ext>
            </a:extLst>
          </p:cNvPr>
          <p:cNvCxnSpPr/>
          <p:nvPr/>
        </p:nvCxnSpPr>
        <p:spPr bwMode="auto">
          <a:xfrm>
            <a:off x="9099444" y="3765690"/>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5AC6F52A-ED29-DBCE-61B1-0C4991F7A25B}"/>
              </a:ext>
            </a:extLst>
          </p:cNvPr>
          <p:cNvCxnSpPr/>
          <p:nvPr/>
        </p:nvCxnSpPr>
        <p:spPr bwMode="auto">
          <a:xfrm>
            <a:off x="9134369" y="3765689"/>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15A093D8-9846-085A-CDB1-4C998AAE6718}"/>
              </a:ext>
            </a:extLst>
          </p:cNvPr>
          <p:cNvCxnSpPr/>
          <p:nvPr/>
        </p:nvCxnSpPr>
        <p:spPr bwMode="auto">
          <a:xfrm>
            <a:off x="9164312" y="3765689"/>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E83EF929-6395-8C11-3604-1321FF4A57FA}"/>
              </a:ext>
            </a:extLst>
          </p:cNvPr>
          <p:cNvCxnSpPr/>
          <p:nvPr/>
        </p:nvCxnSpPr>
        <p:spPr bwMode="auto">
          <a:xfrm>
            <a:off x="9205587" y="3765689"/>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3B3C57D9-9A2D-3B59-0BCD-BB63978EF6A3}"/>
              </a:ext>
            </a:extLst>
          </p:cNvPr>
          <p:cNvCxnSpPr/>
          <p:nvPr/>
        </p:nvCxnSpPr>
        <p:spPr bwMode="auto">
          <a:xfrm>
            <a:off x="9277024" y="3765689"/>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C51242A2-04EE-C7CB-42F7-69B453503FC6}"/>
              </a:ext>
            </a:extLst>
          </p:cNvPr>
          <p:cNvCxnSpPr/>
          <p:nvPr/>
        </p:nvCxnSpPr>
        <p:spPr bwMode="auto">
          <a:xfrm>
            <a:off x="9477049" y="3783188"/>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32A5866D-FD8D-E464-31B6-0B131E85452D}"/>
              </a:ext>
            </a:extLst>
          </p:cNvPr>
          <p:cNvCxnSpPr/>
          <p:nvPr/>
        </p:nvCxnSpPr>
        <p:spPr bwMode="auto">
          <a:xfrm>
            <a:off x="9523562" y="378631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1D757B17-CC16-50CE-A991-EB449C990BD1}"/>
              </a:ext>
            </a:extLst>
          </p:cNvPr>
          <p:cNvCxnSpPr/>
          <p:nvPr/>
        </p:nvCxnSpPr>
        <p:spPr bwMode="auto">
          <a:xfrm>
            <a:off x="9495463" y="3783188"/>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663D208D-6358-FAEE-C428-EA5D39B98537}"/>
              </a:ext>
            </a:extLst>
          </p:cNvPr>
          <p:cNvCxnSpPr/>
          <p:nvPr/>
        </p:nvCxnSpPr>
        <p:spPr bwMode="auto">
          <a:xfrm>
            <a:off x="9861700" y="3843403"/>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7560C845-F72E-6230-BC47-668D0056413D}"/>
              </a:ext>
            </a:extLst>
          </p:cNvPr>
          <p:cNvCxnSpPr/>
          <p:nvPr/>
        </p:nvCxnSpPr>
        <p:spPr bwMode="auto">
          <a:xfrm>
            <a:off x="10028388" y="39306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00A018F5-8D68-26B7-C9F7-1BBE8AC73D47}"/>
              </a:ext>
            </a:extLst>
          </p:cNvPr>
          <p:cNvCxnSpPr/>
          <p:nvPr/>
        </p:nvCxnSpPr>
        <p:spPr bwMode="auto">
          <a:xfrm>
            <a:off x="10263338" y="39306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3B5B1D3D-2F5D-20B4-F319-5E7960F3A435}"/>
              </a:ext>
            </a:extLst>
          </p:cNvPr>
          <p:cNvCxnSpPr/>
          <p:nvPr/>
        </p:nvCxnSpPr>
        <p:spPr bwMode="auto">
          <a:xfrm>
            <a:off x="10581934" y="39306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11DCA3EF-C2C8-091F-07FE-275D7523E7A2}"/>
              </a:ext>
            </a:extLst>
          </p:cNvPr>
          <p:cNvCxnSpPr/>
          <p:nvPr/>
        </p:nvCxnSpPr>
        <p:spPr bwMode="auto">
          <a:xfrm>
            <a:off x="10633830" y="39306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56AE8E8A-41F1-CD6E-586A-13D0DCD52202}"/>
              </a:ext>
            </a:extLst>
          </p:cNvPr>
          <p:cNvCxnSpPr/>
          <p:nvPr/>
        </p:nvCxnSpPr>
        <p:spPr bwMode="auto">
          <a:xfrm>
            <a:off x="10685726" y="3930627"/>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12CB24F-9824-C0B6-2D3E-239B0B9696E9}"/>
              </a:ext>
            </a:extLst>
          </p:cNvPr>
          <p:cNvCxnSpPr/>
          <p:nvPr/>
        </p:nvCxnSpPr>
        <p:spPr bwMode="auto">
          <a:xfrm>
            <a:off x="10686177" y="393062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E66E67B4-B205-AE13-B7C4-32A21DC885D8}"/>
              </a:ext>
            </a:extLst>
          </p:cNvPr>
          <p:cNvCxnSpPr/>
          <p:nvPr/>
        </p:nvCxnSpPr>
        <p:spPr bwMode="auto">
          <a:xfrm>
            <a:off x="10735389" y="3924150"/>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10D9E014-9C14-5678-0E9D-808188FD2EA6}"/>
              </a:ext>
            </a:extLst>
          </p:cNvPr>
          <p:cNvCxnSpPr/>
          <p:nvPr/>
        </p:nvCxnSpPr>
        <p:spPr bwMode="auto">
          <a:xfrm>
            <a:off x="11049713" y="393062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919D9DE4-D51F-C386-3D95-BA56E6BC7B15}"/>
              </a:ext>
            </a:extLst>
          </p:cNvPr>
          <p:cNvCxnSpPr/>
          <p:nvPr/>
        </p:nvCxnSpPr>
        <p:spPr bwMode="auto">
          <a:xfrm>
            <a:off x="7083699" y="1870828"/>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492330D1-6116-B226-DC18-6E70A468C56D}"/>
              </a:ext>
            </a:extLst>
          </p:cNvPr>
          <p:cNvCxnSpPr/>
          <p:nvPr/>
        </p:nvCxnSpPr>
        <p:spPr bwMode="auto">
          <a:xfrm>
            <a:off x="7251595" y="187569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F4078A6B-195C-936D-65D6-6A160977EB06}"/>
              </a:ext>
            </a:extLst>
          </p:cNvPr>
          <p:cNvCxnSpPr>
            <a:cxnSpLocks/>
          </p:cNvCxnSpPr>
          <p:nvPr/>
        </p:nvCxnSpPr>
        <p:spPr bwMode="auto">
          <a:xfrm flipH="1">
            <a:off x="6806202" y="1951544"/>
            <a:ext cx="131139" cy="0"/>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F4BBC7D-DD1F-5F85-C454-38F0DA94FE16}"/>
              </a:ext>
            </a:extLst>
          </p:cNvPr>
          <p:cNvCxnSpPr/>
          <p:nvPr/>
        </p:nvCxnSpPr>
        <p:spPr bwMode="auto">
          <a:xfrm>
            <a:off x="7657995" y="1922691"/>
            <a:ext cx="0" cy="158547"/>
          </a:xfrm>
          <a:prstGeom prst="line">
            <a:avLst/>
          </a:prstGeom>
          <a:noFill/>
          <a:ln w="28575" cap="flat" cmpd="sng" algn="ctr">
            <a:solidFill>
              <a:schemeClr val="accent1"/>
            </a:solidFill>
            <a:prstDash val="solid"/>
            <a:round/>
            <a:headEnd type="none" w="med" len="med"/>
            <a:tailEnd type="none" w="med" len="med"/>
          </a:ln>
          <a:effectLst/>
        </p:spPr>
      </p:cxnSp>
      <p:grpSp>
        <p:nvGrpSpPr>
          <p:cNvPr id="184" name="Group 183">
            <a:extLst>
              <a:ext uri="{FF2B5EF4-FFF2-40B4-BE49-F238E27FC236}">
                <a16:creationId xmlns:a16="http://schemas.microsoft.com/office/drawing/2014/main" id="{A2D49EF9-A77A-26ED-33C9-9D1BDFFB11E4}"/>
              </a:ext>
            </a:extLst>
          </p:cNvPr>
          <p:cNvGrpSpPr/>
          <p:nvPr/>
        </p:nvGrpSpPr>
        <p:grpSpPr>
          <a:xfrm>
            <a:off x="8659653" y="2282177"/>
            <a:ext cx="90486" cy="158550"/>
            <a:chOff x="8659653" y="2282177"/>
            <a:chExt cx="90486" cy="158550"/>
          </a:xfrm>
        </p:grpSpPr>
        <p:cxnSp>
          <p:nvCxnSpPr>
            <p:cNvPr id="185" name="Straight Connector 184">
              <a:extLst>
                <a:ext uri="{FF2B5EF4-FFF2-40B4-BE49-F238E27FC236}">
                  <a16:creationId xmlns:a16="http://schemas.microsoft.com/office/drawing/2014/main" id="{4EF03443-6F96-7C22-3436-9AE0919F7A26}"/>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CE2A4655-5118-5445-DCA1-F315EC25EC31}"/>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437A5776-75BC-CBE4-7CA4-8014095E056E}"/>
                </a:ext>
              </a:extLst>
            </p:cNvPr>
            <p:cNvCxnSpPr/>
            <p:nvPr/>
          </p:nvCxnSpPr>
          <p:spPr bwMode="auto">
            <a:xfrm>
              <a:off x="8719977" y="228217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347AD427-AAC1-0F0A-6FF8-F4E1838DFEA7}"/>
                </a:ext>
              </a:extLst>
            </p:cNvPr>
            <p:cNvCxnSpPr/>
            <p:nvPr/>
          </p:nvCxnSpPr>
          <p:spPr bwMode="auto">
            <a:xfrm>
              <a:off x="8750139" y="2282177"/>
              <a:ext cx="0" cy="158547"/>
            </a:xfrm>
            <a:prstGeom prst="line">
              <a:avLst/>
            </a:prstGeom>
            <a:noFill/>
            <a:ln w="28575" cap="flat" cmpd="sng" algn="ctr">
              <a:solidFill>
                <a:schemeClr val="accent3"/>
              </a:solidFill>
              <a:prstDash val="solid"/>
              <a:round/>
              <a:headEnd type="none" w="med" len="med"/>
              <a:tailEnd type="none" w="med" len="med"/>
            </a:ln>
            <a:effectLst/>
          </p:spPr>
        </p:cxnSp>
      </p:grpSp>
      <p:cxnSp>
        <p:nvCxnSpPr>
          <p:cNvPr id="190" name="Straight Connector 189">
            <a:extLst>
              <a:ext uri="{FF2B5EF4-FFF2-40B4-BE49-F238E27FC236}">
                <a16:creationId xmlns:a16="http://schemas.microsoft.com/office/drawing/2014/main" id="{B3590A59-DC15-9A93-847D-993754935496}"/>
              </a:ext>
            </a:extLst>
          </p:cNvPr>
          <p:cNvCxnSpPr/>
          <p:nvPr/>
        </p:nvCxnSpPr>
        <p:spPr bwMode="auto">
          <a:xfrm>
            <a:off x="9394663" y="2344229"/>
            <a:ext cx="0" cy="158547"/>
          </a:xfrm>
          <a:prstGeom prst="line">
            <a:avLst/>
          </a:prstGeom>
          <a:noFill/>
          <a:ln w="28575" cap="flat" cmpd="sng" algn="ctr">
            <a:solidFill>
              <a:schemeClr val="accent3"/>
            </a:solidFill>
            <a:prstDash val="solid"/>
            <a:round/>
            <a:headEnd type="none" w="med" len="med"/>
            <a:tailEnd type="none" w="med" len="med"/>
          </a:ln>
          <a:effectLst/>
        </p:spPr>
      </p:cxnSp>
      <p:grpSp>
        <p:nvGrpSpPr>
          <p:cNvPr id="192" name="Group 191">
            <a:extLst>
              <a:ext uri="{FF2B5EF4-FFF2-40B4-BE49-F238E27FC236}">
                <a16:creationId xmlns:a16="http://schemas.microsoft.com/office/drawing/2014/main" id="{551FDD38-ED63-3A83-E9F6-26E6B797A776}"/>
              </a:ext>
            </a:extLst>
          </p:cNvPr>
          <p:cNvGrpSpPr/>
          <p:nvPr/>
        </p:nvGrpSpPr>
        <p:grpSpPr>
          <a:xfrm>
            <a:off x="9036098" y="2280180"/>
            <a:ext cx="60324" cy="158549"/>
            <a:chOff x="8659653" y="2282178"/>
            <a:chExt cx="60324" cy="158549"/>
          </a:xfrm>
        </p:grpSpPr>
        <p:cxnSp>
          <p:nvCxnSpPr>
            <p:cNvPr id="193" name="Straight Connector 192">
              <a:extLst>
                <a:ext uri="{FF2B5EF4-FFF2-40B4-BE49-F238E27FC236}">
                  <a16:creationId xmlns:a16="http://schemas.microsoft.com/office/drawing/2014/main" id="{F5F2C591-E5E5-598D-D299-4D7ED7BCC0CC}"/>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8371A3C0-F62F-177F-81D8-77577663F191}"/>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83AB2580-13AE-80A5-55D5-A2A0EF30D3B7}"/>
                </a:ext>
              </a:extLst>
            </p:cNvPr>
            <p:cNvCxnSpPr/>
            <p:nvPr/>
          </p:nvCxnSpPr>
          <p:spPr bwMode="auto">
            <a:xfrm>
              <a:off x="8719977" y="2282178"/>
              <a:ext cx="0" cy="158547"/>
            </a:xfrm>
            <a:prstGeom prst="line">
              <a:avLst/>
            </a:prstGeom>
            <a:noFill/>
            <a:ln w="28575" cap="flat" cmpd="sng" algn="ctr">
              <a:solidFill>
                <a:schemeClr val="accent3"/>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F371C284-6719-1337-9C0B-B72F876710F5}"/>
              </a:ext>
            </a:extLst>
          </p:cNvPr>
          <p:cNvGrpSpPr/>
          <p:nvPr/>
        </p:nvGrpSpPr>
        <p:grpSpPr>
          <a:xfrm>
            <a:off x="9126584" y="2307091"/>
            <a:ext cx="60324" cy="186024"/>
            <a:chOff x="8659653" y="2282179"/>
            <a:chExt cx="60324" cy="186024"/>
          </a:xfrm>
        </p:grpSpPr>
        <p:cxnSp>
          <p:nvCxnSpPr>
            <p:cNvPr id="198" name="Straight Connector 197">
              <a:extLst>
                <a:ext uri="{FF2B5EF4-FFF2-40B4-BE49-F238E27FC236}">
                  <a16:creationId xmlns:a16="http://schemas.microsoft.com/office/drawing/2014/main" id="{6A37BFB3-0838-1375-ED4D-83105412D08C}"/>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00346D2-47D5-02D4-12BF-74A516123E99}"/>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6786F88A-9117-AE31-D921-854320D5A450}"/>
                </a:ext>
              </a:extLst>
            </p:cNvPr>
            <p:cNvCxnSpPr/>
            <p:nvPr/>
          </p:nvCxnSpPr>
          <p:spPr bwMode="auto">
            <a:xfrm>
              <a:off x="8719977" y="2309656"/>
              <a:ext cx="0" cy="15854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F1D96A78-9589-C4DE-7481-0ADAFFC36FE7}"/>
              </a:ext>
            </a:extLst>
          </p:cNvPr>
          <p:cNvGrpSpPr/>
          <p:nvPr/>
        </p:nvGrpSpPr>
        <p:grpSpPr>
          <a:xfrm>
            <a:off x="9219855" y="2344229"/>
            <a:ext cx="30162" cy="158548"/>
            <a:chOff x="8659653" y="2282179"/>
            <a:chExt cx="30162" cy="158548"/>
          </a:xfrm>
        </p:grpSpPr>
        <p:cxnSp>
          <p:nvCxnSpPr>
            <p:cNvPr id="202" name="Straight Connector 201">
              <a:extLst>
                <a:ext uri="{FF2B5EF4-FFF2-40B4-BE49-F238E27FC236}">
                  <a16:creationId xmlns:a16="http://schemas.microsoft.com/office/drawing/2014/main" id="{252D230A-31C7-E025-2E0A-0D18C43C6C17}"/>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FE52EC7C-A55C-F7E9-2677-80F7FCE65DB5}"/>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8BAFA338-D676-2F49-5B27-D7CB6585AFF0}"/>
              </a:ext>
            </a:extLst>
          </p:cNvPr>
          <p:cNvGrpSpPr/>
          <p:nvPr/>
        </p:nvGrpSpPr>
        <p:grpSpPr>
          <a:xfrm>
            <a:off x="9286448" y="2344229"/>
            <a:ext cx="30162" cy="158548"/>
            <a:chOff x="8659653" y="2282179"/>
            <a:chExt cx="30162" cy="158548"/>
          </a:xfrm>
        </p:grpSpPr>
        <p:cxnSp>
          <p:nvCxnSpPr>
            <p:cNvPr id="206" name="Straight Connector 205">
              <a:extLst>
                <a:ext uri="{FF2B5EF4-FFF2-40B4-BE49-F238E27FC236}">
                  <a16:creationId xmlns:a16="http://schemas.microsoft.com/office/drawing/2014/main" id="{573D6B6E-2750-6035-C5DE-4D80A42A1DB1}"/>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BC4D5B20-5FB3-FE0F-6849-C802C7FEA184}"/>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D0FF80B2-C35E-BF38-8229-625E114D6356}"/>
              </a:ext>
            </a:extLst>
          </p:cNvPr>
          <p:cNvGrpSpPr/>
          <p:nvPr/>
        </p:nvGrpSpPr>
        <p:grpSpPr>
          <a:xfrm>
            <a:off x="9450220" y="2344228"/>
            <a:ext cx="90486" cy="158550"/>
            <a:chOff x="8659653" y="2282177"/>
            <a:chExt cx="90486" cy="158550"/>
          </a:xfrm>
        </p:grpSpPr>
        <p:cxnSp>
          <p:nvCxnSpPr>
            <p:cNvPr id="209" name="Straight Connector 208">
              <a:extLst>
                <a:ext uri="{FF2B5EF4-FFF2-40B4-BE49-F238E27FC236}">
                  <a16:creationId xmlns:a16="http://schemas.microsoft.com/office/drawing/2014/main" id="{A000E853-4CCE-24A0-44A7-45604EFAF3A9}"/>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347AD63E-BFAC-3748-4EB7-3BA850A92B3C}"/>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9AA6C882-96DD-4290-3103-E5C22AB5AF70}"/>
                </a:ext>
              </a:extLst>
            </p:cNvPr>
            <p:cNvCxnSpPr/>
            <p:nvPr/>
          </p:nvCxnSpPr>
          <p:spPr bwMode="auto">
            <a:xfrm>
              <a:off x="8719977" y="228217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9159C160-4FF2-3E9B-68FA-EF298671A69E}"/>
                </a:ext>
              </a:extLst>
            </p:cNvPr>
            <p:cNvCxnSpPr/>
            <p:nvPr/>
          </p:nvCxnSpPr>
          <p:spPr bwMode="auto">
            <a:xfrm>
              <a:off x="8750139" y="2282177"/>
              <a:ext cx="0" cy="158547"/>
            </a:xfrm>
            <a:prstGeom prst="line">
              <a:avLst/>
            </a:prstGeom>
            <a:noFill/>
            <a:ln w="28575" cap="flat" cmpd="sng" algn="ctr">
              <a:solidFill>
                <a:schemeClr val="accent3"/>
              </a:solidFill>
              <a:prstDash val="solid"/>
              <a:round/>
              <a:headEnd type="none" w="med" len="med"/>
              <a:tailEnd type="none" w="med" len="med"/>
            </a:ln>
            <a:effectLst/>
          </p:spPr>
        </p:cxnSp>
      </p:grpSp>
      <p:cxnSp>
        <p:nvCxnSpPr>
          <p:cNvPr id="213" name="Straight Connector 212">
            <a:extLst>
              <a:ext uri="{FF2B5EF4-FFF2-40B4-BE49-F238E27FC236}">
                <a16:creationId xmlns:a16="http://schemas.microsoft.com/office/drawing/2014/main" id="{A9D279BF-0589-F7A7-D094-A042E1949D81}"/>
              </a:ext>
            </a:extLst>
          </p:cNvPr>
          <p:cNvCxnSpPr/>
          <p:nvPr/>
        </p:nvCxnSpPr>
        <p:spPr bwMode="auto">
          <a:xfrm>
            <a:off x="9605989" y="2353007"/>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61E84DD0-1B89-A3BB-88B2-E5823C09F2A6}"/>
              </a:ext>
            </a:extLst>
          </p:cNvPr>
          <p:cNvCxnSpPr/>
          <p:nvPr/>
        </p:nvCxnSpPr>
        <p:spPr bwMode="auto">
          <a:xfrm>
            <a:off x="9560026" y="2344227"/>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4F7B432E-93BF-DFD9-A000-FCCA1EE37F16}"/>
              </a:ext>
            </a:extLst>
          </p:cNvPr>
          <p:cNvCxnSpPr/>
          <p:nvPr/>
        </p:nvCxnSpPr>
        <p:spPr bwMode="auto">
          <a:xfrm>
            <a:off x="9782350" y="2386364"/>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D8AA19F6-73E2-C2DB-BD84-37392FB07EEF}"/>
              </a:ext>
            </a:extLst>
          </p:cNvPr>
          <p:cNvCxnSpPr/>
          <p:nvPr/>
        </p:nvCxnSpPr>
        <p:spPr bwMode="auto">
          <a:xfrm>
            <a:off x="9842749" y="2412875"/>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D1AFC029-5520-CA25-5B83-EFB3D2536038}"/>
              </a:ext>
            </a:extLst>
          </p:cNvPr>
          <p:cNvCxnSpPr/>
          <p:nvPr/>
        </p:nvCxnSpPr>
        <p:spPr bwMode="auto">
          <a:xfrm>
            <a:off x="9881032" y="2458584"/>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3D58948C-3470-DA5C-E744-5ACC7A41515F}"/>
              </a:ext>
            </a:extLst>
          </p:cNvPr>
          <p:cNvCxnSpPr/>
          <p:nvPr/>
        </p:nvCxnSpPr>
        <p:spPr bwMode="auto">
          <a:xfrm>
            <a:off x="9916140" y="2458583"/>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EC07D8A1-0902-094F-AC09-3A49571EC9B1}"/>
              </a:ext>
            </a:extLst>
          </p:cNvPr>
          <p:cNvCxnSpPr/>
          <p:nvPr/>
        </p:nvCxnSpPr>
        <p:spPr bwMode="auto">
          <a:xfrm>
            <a:off x="9951248" y="245858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5141E2D5-FBCD-B7F3-C121-01AF50ED0BF2}"/>
              </a:ext>
            </a:extLst>
          </p:cNvPr>
          <p:cNvCxnSpPr/>
          <p:nvPr/>
        </p:nvCxnSpPr>
        <p:spPr bwMode="auto">
          <a:xfrm>
            <a:off x="10013344" y="2458581"/>
            <a:ext cx="0" cy="158547"/>
          </a:xfrm>
          <a:prstGeom prst="line">
            <a:avLst/>
          </a:prstGeom>
          <a:noFill/>
          <a:ln w="28575" cap="flat" cmpd="sng" algn="ctr">
            <a:solidFill>
              <a:schemeClr val="accent3"/>
            </a:solidFill>
            <a:prstDash val="solid"/>
            <a:round/>
            <a:headEnd type="none" w="med" len="med"/>
            <a:tailEnd type="none" w="med" len="med"/>
          </a:ln>
          <a:effectLst/>
        </p:spPr>
      </p:cxnSp>
      <p:grpSp>
        <p:nvGrpSpPr>
          <p:cNvPr id="221" name="Group 220">
            <a:extLst>
              <a:ext uri="{FF2B5EF4-FFF2-40B4-BE49-F238E27FC236}">
                <a16:creationId xmlns:a16="http://schemas.microsoft.com/office/drawing/2014/main" id="{61F77922-1738-B089-D9E6-42B569AEF431}"/>
              </a:ext>
            </a:extLst>
          </p:cNvPr>
          <p:cNvGrpSpPr/>
          <p:nvPr/>
        </p:nvGrpSpPr>
        <p:grpSpPr>
          <a:xfrm>
            <a:off x="10285730" y="2502774"/>
            <a:ext cx="30162" cy="158548"/>
            <a:chOff x="8659653" y="2282179"/>
            <a:chExt cx="30162" cy="158548"/>
          </a:xfrm>
        </p:grpSpPr>
        <p:cxnSp>
          <p:nvCxnSpPr>
            <p:cNvPr id="222" name="Straight Connector 221">
              <a:extLst>
                <a:ext uri="{FF2B5EF4-FFF2-40B4-BE49-F238E27FC236}">
                  <a16:creationId xmlns:a16="http://schemas.microsoft.com/office/drawing/2014/main" id="{0641BD3C-82EC-966A-F47F-E6F34AB105AA}"/>
                </a:ext>
              </a:extLst>
            </p:cNvPr>
            <p:cNvCxnSpPr/>
            <p:nvPr/>
          </p:nvCxnSpPr>
          <p:spPr bwMode="auto">
            <a:xfrm>
              <a:off x="8659653" y="228218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FEC4C506-5428-50B2-DE86-85686F542A9E}"/>
                </a:ext>
              </a:extLst>
            </p:cNvPr>
            <p:cNvCxnSpPr/>
            <p:nvPr/>
          </p:nvCxnSpPr>
          <p:spPr bwMode="auto">
            <a:xfrm>
              <a:off x="8689815" y="2282179"/>
              <a:ext cx="0" cy="158547"/>
            </a:xfrm>
            <a:prstGeom prst="line">
              <a:avLst/>
            </a:prstGeom>
            <a:noFill/>
            <a:ln w="28575" cap="flat" cmpd="sng" algn="ctr">
              <a:solidFill>
                <a:schemeClr val="accent3"/>
              </a:solidFill>
              <a:prstDash val="solid"/>
              <a:round/>
              <a:headEnd type="none" w="med" len="med"/>
              <a:tailEnd type="none" w="med" len="med"/>
            </a:ln>
            <a:effectLst/>
          </p:spPr>
        </p:cxnSp>
      </p:grpSp>
      <p:cxnSp>
        <p:nvCxnSpPr>
          <p:cNvPr id="224" name="Straight Connector 223">
            <a:extLst>
              <a:ext uri="{FF2B5EF4-FFF2-40B4-BE49-F238E27FC236}">
                <a16:creationId xmlns:a16="http://schemas.microsoft.com/office/drawing/2014/main" id="{01D7D8F1-30C5-C0D9-4DAC-5E41DF2ECB66}"/>
              </a:ext>
            </a:extLst>
          </p:cNvPr>
          <p:cNvCxnSpPr/>
          <p:nvPr/>
        </p:nvCxnSpPr>
        <p:spPr bwMode="auto">
          <a:xfrm>
            <a:off x="10241944" y="2502773"/>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BBD66A52-0463-F13A-E551-FD213073600E}"/>
              </a:ext>
            </a:extLst>
          </p:cNvPr>
          <p:cNvCxnSpPr/>
          <p:nvPr/>
        </p:nvCxnSpPr>
        <p:spPr bwMode="auto">
          <a:xfrm>
            <a:off x="10334250" y="250277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F5491924-C57D-4A66-3623-BB017489333F}"/>
              </a:ext>
            </a:extLst>
          </p:cNvPr>
          <p:cNvCxnSpPr/>
          <p:nvPr/>
        </p:nvCxnSpPr>
        <p:spPr bwMode="auto">
          <a:xfrm>
            <a:off x="10529744" y="2582045"/>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C1286274-113F-02A3-8F4D-695EF3C9296B}"/>
              </a:ext>
            </a:extLst>
          </p:cNvPr>
          <p:cNvCxnSpPr/>
          <p:nvPr/>
        </p:nvCxnSpPr>
        <p:spPr bwMode="auto">
          <a:xfrm>
            <a:off x="10707774" y="2728115"/>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2051CC59-6B08-79C5-561C-9AFA9AD6E396}"/>
              </a:ext>
            </a:extLst>
          </p:cNvPr>
          <p:cNvCxnSpPr/>
          <p:nvPr/>
        </p:nvCxnSpPr>
        <p:spPr bwMode="auto">
          <a:xfrm>
            <a:off x="10658792" y="2726527"/>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722EC532-A805-7437-1F2E-62221D4F3CA3}"/>
              </a:ext>
            </a:extLst>
          </p:cNvPr>
          <p:cNvCxnSpPr/>
          <p:nvPr/>
        </p:nvCxnSpPr>
        <p:spPr bwMode="auto">
          <a:xfrm>
            <a:off x="10786022" y="2914853"/>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DC6BE6FE-316D-BC2E-DB0A-30125DAE2B89}"/>
              </a:ext>
            </a:extLst>
          </p:cNvPr>
          <p:cNvCxnSpPr/>
          <p:nvPr/>
        </p:nvCxnSpPr>
        <p:spPr bwMode="auto">
          <a:xfrm>
            <a:off x="10837052" y="291485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FF987A5E-8BE6-D36A-C0F4-8995448B2599}"/>
              </a:ext>
            </a:extLst>
          </p:cNvPr>
          <p:cNvCxnSpPr/>
          <p:nvPr/>
        </p:nvCxnSpPr>
        <p:spPr bwMode="auto">
          <a:xfrm>
            <a:off x="10989699" y="291510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BF28CDB3-6765-BC59-449C-477FED95A2FB}"/>
              </a:ext>
            </a:extLst>
          </p:cNvPr>
          <p:cNvCxnSpPr/>
          <p:nvPr/>
        </p:nvCxnSpPr>
        <p:spPr bwMode="auto">
          <a:xfrm>
            <a:off x="10603056" y="259500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B5F11C96-8248-72D5-3076-15AF562DC4F6}"/>
              </a:ext>
            </a:extLst>
          </p:cNvPr>
          <p:cNvCxnSpPr/>
          <p:nvPr/>
        </p:nvCxnSpPr>
        <p:spPr bwMode="auto">
          <a:xfrm>
            <a:off x="10620518" y="259500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2364ECF3-0442-7770-05F6-4440091AF924}"/>
              </a:ext>
            </a:extLst>
          </p:cNvPr>
          <p:cNvCxnSpPr/>
          <p:nvPr/>
        </p:nvCxnSpPr>
        <p:spPr bwMode="auto">
          <a:xfrm>
            <a:off x="11024624" y="2914851"/>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593FA142-3E81-8A95-6F71-84AA54636157}"/>
              </a:ext>
            </a:extLst>
          </p:cNvPr>
          <p:cNvCxnSpPr/>
          <p:nvPr/>
        </p:nvCxnSpPr>
        <p:spPr bwMode="auto">
          <a:xfrm>
            <a:off x="11137415" y="291643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158B349D-FA4A-B1EC-E66D-5662047D0359}"/>
              </a:ext>
            </a:extLst>
          </p:cNvPr>
          <p:cNvCxnSpPr/>
          <p:nvPr/>
        </p:nvCxnSpPr>
        <p:spPr bwMode="auto">
          <a:xfrm>
            <a:off x="11392460" y="2914850"/>
            <a:ext cx="0" cy="158547"/>
          </a:xfrm>
          <a:prstGeom prst="line">
            <a:avLst/>
          </a:prstGeom>
          <a:noFill/>
          <a:ln w="28575" cap="flat" cmpd="sng" algn="ctr">
            <a:solidFill>
              <a:schemeClr val="accent3"/>
            </a:solidFill>
            <a:prstDash val="solid"/>
            <a:round/>
            <a:headEnd type="none" w="med" len="med"/>
            <a:tailEnd type="none" w="med" len="med"/>
          </a:ln>
          <a:effectLst/>
        </p:spPr>
      </p:cxnSp>
      <p:grpSp>
        <p:nvGrpSpPr>
          <p:cNvPr id="237" name="Group 236">
            <a:extLst>
              <a:ext uri="{FF2B5EF4-FFF2-40B4-BE49-F238E27FC236}">
                <a16:creationId xmlns:a16="http://schemas.microsoft.com/office/drawing/2014/main" id="{EDF6459A-4838-E9DA-425A-70FEA04D0BEF}"/>
              </a:ext>
            </a:extLst>
          </p:cNvPr>
          <p:cNvGrpSpPr/>
          <p:nvPr/>
        </p:nvGrpSpPr>
        <p:grpSpPr>
          <a:xfrm>
            <a:off x="10234452" y="2168633"/>
            <a:ext cx="30162" cy="158548"/>
            <a:chOff x="8659653" y="2282179"/>
            <a:chExt cx="30162" cy="158548"/>
          </a:xfrm>
        </p:grpSpPr>
        <p:cxnSp>
          <p:nvCxnSpPr>
            <p:cNvPr id="238" name="Straight Connector 237">
              <a:extLst>
                <a:ext uri="{FF2B5EF4-FFF2-40B4-BE49-F238E27FC236}">
                  <a16:creationId xmlns:a16="http://schemas.microsoft.com/office/drawing/2014/main" id="{DA7B6664-E741-6AAD-234A-A9C5F9EE20BB}"/>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1D50B640-7E44-5314-A6A3-2CD806870E83}"/>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0" name="Group 239">
            <a:extLst>
              <a:ext uri="{FF2B5EF4-FFF2-40B4-BE49-F238E27FC236}">
                <a16:creationId xmlns:a16="http://schemas.microsoft.com/office/drawing/2014/main" id="{47695D5A-D4C2-059D-02D1-F04A7143F1CC}"/>
              </a:ext>
            </a:extLst>
          </p:cNvPr>
          <p:cNvGrpSpPr/>
          <p:nvPr/>
        </p:nvGrpSpPr>
        <p:grpSpPr>
          <a:xfrm>
            <a:off x="10998032" y="2164062"/>
            <a:ext cx="30162" cy="158548"/>
            <a:chOff x="8659653" y="2282179"/>
            <a:chExt cx="30162" cy="158548"/>
          </a:xfrm>
        </p:grpSpPr>
        <p:cxnSp>
          <p:nvCxnSpPr>
            <p:cNvPr id="241" name="Straight Connector 240">
              <a:extLst>
                <a:ext uri="{FF2B5EF4-FFF2-40B4-BE49-F238E27FC236}">
                  <a16:creationId xmlns:a16="http://schemas.microsoft.com/office/drawing/2014/main" id="{C1143FCC-6FA3-A9A4-93C3-E16B36F932AE}"/>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D95D0A4D-49BC-DF4C-1356-2760F16B62B1}"/>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3" name="Group 242">
            <a:extLst>
              <a:ext uri="{FF2B5EF4-FFF2-40B4-BE49-F238E27FC236}">
                <a16:creationId xmlns:a16="http://schemas.microsoft.com/office/drawing/2014/main" id="{38399912-7C73-FE42-ACE7-51354238EBD0}"/>
              </a:ext>
            </a:extLst>
          </p:cNvPr>
          <p:cNvGrpSpPr/>
          <p:nvPr/>
        </p:nvGrpSpPr>
        <p:grpSpPr>
          <a:xfrm>
            <a:off x="9784491" y="2046590"/>
            <a:ext cx="30162" cy="158548"/>
            <a:chOff x="8659653" y="2282179"/>
            <a:chExt cx="30162" cy="158548"/>
          </a:xfrm>
        </p:grpSpPr>
        <p:cxnSp>
          <p:nvCxnSpPr>
            <p:cNvPr id="244" name="Straight Connector 243">
              <a:extLst>
                <a:ext uri="{FF2B5EF4-FFF2-40B4-BE49-F238E27FC236}">
                  <a16:creationId xmlns:a16="http://schemas.microsoft.com/office/drawing/2014/main" id="{61CE138D-ADC2-0A92-546E-9DB457C9E9E1}"/>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62765329-105D-E323-D8EA-3BB51702EF4C}"/>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93C35B19-5276-73A7-C11D-EA6C22BACE13}"/>
              </a:ext>
            </a:extLst>
          </p:cNvPr>
          <p:cNvGrpSpPr/>
          <p:nvPr/>
        </p:nvGrpSpPr>
        <p:grpSpPr>
          <a:xfrm>
            <a:off x="9168448" y="1996466"/>
            <a:ext cx="59131" cy="158548"/>
            <a:chOff x="8630684" y="2282179"/>
            <a:chExt cx="59131" cy="158548"/>
          </a:xfrm>
        </p:grpSpPr>
        <p:cxnSp>
          <p:nvCxnSpPr>
            <p:cNvPr id="247" name="Straight Connector 246">
              <a:extLst>
                <a:ext uri="{FF2B5EF4-FFF2-40B4-BE49-F238E27FC236}">
                  <a16:creationId xmlns:a16="http://schemas.microsoft.com/office/drawing/2014/main" id="{3953841C-874F-D2B1-C45F-C58FA8871132}"/>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BD229581-86D2-0CEC-C189-EA4BDB8DE81A}"/>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E9F840A4-96B1-5D74-23DC-C5BFDA4B635F}"/>
                </a:ext>
              </a:extLst>
            </p:cNvPr>
            <p:cNvCxnSpPr/>
            <p:nvPr/>
          </p:nvCxnSpPr>
          <p:spPr bwMode="auto">
            <a:xfrm>
              <a:off x="8630684" y="2282179"/>
              <a:ext cx="0" cy="15854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E36AB5A2-9B66-304F-17E8-2F7BACFDC0E2}"/>
              </a:ext>
            </a:extLst>
          </p:cNvPr>
          <p:cNvGrpSpPr/>
          <p:nvPr/>
        </p:nvGrpSpPr>
        <p:grpSpPr>
          <a:xfrm>
            <a:off x="9061232" y="1967315"/>
            <a:ext cx="90486" cy="158550"/>
            <a:chOff x="8659653" y="2282177"/>
            <a:chExt cx="90486" cy="158550"/>
          </a:xfrm>
        </p:grpSpPr>
        <p:cxnSp>
          <p:nvCxnSpPr>
            <p:cNvPr id="251" name="Straight Connector 250">
              <a:extLst>
                <a:ext uri="{FF2B5EF4-FFF2-40B4-BE49-F238E27FC236}">
                  <a16:creationId xmlns:a16="http://schemas.microsoft.com/office/drawing/2014/main" id="{674B8AAD-07D6-A69C-4420-DB99909CC087}"/>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E492FC0F-07BF-458D-35DC-D53A86C42B67}"/>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018E6A8-C39C-9426-766F-ABABE4C7772E}"/>
                </a:ext>
              </a:extLst>
            </p:cNvPr>
            <p:cNvCxnSpPr/>
            <p:nvPr/>
          </p:nvCxnSpPr>
          <p:spPr bwMode="auto">
            <a:xfrm>
              <a:off x="8719977" y="2282178"/>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75E0A53F-27C6-8D94-6EB9-67D9EB191F9A}"/>
                </a:ext>
              </a:extLst>
            </p:cNvPr>
            <p:cNvCxnSpPr/>
            <p:nvPr/>
          </p:nvCxnSpPr>
          <p:spPr bwMode="auto">
            <a:xfrm>
              <a:off x="8750139" y="2282177"/>
              <a:ext cx="0" cy="158547"/>
            </a:xfrm>
            <a:prstGeom prst="line">
              <a:avLst/>
            </a:prstGeom>
            <a:noFill/>
            <a:ln w="28575" cap="flat" cmpd="sng" algn="ctr">
              <a:solidFill>
                <a:schemeClr val="accent1"/>
              </a:solidFill>
              <a:prstDash val="solid"/>
              <a:round/>
              <a:headEnd type="none" w="med" len="med"/>
              <a:tailEnd type="none" w="med" len="med"/>
            </a:ln>
            <a:effectLst/>
          </p:spPr>
        </p:cxnSp>
      </p:grpSp>
      <p:cxnSp>
        <p:nvCxnSpPr>
          <p:cNvPr id="255" name="Straight Connector 254">
            <a:extLst>
              <a:ext uri="{FF2B5EF4-FFF2-40B4-BE49-F238E27FC236}">
                <a16:creationId xmlns:a16="http://schemas.microsoft.com/office/drawing/2014/main" id="{3EB73960-DBB8-D5ED-1CD3-55860ED61AE2}"/>
              </a:ext>
            </a:extLst>
          </p:cNvPr>
          <p:cNvCxnSpPr/>
          <p:nvPr/>
        </p:nvCxnSpPr>
        <p:spPr bwMode="auto">
          <a:xfrm>
            <a:off x="8718773" y="197279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303F078E-DA34-FB43-7FB7-B9B7FF42E082}"/>
              </a:ext>
            </a:extLst>
          </p:cNvPr>
          <p:cNvCxnSpPr/>
          <p:nvPr/>
        </p:nvCxnSpPr>
        <p:spPr bwMode="auto">
          <a:xfrm>
            <a:off x="8766268" y="197279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98D6D645-6FD9-419A-070C-C68660B6FF90}"/>
              </a:ext>
            </a:extLst>
          </p:cNvPr>
          <p:cNvCxnSpPr/>
          <p:nvPr/>
        </p:nvCxnSpPr>
        <p:spPr bwMode="auto">
          <a:xfrm>
            <a:off x="8805955" y="197279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B9288A25-0E03-2B07-6A86-628D306F0256}"/>
              </a:ext>
            </a:extLst>
          </p:cNvPr>
          <p:cNvCxnSpPr/>
          <p:nvPr/>
        </p:nvCxnSpPr>
        <p:spPr bwMode="auto">
          <a:xfrm>
            <a:off x="8848818" y="197279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6F4BB28F-6F08-A3F5-273C-BDA1AFBAFE67}"/>
              </a:ext>
            </a:extLst>
          </p:cNvPr>
          <p:cNvCxnSpPr/>
          <p:nvPr/>
        </p:nvCxnSpPr>
        <p:spPr bwMode="auto">
          <a:xfrm>
            <a:off x="9004393" y="197279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D56931CC-E689-76B8-7224-CADC0DBEC3BA}"/>
              </a:ext>
            </a:extLst>
          </p:cNvPr>
          <p:cNvCxnSpPr/>
          <p:nvPr/>
        </p:nvCxnSpPr>
        <p:spPr bwMode="auto">
          <a:xfrm>
            <a:off x="9394663" y="2024655"/>
            <a:ext cx="0" cy="158547"/>
          </a:xfrm>
          <a:prstGeom prst="line">
            <a:avLst/>
          </a:prstGeom>
          <a:noFill/>
          <a:ln w="28575" cap="flat" cmpd="sng" algn="ctr">
            <a:solidFill>
              <a:schemeClr val="accent1"/>
            </a:solidFill>
            <a:prstDash val="solid"/>
            <a:round/>
            <a:headEnd type="none" w="med" len="med"/>
            <a:tailEnd type="none" w="med" len="med"/>
          </a:ln>
          <a:effectLst/>
        </p:spPr>
      </p:cxnSp>
      <p:grpSp>
        <p:nvGrpSpPr>
          <p:cNvPr id="261" name="Group 260">
            <a:extLst>
              <a:ext uri="{FF2B5EF4-FFF2-40B4-BE49-F238E27FC236}">
                <a16:creationId xmlns:a16="http://schemas.microsoft.com/office/drawing/2014/main" id="{DC9D18FA-9CC3-A751-3EDB-31093C958906}"/>
              </a:ext>
            </a:extLst>
          </p:cNvPr>
          <p:cNvGrpSpPr/>
          <p:nvPr/>
        </p:nvGrpSpPr>
        <p:grpSpPr>
          <a:xfrm>
            <a:off x="9453081" y="2013244"/>
            <a:ext cx="90486" cy="158550"/>
            <a:chOff x="8659653" y="2282177"/>
            <a:chExt cx="90486" cy="158550"/>
          </a:xfrm>
        </p:grpSpPr>
        <p:cxnSp>
          <p:nvCxnSpPr>
            <p:cNvPr id="262" name="Straight Connector 261">
              <a:extLst>
                <a:ext uri="{FF2B5EF4-FFF2-40B4-BE49-F238E27FC236}">
                  <a16:creationId xmlns:a16="http://schemas.microsoft.com/office/drawing/2014/main" id="{CDAE3AEF-5DD5-F665-16C8-396CAC3E2BC8}"/>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BB620C63-E50A-CE5C-7CCA-F9118A4CCC99}"/>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0E76C502-DAAB-3508-0A63-B238053E7937}"/>
                </a:ext>
              </a:extLst>
            </p:cNvPr>
            <p:cNvCxnSpPr/>
            <p:nvPr/>
          </p:nvCxnSpPr>
          <p:spPr bwMode="auto">
            <a:xfrm>
              <a:off x="8719977" y="2282178"/>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A79BB712-D755-AF6D-1188-E6D3693B4C8A}"/>
                </a:ext>
              </a:extLst>
            </p:cNvPr>
            <p:cNvCxnSpPr/>
            <p:nvPr/>
          </p:nvCxnSpPr>
          <p:spPr bwMode="auto">
            <a:xfrm>
              <a:off x="8750139" y="2282177"/>
              <a:ext cx="0" cy="15854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DE2F8217-D920-A88E-4986-EB8BA1714C7E}"/>
              </a:ext>
            </a:extLst>
          </p:cNvPr>
          <p:cNvGrpSpPr/>
          <p:nvPr/>
        </p:nvGrpSpPr>
        <p:grpSpPr>
          <a:xfrm>
            <a:off x="9871304" y="2046587"/>
            <a:ext cx="90486" cy="158550"/>
            <a:chOff x="8659653" y="2282177"/>
            <a:chExt cx="90486" cy="158550"/>
          </a:xfrm>
        </p:grpSpPr>
        <p:cxnSp>
          <p:nvCxnSpPr>
            <p:cNvPr id="267" name="Straight Connector 266">
              <a:extLst>
                <a:ext uri="{FF2B5EF4-FFF2-40B4-BE49-F238E27FC236}">
                  <a16:creationId xmlns:a16="http://schemas.microsoft.com/office/drawing/2014/main" id="{2C23D3F6-CB80-65BD-6D20-A053A574622D}"/>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A444F8E4-0A61-072D-01E5-6330920219DB}"/>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6E404BF2-8F62-24E1-1CF1-4EB700DCE9F5}"/>
                </a:ext>
              </a:extLst>
            </p:cNvPr>
            <p:cNvCxnSpPr/>
            <p:nvPr/>
          </p:nvCxnSpPr>
          <p:spPr bwMode="auto">
            <a:xfrm>
              <a:off x="8719977" y="2282178"/>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ED561480-78A4-131E-35AA-CDD1B726B953}"/>
                </a:ext>
              </a:extLst>
            </p:cNvPr>
            <p:cNvCxnSpPr/>
            <p:nvPr/>
          </p:nvCxnSpPr>
          <p:spPr bwMode="auto">
            <a:xfrm>
              <a:off x="8750139" y="2282177"/>
              <a:ext cx="0" cy="158547"/>
            </a:xfrm>
            <a:prstGeom prst="line">
              <a:avLst/>
            </a:prstGeom>
            <a:noFill/>
            <a:ln w="28575" cap="flat" cmpd="sng" algn="ctr">
              <a:solidFill>
                <a:schemeClr val="accent1"/>
              </a:solidFill>
              <a:prstDash val="solid"/>
              <a:round/>
              <a:headEnd type="none" w="med" len="med"/>
              <a:tailEnd type="none" w="med" len="med"/>
            </a:ln>
            <a:effectLst/>
          </p:spPr>
        </p:cxnSp>
      </p:grpSp>
      <p:cxnSp>
        <p:nvCxnSpPr>
          <p:cNvPr id="271" name="Straight Connector 270">
            <a:extLst>
              <a:ext uri="{FF2B5EF4-FFF2-40B4-BE49-F238E27FC236}">
                <a16:creationId xmlns:a16="http://schemas.microsoft.com/office/drawing/2014/main" id="{B5EB9599-6A83-D3F1-3108-8CCE51751258}"/>
              </a:ext>
            </a:extLst>
          </p:cNvPr>
          <p:cNvCxnSpPr/>
          <p:nvPr/>
        </p:nvCxnSpPr>
        <p:spPr bwMode="auto">
          <a:xfrm>
            <a:off x="9986800" y="204658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6957EDD7-660F-3E44-51AC-D47A8BB995A9}"/>
              </a:ext>
            </a:extLst>
          </p:cNvPr>
          <p:cNvCxnSpPr/>
          <p:nvPr/>
        </p:nvCxnSpPr>
        <p:spPr bwMode="auto">
          <a:xfrm>
            <a:off x="10024293" y="209618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FB13E95B-86F8-C536-71A2-8467993CD159}"/>
              </a:ext>
            </a:extLst>
          </p:cNvPr>
          <p:cNvCxnSpPr/>
          <p:nvPr/>
        </p:nvCxnSpPr>
        <p:spPr bwMode="auto">
          <a:xfrm>
            <a:off x="10055436" y="211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4CAB2817-DAAB-9240-BC70-FB192623A3DC}"/>
              </a:ext>
            </a:extLst>
          </p:cNvPr>
          <p:cNvCxnSpPr/>
          <p:nvPr/>
        </p:nvCxnSpPr>
        <p:spPr bwMode="auto">
          <a:xfrm>
            <a:off x="10189766" y="2161707"/>
            <a:ext cx="0" cy="158547"/>
          </a:xfrm>
          <a:prstGeom prst="line">
            <a:avLst/>
          </a:prstGeom>
          <a:noFill/>
          <a:ln w="28575" cap="flat" cmpd="sng" algn="ctr">
            <a:solidFill>
              <a:schemeClr val="accent1"/>
            </a:solidFill>
            <a:prstDash val="solid"/>
            <a:round/>
            <a:headEnd type="none" w="med" len="med"/>
            <a:tailEnd type="none" w="med" len="med"/>
          </a:ln>
          <a:effectLst/>
        </p:spPr>
      </p:cxnSp>
      <p:grpSp>
        <p:nvGrpSpPr>
          <p:cNvPr id="275" name="Group 274">
            <a:extLst>
              <a:ext uri="{FF2B5EF4-FFF2-40B4-BE49-F238E27FC236}">
                <a16:creationId xmlns:a16="http://schemas.microsoft.com/office/drawing/2014/main" id="{6BEDAAEB-4921-FB85-B93A-7D3683CB62E6}"/>
              </a:ext>
            </a:extLst>
          </p:cNvPr>
          <p:cNvGrpSpPr/>
          <p:nvPr/>
        </p:nvGrpSpPr>
        <p:grpSpPr>
          <a:xfrm>
            <a:off x="10592757" y="2167301"/>
            <a:ext cx="60324" cy="158549"/>
            <a:chOff x="8659653" y="2282178"/>
            <a:chExt cx="60324" cy="158549"/>
          </a:xfrm>
        </p:grpSpPr>
        <p:cxnSp>
          <p:nvCxnSpPr>
            <p:cNvPr id="276" name="Straight Connector 275">
              <a:extLst>
                <a:ext uri="{FF2B5EF4-FFF2-40B4-BE49-F238E27FC236}">
                  <a16:creationId xmlns:a16="http://schemas.microsoft.com/office/drawing/2014/main" id="{84D13617-1783-8CCC-4675-626146334EE1}"/>
                </a:ext>
              </a:extLst>
            </p:cNvPr>
            <p:cNvCxnSpPr/>
            <p:nvPr/>
          </p:nvCxnSpPr>
          <p:spPr bwMode="auto">
            <a:xfrm>
              <a:off x="8659653" y="2282180"/>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936B12EB-5BDA-3E5D-806A-AD97B2BE0AC7}"/>
                </a:ext>
              </a:extLst>
            </p:cNvPr>
            <p:cNvCxnSpPr/>
            <p:nvPr/>
          </p:nvCxnSpPr>
          <p:spPr bwMode="auto">
            <a:xfrm>
              <a:off x="8689815" y="228217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5EFEB016-3B85-95C4-90EB-E25940FDA8CB}"/>
                </a:ext>
              </a:extLst>
            </p:cNvPr>
            <p:cNvCxnSpPr/>
            <p:nvPr/>
          </p:nvCxnSpPr>
          <p:spPr bwMode="auto">
            <a:xfrm>
              <a:off x="8719977" y="2282178"/>
              <a:ext cx="0" cy="158547"/>
            </a:xfrm>
            <a:prstGeom prst="line">
              <a:avLst/>
            </a:prstGeom>
            <a:noFill/>
            <a:ln w="28575" cap="flat" cmpd="sng" algn="ctr">
              <a:solidFill>
                <a:schemeClr val="accent1"/>
              </a:solidFill>
              <a:prstDash val="solid"/>
              <a:round/>
              <a:headEnd type="none" w="med" len="med"/>
              <a:tailEnd type="none" w="med" len="med"/>
            </a:ln>
            <a:effectLst/>
          </p:spPr>
        </p:cxnSp>
      </p:grpSp>
      <p:cxnSp>
        <p:nvCxnSpPr>
          <p:cNvPr id="280" name="Straight Connector 279">
            <a:extLst>
              <a:ext uri="{FF2B5EF4-FFF2-40B4-BE49-F238E27FC236}">
                <a16:creationId xmlns:a16="http://schemas.microsoft.com/office/drawing/2014/main" id="{F150159A-AE77-CBA0-1926-48A073FF837F}"/>
              </a:ext>
            </a:extLst>
          </p:cNvPr>
          <p:cNvCxnSpPr/>
          <p:nvPr/>
        </p:nvCxnSpPr>
        <p:spPr bwMode="auto">
          <a:xfrm>
            <a:off x="10730230" y="216862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9DC2D52A-AB4D-D78F-612A-6BE121CBCBD4}"/>
              </a:ext>
            </a:extLst>
          </p:cNvPr>
          <p:cNvCxnSpPr/>
          <p:nvPr/>
        </p:nvCxnSpPr>
        <p:spPr bwMode="auto">
          <a:xfrm>
            <a:off x="10888107" y="216344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3F078314-D461-DC21-EF10-B2AE6665C06A}"/>
              </a:ext>
            </a:extLst>
          </p:cNvPr>
          <p:cNvCxnSpPr/>
          <p:nvPr/>
        </p:nvCxnSpPr>
        <p:spPr bwMode="auto">
          <a:xfrm>
            <a:off x="11144329" y="216862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2C25E84B-25B8-5DEC-8C5E-30B79BEA1950}"/>
              </a:ext>
            </a:extLst>
          </p:cNvPr>
          <p:cNvCxnSpPr/>
          <p:nvPr/>
        </p:nvCxnSpPr>
        <p:spPr bwMode="auto">
          <a:xfrm>
            <a:off x="11376739" y="2169042"/>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ED2E0B8E-8E28-2CD3-7F8F-69FF0D252D7D}"/>
              </a:ext>
            </a:extLst>
          </p:cNvPr>
          <p:cNvCxnSpPr/>
          <p:nvPr/>
        </p:nvCxnSpPr>
        <p:spPr bwMode="auto">
          <a:xfrm>
            <a:off x="11091624" y="2163591"/>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1D3344A6-4494-87BE-452D-082B8A2C83AA}"/>
              </a:ext>
            </a:extLst>
          </p:cNvPr>
          <p:cNvCxnSpPr/>
          <p:nvPr/>
        </p:nvCxnSpPr>
        <p:spPr bwMode="auto">
          <a:xfrm>
            <a:off x="10966846" y="2161707"/>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2CFEFB2B-4395-E97F-908C-285B9432CA8B}"/>
              </a:ext>
            </a:extLst>
          </p:cNvPr>
          <p:cNvCxnSpPr>
            <a:cxnSpLocks/>
          </p:cNvCxnSpPr>
          <p:nvPr/>
        </p:nvCxnSpPr>
        <p:spPr bwMode="auto">
          <a:xfrm flipH="1" flipV="1">
            <a:off x="10132969" y="2248490"/>
            <a:ext cx="105332" cy="1884"/>
          </a:xfrm>
          <a:prstGeom prst="line">
            <a:avLst/>
          </a:prstGeom>
          <a:noFill/>
          <a:ln w="28575" cap="flat" cmpd="sng" algn="ctr">
            <a:solidFill>
              <a:schemeClr val="accent1"/>
            </a:solidFill>
            <a:prstDash val="solid"/>
            <a:round/>
            <a:headEnd type="none" w="med" len="med"/>
            <a:tailEnd type="none" w="med" len="med"/>
          </a:ln>
          <a:effectLst/>
        </p:spPr>
      </p:cxnSp>
    </p:spTree>
    <p:extLst>
      <p:ext uri="{BB962C8B-B14F-4D97-AF65-F5344CB8AC3E}">
        <p14:creationId xmlns:p14="http://schemas.microsoft.com/office/powerpoint/2010/main" val="96114900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016184" cy="1103313"/>
          </a:xfrm>
        </p:spPr>
        <p:txBody>
          <a:bodyPr/>
          <a:lstStyle/>
          <a:p>
            <a:r>
              <a:rPr lang="en-US" dirty="0"/>
              <a:t>ELEVATE-TN 5-Yr Update: PFS in Patients </a:t>
            </a:r>
            <a:br>
              <a:rPr lang="en-US" dirty="0"/>
            </a:br>
            <a:r>
              <a:rPr lang="en-US" dirty="0"/>
              <a:t>With del(17p) and/or Mutated </a:t>
            </a:r>
            <a:r>
              <a:rPr lang="en-US" i="1" dirty="0"/>
              <a:t>TP53</a:t>
            </a:r>
            <a:endParaRPr lang="en-US" altLang="en-US" i="1"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n-US" altLang="en-US" sz="1200" b="0" dirty="0">
                <a:solidFill>
                  <a:srgbClr val="455560"/>
                </a:solidFill>
                <a:latin typeface="Calibri" panose="020F0502020204030204" pitchFamily="34" charset="0"/>
              </a:rPr>
              <a:t>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Reproduced with permission.</a:t>
            </a:r>
          </a:p>
        </p:txBody>
      </p:sp>
      <p:sp>
        <p:nvSpPr>
          <p:cNvPr id="7" name="TextBox 6">
            <a:extLst>
              <a:ext uri="{FF2B5EF4-FFF2-40B4-BE49-F238E27FC236}">
                <a16:creationId xmlns:a16="http://schemas.microsoft.com/office/drawing/2014/main" id="{39355A1A-BF68-E3DE-8766-D82F60849D96}"/>
              </a:ext>
            </a:extLst>
          </p:cNvPr>
          <p:cNvSpPr txBox="1"/>
          <p:nvPr/>
        </p:nvSpPr>
        <p:spPr bwMode="auto">
          <a:xfrm rot="16200000">
            <a:off x="206186" y="2921709"/>
            <a:ext cx="8071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8" name="TextBox 7">
            <a:extLst>
              <a:ext uri="{FF2B5EF4-FFF2-40B4-BE49-F238E27FC236}">
                <a16:creationId xmlns:a16="http://schemas.microsoft.com/office/drawing/2014/main" id="{51C5238A-B9B3-B66E-C9B6-8CBB2C93B2D4}"/>
              </a:ext>
            </a:extLst>
          </p:cNvPr>
          <p:cNvSpPr txBox="1"/>
          <p:nvPr/>
        </p:nvSpPr>
        <p:spPr bwMode="auto">
          <a:xfrm>
            <a:off x="1564969" y="4802669"/>
            <a:ext cx="98212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grpSp>
        <p:nvGrpSpPr>
          <p:cNvPr id="9" name="Group 8">
            <a:extLst>
              <a:ext uri="{FF2B5EF4-FFF2-40B4-BE49-F238E27FC236}">
                <a16:creationId xmlns:a16="http://schemas.microsoft.com/office/drawing/2014/main" id="{68F1BA3D-0EBC-7849-7EDE-0FCAD8303FDF}"/>
              </a:ext>
            </a:extLst>
          </p:cNvPr>
          <p:cNvGrpSpPr/>
          <p:nvPr/>
        </p:nvGrpSpPr>
        <p:grpSpPr>
          <a:xfrm>
            <a:off x="675361" y="1569166"/>
            <a:ext cx="497252" cy="3106151"/>
            <a:chOff x="675361" y="1569166"/>
            <a:chExt cx="497252" cy="3106151"/>
          </a:xfrm>
        </p:grpSpPr>
        <p:sp>
          <p:nvSpPr>
            <p:cNvPr id="74" name="TextBox 73">
              <a:extLst>
                <a:ext uri="{FF2B5EF4-FFF2-40B4-BE49-F238E27FC236}">
                  <a16:creationId xmlns:a16="http://schemas.microsoft.com/office/drawing/2014/main" id="{69F3BD1A-63D9-1914-002B-90432DA9703A}"/>
                </a:ext>
              </a:extLst>
            </p:cNvPr>
            <p:cNvSpPr txBox="1"/>
            <p:nvPr/>
          </p:nvSpPr>
          <p:spPr bwMode="auto">
            <a:xfrm>
              <a:off x="883751" y="4361385"/>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5" name="TextBox 74">
              <a:extLst>
                <a:ext uri="{FF2B5EF4-FFF2-40B4-BE49-F238E27FC236}">
                  <a16:creationId xmlns:a16="http://schemas.microsoft.com/office/drawing/2014/main" id="{A3A8C6E6-D2D7-09D9-CB3F-5ABFFC394E05}"/>
                </a:ext>
              </a:extLst>
            </p:cNvPr>
            <p:cNvSpPr txBox="1"/>
            <p:nvPr/>
          </p:nvSpPr>
          <p:spPr bwMode="auto">
            <a:xfrm>
              <a:off x="779557" y="3802942"/>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6" name="TextBox 75">
              <a:extLst>
                <a:ext uri="{FF2B5EF4-FFF2-40B4-BE49-F238E27FC236}">
                  <a16:creationId xmlns:a16="http://schemas.microsoft.com/office/drawing/2014/main" id="{7A46F5DE-B612-4E96-AFCE-756A75A78090}"/>
                </a:ext>
              </a:extLst>
            </p:cNvPr>
            <p:cNvSpPr txBox="1"/>
            <p:nvPr/>
          </p:nvSpPr>
          <p:spPr bwMode="auto">
            <a:xfrm>
              <a:off x="779557" y="3244498"/>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77" name="TextBox 76">
              <a:extLst>
                <a:ext uri="{FF2B5EF4-FFF2-40B4-BE49-F238E27FC236}">
                  <a16:creationId xmlns:a16="http://schemas.microsoft.com/office/drawing/2014/main" id="{AD3C7C3B-D0C0-DC82-8622-0A2BDA5AFB6E}"/>
                </a:ext>
              </a:extLst>
            </p:cNvPr>
            <p:cNvSpPr txBox="1"/>
            <p:nvPr/>
          </p:nvSpPr>
          <p:spPr bwMode="auto">
            <a:xfrm>
              <a:off x="779557" y="2686054"/>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78" name="TextBox 77">
              <a:extLst>
                <a:ext uri="{FF2B5EF4-FFF2-40B4-BE49-F238E27FC236}">
                  <a16:creationId xmlns:a16="http://schemas.microsoft.com/office/drawing/2014/main" id="{5D12CCF0-E66A-892C-E312-799F380A89A4}"/>
                </a:ext>
              </a:extLst>
            </p:cNvPr>
            <p:cNvSpPr txBox="1"/>
            <p:nvPr/>
          </p:nvSpPr>
          <p:spPr bwMode="auto">
            <a:xfrm>
              <a:off x="779557" y="2127610"/>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79" name="TextBox 78">
              <a:extLst>
                <a:ext uri="{FF2B5EF4-FFF2-40B4-BE49-F238E27FC236}">
                  <a16:creationId xmlns:a16="http://schemas.microsoft.com/office/drawing/2014/main" id="{E1E5842E-BF87-BB93-0A74-5BD8644B2F8A}"/>
                </a:ext>
              </a:extLst>
            </p:cNvPr>
            <p:cNvSpPr txBox="1"/>
            <p:nvPr/>
          </p:nvSpPr>
          <p:spPr bwMode="auto">
            <a:xfrm>
              <a:off x="675361" y="1569166"/>
              <a:ext cx="49725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grpSp>
      <p:grpSp>
        <p:nvGrpSpPr>
          <p:cNvPr id="10" name="Group 9">
            <a:extLst>
              <a:ext uri="{FF2B5EF4-FFF2-40B4-BE49-F238E27FC236}">
                <a16:creationId xmlns:a16="http://schemas.microsoft.com/office/drawing/2014/main" id="{69DA142F-BF52-1632-C7C0-578E5FDAE751}"/>
              </a:ext>
            </a:extLst>
          </p:cNvPr>
          <p:cNvGrpSpPr/>
          <p:nvPr/>
        </p:nvGrpSpPr>
        <p:grpSpPr>
          <a:xfrm>
            <a:off x="1440496" y="4583724"/>
            <a:ext cx="10148493" cy="313932"/>
            <a:chOff x="1440496" y="4647617"/>
            <a:chExt cx="10148493" cy="313932"/>
          </a:xfrm>
        </p:grpSpPr>
        <p:sp>
          <p:nvSpPr>
            <p:cNvPr id="49" name="TextBox 48">
              <a:extLst>
                <a:ext uri="{FF2B5EF4-FFF2-40B4-BE49-F238E27FC236}">
                  <a16:creationId xmlns:a16="http://schemas.microsoft.com/office/drawing/2014/main" id="{A47922A4-673E-5051-6709-3E433B84FFA0}"/>
                </a:ext>
              </a:extLst>
            </p:cNvPr>
            <p:cNvSpPr txBox="1"/>
            <p:nvPr/>
          </p:nvSpPr>
          <p:spPr bwMode="auto">
            <a:xfrm>
              <a:off x="1440496"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50" name="TextBox 49">
              <a:extLst>
                <a:ext uri="{FF2B5EF4-FFF2-40B4-BE49-F238E27FC236}">
                  <a16:creationId xmlns:a16="http://schemas.microsoft.com/office/drawing/2014/main" id="{82D1C5FC-3C80-A136-3599-3299AB8FFC7B}"/>
                </a:ext>
              </a:extLst>
            </p:cNvPr>
            <p:cNvSpPr txBox="1"/>
            <p:nvPr/>
          </p:nvSpPr>
          <p:spPr bwMode="auto">
            <a:xfrm>
              <a:off x="1834642"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51" name="TextBox 50">
              <a:extLst>
                <a:ext uri="{FF2B5EF4-FFF2-40B4-BE49-F238E27FC236}">
                  <a16:creationId xmlns:a16="http://schemas.microsoft.com/office/drawing/2014/main" id="{603DC18D-D7D0-A088-0A18-C264A7514FC1}"/>
                </a:ext>
              </a:extLst>
            </p:cNvPr>
            <p:cNvSpPr txBox="1"/>
            <p:nvPr/>
          </p:nvSpPr>
          <p:spPr bwMode="auto">
            <a:xfrm>
              <a:off x="2242074"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2" name="TextBox 51">
              <a:extLst>
                <a:ext uri="{FF2B5EF4-FFF2-40B4-BE49-F238E27FC236}">
                  <a16:creationId xmlns:a16="http://schemas.microsoft.com/office/drawing/2014/main" id="{EFA91DA6-4694-E87E-CD09-A6F9581777FA}"/>
                </a:ext>
              </a:extLst>
            </p:cNvPr>
            <p:cNvSpPr txBox="1"/>
            <p:nvPr/>
          </p:nvSpPr>
          <p:spPr bwMode="auto">
            <a:xfrm>
              <a:off x="2636220" y="4647617"/>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53" name="TextBox 52">
              <a:extLst>
                <a:ext uri="{FF2B5EF4-FFF2-40B4-BE49-F238E27FC236}">
                  <a16:creationId xmlns:a16="http://schemas.microsoft.com/office/drawing/2014/main" id="{33ED4572-092B-8496-7DF3-A486D643878F}"/>
                </a:ext>
              </a:extLst>
            </p:cNvPr>
            <p:cNvSpPr txBox="1"/>
            <p:nvPr/>
          </p:nvSpPr>
          <p:spPr bwMode="auto">
            <a:xfrm>
              <a:off x="3005570"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54" name="TextBox 53">
              <a:extLst>
                <a:ext uri="{FF2B5EF4-FFF2-40B4-BE49-F238E27FC236}">
                  <a16:creationId xmlns:a16="http://schemas.microsoft.com/office/drawing/2014/main" id="{2B10D728-E942-D4CD-5B8D-65DADECC1EBA}"/>
                </a:ext>
              </a:extLst>
            </p:cNvPr>
            <p:cNvSpPr txBox="1"/>
            <p:nvPr/>
          </p:nvSpPr>
          <p:spPr bwMode="auto">
            <a:xfrm>
              <a:off x="3399716"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55" name="TextBox 54">
              <a:extLst>
                <a:ext uri="{FF2B5EF4-FFF2-40B4-BE49-F238E27FC236}">
                  <a16:creationId xmlns:a16="http://schemas.microsoft.com/office/drawing/2014/main" id="{75076EA1-B5B1-4703-B952-B51D61407FC5}"/>
                </a:ext>
              </a:extLst>
            </p:cNvPr>
            <p:cNvSpPr txBox="1"/>
            <p:nvPr/>
          </p:nvSpPr>
          <p:spPr bwMode="auto">
            <a:xfrm>
              <a:off x="380714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56" name="TextBox 55">
              <a:extLst>
                <a:ext uri="{FF2B5EF4-FFF2-40B4-BE49-F238E27FC236}">
                  <a16:creationId xmlns:a16="http://schemas.microsoft.com/office/drawing/2014/main" id="{86C32000-AC57-2073-BCC8-894004109F62}"/>
                </a:ext>
              </a:extLst>
            </p:cNvPr>
            <p:cNvSpPr txBox="1"/>
            <p:nvPr/>
          </p:nvSpPr>
          <p:spPr bwMode="auto">
            <a:xfrm>
              <a:off x="420129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57" name="TextBox 56">
              <a:extLst>
                <a:ext uri="{FF2B5EF4-FFF2-40B4-BE49-F238E27FC236}">
                  <a16:creationId xmlns:a16="http://schemas.microsoft.com/office/drawing/2014/main" id="{4D1EC857-A64C-E91A-F8A9-78CCFAAA3EED}"/>
                </a:ext>
              </a:extLst>
            </p:cNvPr>
            <p:cNvSpPr txBox="1"/>
            <p:nvPr/>
          </p:nvSpPr>
          <p:spPr bwMode="auto">
            <a:xfrm>
              <a:off x="4644279"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58" name="TextBox 57">
              <a:extLst>
                <a:ext uri="{FF2B5EF4-FFF2-40B4-BE49-F238E27FC236}">
                  <a16:creationId xmlns:a16="http://schemas.microsoft.com/office/drawing/2014/main" id="{78A1E4B3-1D99-840D-3BCA-E43AD5ED0DDE}"/>
                </a:ext>
              </a:extLst>
            </p:cNvPr>
            <p:cNvSpPr txBox="1"/>
            <p:nvPr/>
          </p:nvSpPr>
          <p:spPr bwMode="auto">
            <a:xfrm>
              <a:off x="5051711"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59" name="TextBox 58">
              <a:extLst>
                <a:ext uri="{FF2B5EF4-FFF2-40B4-BE49-F238E27FC236}">
                  <a16:creationId xmlns:a16="http://schemas.microsoft.com/office/drawing/2014/main" id="{1C27D10F-FE68-A354-261A-E330733D6C5D}"/>
                </a:ext>
              </a:extLst>
            </p:cNvPr>
            <p:cNvSpPr txBox="1"/>
            <p:nvPr/>
          </p:nvSpPr>
          <p:spPr bwMode="auto">
            <a:xfrm>
              <a:off x="5471257"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60" name="TextBox 59">
              <a:extLst>
                <a:ext uri="{FF2B5EF4-FFF2-40B4-BE49-F238E27FC236}">
                  <a16:creationId xmlns:a16="http://schemas.microsoft.com/office/drawing/2014/main" id="{6DF7CCBD-749B-7B14-604E-38D000EFC160}"/>
                </a:ext>
              </a:extLst>
            </p:cNvPr>
            <p:cNvSpPr txBox="1"/>
            <p:nvPr/>
          </p:nvSpPr>
          <p:spPr bwMode="auto">
            <a:xfrm>
              <a:off x="586730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61" name="TextBox 60">
              <a:extLst>
                <a:ext uri="{FF2B5EF4-FFF2-40B4-BE49-F238E27FC236}">
                  <a16:creationId xmlns:a16="http://schemas.microsoft.com/office/drawing/2014/main" id="{A4570068-4AB8-9AF3-7B3D-DB78AB2A2F79}"/>
                </a:ext>
              </a:extLst>
            </p:cNvPr>
            <p:cNvSpPr txBox="1"/>
            <p:nvPr/>
          </p:nvSpPr>
          <p:spPr bwMode="auto">
            <a:xfrm>
              <a:off x="6282615"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62" name="TextBox 61">
              <a:extLst>
                <a:ext uri="{FF2B5EF4-FFF2-40B4-BE49-F238E27FC236}">
                  <a16:creationId xmlns:a16="http://schemas.microsoft.com/office/drawing/2014/main" id="{28E8C47C-1F96-0CCF-5DD3-E2CD76AB6D56}"/>
                </a:ext>
              </a:extLst>
            </p:cNvPr>
            <p:cNvSpPr txBox="1"/>
            <p:nvPr/>
          </p:nvSpPr>
          <p:spPr bwMode="auto">
            <a:xfrm>
              <a:off x="667734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63" name="TextBox 62">
              <a:extLst>
                <a:ext uri="{FF2B5EF4-FFF2-40B4-BE49-F238E27FC236}">
                  <a16:creationId xmlns:a16="http://schemas.microsoft.com/office/drawing/2014/main" id="{0D175525-9CBF-706F-3FE9-B2AC8C236165}"/>
                </a:ext>
              </a:extLst>
            </p:cNvPr>
            <p:cNvSpPr txBox="1"/>
            <p:nvPr/>
          </p:nvSpPr>
          <p:spPr bwMode="auto">
            <a:xfrm>
              <a:off x="710921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64" name="TextBox 63">
              <a:extLst>
                <a:ext uri="{FF2B5EF4-FFF2-40B4-BE49-F238E27FC236}">
                  <a16:creationId xmlns:a16="http://schemas.microsoft.com/office/drawing/2014/main" id="{7872F75B-0811-B083-2894-9D067C41F13A}"/>
                </a:ext>
              </a:extLst>
            </p:cNvPr>
            <p:cNvSpPr txBox="1"/>
            <p:nvPr/>
          </p:nvSpPr>
          <p:spPr bwMode="auto">
            <a:xfrm>
              <a:off x="748812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65" name="TextBox 64">
              <a:extLst>
                <a:ext uri="{FF2B5EF4-FFF2-40B4-BE49-F238E27FC236}">
                  <a16:creationId xmlns:a16="http://schemas.microsoft.com/office/drawing/2014/main" id="{C47BD6B7-0F31-5479-12B4-A54873994DBF}"/>
                </a:ext>
              </a:extLst>
            </p:cNvPr>
            <p:cNvSpPr txBox="1"/>
            <p:nvPr/>
          </p:nvSpPr>
          <p:spPr bwMode="auto">
            <a:xfrm>
              <a:off x="7931109"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66" name="TextBox 65">
              <a:extLst>
                <a:ext uri="{FF2B5EF4-FFF2-40B4-BE49-F238E27FC236}">
                  <a16:creationId xmlns:a16="http://schemas.microsoft.com/office/drawing/2014/main" id="{F98FEE9F-135B-4B8B-2F2E-E673180B3993}"/>
                </a:ext>
              </a:extLst>
            </p:cNvPr>
            <p:cNvSpPr txBox="1"/>
            <p:nvPr/>
          </p:nvSpPr>
          <p:spPr bwMode="auto">
            <a:xfrm>
              <a:off x="8338541"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51</a:t>
              </a:r>
            </a:p>
          </p:txBody>
        </p:sp>
        <p:sp>
          <p:nvSpPr>
            <p:cNvPr id="67" name="TextBox 66">
              <a:extLst>
                <a:ext uri="{FF2B5EF4-FFF2-40B4-BE49-F238E27FC236}">
                  <a16:creationId xmlns:a16="http://schemas.microsoft.com/office/drawing/2014/main" id="{30C69D4E-9A48-4C9C-820A-6B18F77BD431}"/>
                </a:ext>
              </a:extLst>
            </p:cNvPr>
            <p:cNvSpPr txBox="1"/>
            <p:nvPr/>
          </p:nvSpPr>
          <p:spPr bwMode="auto">
            <a:xfrm>
              <a:off x="8737767"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sp>
          <p:nvSpPr>
            <p:cNvPr id="68" name="TextBox 67">
              <a:extLst>
                <a:ext uri="{FF2B5EF4-FFF2-40B4-BE49-F238E27FC236}">
                  <a16:creationId xmlns:a16="http://schemas.microsoft.com/office/drawing/2014/main" id="{E1139A5D-76B0-3007-A648-3CFA93710640}"/>
                </a:ext>
              </a:extLst>
            </p:cNvPr>
            <p:cNvSpPr txBox="1"/>
            <p:nvPr/>
          </p:nvSpPr>
          <p:spPr bwMode="auto">
            <a:xfrm>
              <a:off x="9138894"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a:t>
              </a:r>
            </a:p>
          </p:txBody>
        </p:sp>
        <p:sp>
          <p:nvSpPr>
            <p:cNvPr id="69" name="TextBox 68">
              <a:extLst>
                <a:ext uri="{FF2B5EF4-FFF2-40B4-BE49-F238E27FC236}">
                  <a16:creationId xmlns:a16="http://schemas.microsoft.com/office/drawing/2014/main" id="{563C360D-D1AA-A74D-CFB2-4ECD3F706B4C}"/>
                </a:ext>
              </a:extLst>
            </p:cNvPr>
            <p:cNvSpPr txBox="1"/>
            <p:nvPr/>
          </p:nvSpPr>
          <p:spPr bwMode="auto">
            <a:xfrm>
              <a:off x="9569445"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70" name="TextBox 69">
              <a:extLst>
                <a:ext uri="{FF2B5EF4-FFF2-40B4-BE49-F238E27FC236}">
                  <a16:creationId xmlns:a16="http://schemas.microsoft.com/office/drawing/2014/main" id="{7D0CA29F-9F36-60E6-DF3A-C59E87225E7F}"/>
                </a:ext>
              </a:extLst>
            </p:cNvPr>
            <p:cNvSpPr txBox="1"/>
            <p:nvPr/>
          </p:nvSpPr>
          <p:spPr bwMode="auto">
            <a:xfrm>
              <a:off x="995401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63</a:t>
              </a:r>
            </a:p>
          </p:txBody>
        </p:sp>
        <p:sp>
          <p:nvSpPr>
            <p:cNvPr id="71" name="TextBox 70">
              <a:extLst>
                <a:ext uri="{FF2B5EF4-FFF2-40B4-BE49-F238E27FC236}">
                  <a16:creationId xmlns:a16="http://schemas.microsoft.com/office/drawing/2014/main" id="{3E45B6A6-6D76-67F6-7E7A-57F3B2868CE7}"/>
                </a:ext>
              </a:extLst>
            </p:cNvPr>
            <p:cNvSpPr txBox="1"/>
            <p:nvPr/>
          </p:nvSpPr>
          <p:spPr bwMode="auto">
            <a:xfrm>
              <a:off x="10375728"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72" name="TextBox 71">
              <a:extLst>
                <a:ext uri="{FF2B5EF4-FFF2-40B4-BE49-F238E27FC236}">
                  <a16:creationId xmlns:a16="http://schemas.microsoft.com/office/drawing/2014/main" id="{2C34E2CD-223D-D311-A2E3-491C6A2C855F}"/>
                </a:ext>
              </a:extLst>
            </p:cNvPr>
            <p:cNvSpPr txBox="1"/>
            <p:nvPr/>
          </p:nvSpPr>
          <p:spPr bwMode="auto">
            <a:xfrm>
              <a:off x="10809782"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a:t>
              </a:r>
            </a:p>
          </p:txBody>
        </p:sp>
        <p:sp>
          <p:nvSpPr>
            <p:cNvPr id="73" name="TextBox 72">
              <a:extLst>
                <a:ext uri="{FF2B5EF4-FFF2-40B4-BE49-F238E27FC236}">
                  <a16:creationId xmlns:a16="http://schemas.microsoft.com/office/drawing/2014/main" id="{EB515C1B-91AD-747E-3D09-6C02E35DD782}"/>
                </a:ext>
              </a:extLst>
            </p:cNvPr>
            <p:cNvSpPr txBox="1"/>
            <p:nvPr/>
          </p:nvSpPr>
          <p:spPr bwMode="auto">
            <a:xfrm>
              <a:off x="11195932" y="4647617"/>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grpSp>
      <p:sp>
        <p:nvSpPr>
          <p:cNvPr id="11" name="Freeform: Shape 10">
            <a:extLst>
              <a:ext uri="{FF2B5EF4-FFF2-40B4-BE49-F238E27FC236}">
                <a16:creationId xmlns:a16="http://schemas.microsoft.com/office/drawing/2014/main" id="{6C4E27EA-D89E-0C09-50A8-A580536B749F}"/>
              </a:ext>
            </a:extLst>
          </p:cNvPr>
          <p:cNvSpPr/>
          <p:nvPr/>
        </p:nvSpPr>
        <p:spPr bwMode="auto">
          <a:xfrm>
            <a:off x="1185333" y="1642533"/>
            <a:ext cx="10549467" cy="2861734"/>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12" name="Group 11">
            <a:extLst>
              <a:ext uri="{FF2B5EF4-FFF2-40B4-BE49-F238E27FC236}">
                <a16:creationId xmlns:a16="http://schemas.microsoft.com/office/drawing/2014/main" id="{AADBA8FF-1EC5-2688-1E2E-A755E61C5A59}"/>
              </a:ext>
            </a:extLst>
          </p:cNvPr>
          <p:cNvGrpSpPr/>
          <p:nvPr/>
        </p:nvGrpSpPr>
        <p:grpSpPr>
          <a:xfrm>
            <a:off x="1112520" y="1705026"/>
            <a:ext cx="72813" cy="2802492"/>
            <a:chOff x="901264" y="1705026"/>
            <a:chExt cx="1347222" cy="2802492"/>
          </a:xfrm>
        </p:grpSpPr>
        <p:cxnSp>
          <p:nvCxnSpPr>
            <p:cNvPr id="43" name="Straight Connector 42">
              <a:extLst>
                <a:ext uri="{FF2B5EF4-FFF2-40B4-BE49-F238E27FC236}">
                  <a16:creationId xmlns:a16="http://schemas.microsoft.com/office/drawing/2014/main" id="{B19BA4B2-78A5-4861-F289-7DFADE1A6EAF}"/>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67A78F43-D6C7-5528-2A75-4D5EDB1EFC49}"/>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AEC77A3-91A6-7C6B-FC77-278F62B2BB57}"/>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11F4AA1C-3F30-3A1E-B054-CFBA333591E1}"/>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30B2B75-C0C1-7261-2168-AD9C5E7546E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0738FE0-A67B-EB91-23F2-3A447207FD04}"/>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cxnSp>
        <p:nvCxnSpPr>
          <p:cNvPr id="37" name="Straight Connector 36">
            <a:extLst>
              <a:ext uri="{FF2B5EF4-FFF2-40B4-BE49-F238E27FC236}">
                <a16:creationId xmlns:a16="http://schemas.microsoft.com/office/drawing/2014/main" id="{8E05560F-7E5F-223E-AD59-C335FBEFCA69}"/>
              </a:ext>
            </a:extLst>
          </p:cNvPr>
          <p:cNvCxnSpPr>
            <a:cxnSpLocks/>
          </p:cNvCxnSpPr>
          <p:nvPr/>
        </p:nvCxnSpPr>
        <p:spPr bwMode="auto">
          <a:xfrm rot="5400000">
            <a:off x="236323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33BE31C-EF3C-0EAE-E55D-1C185C14D6F3}"/>
              </a:ext>
            </a:extLst>
          </p:cNvPr>
          <p:cNvCxnSpPr>
            <a:cxnSpLocks/>
          </p:cNvCxnSpPr>
          <p:nvPr/>
        </p:nvCxnSpPr>
        <p:spPr bwMode="auto">
          <a:xfrm rot="5400000">
            <a:off x="1946333"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77EDEA1-4DBA-F684-3D11-CD189DE36519}"/>
              </a:ext>
            </a:extLst>
          </p:cNvPr>
          <p:cNvCxnSpPr>
            <a:cxnSpLocks/>
          </p:cNvCxnSpPr>
          <p:nvPr/>
        </p:nvCxnSpPr>
        <p:spPr bwMode="auto">
          <a:xfrm rot="5400000">
            <a:off x="154323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6DC1592-AF35-6244-AED5-069721515418}"/>
              </a:ext>
            </a:extLst>
          </p:cNvPr>
          <p:cNvCxnSpPr>
            <a:cxnSpLocks/>
          </p:cNvCxnSpPr>
          <p:nvPr/>
        </p:nvCxnSpPr>
        <p:spPr bwMode="auto">
          <a:xfrm rot="5400000">
            <a:off x="357479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EE2CBF7-98E7-9200-1945-1AA8B55AC559}"/>
              </a:ext>
            </a:extLst>
          </p:cNvPr>
          <p:cNvCxnSpPr>
            <a:cxnSpLocks/>
          </p:cNvCxnSpPr>
          <p:nvPr/>
        </p:nvCxnSpPr>
        <p:spPr bwMode="auto">
          <a:xfrm rot="5400000">
            <a:off x="3176306"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FB3A1C1C-D7E8-64C2-495D-AF5EC56A1ED4}"/>
              </a:ext>
            </a:extLst>
          </p:cNvPr>
          <p:cNvCxnSpPr>
            <a:cxnSpLocks/>
          </p:cNvCxnSpPr>
          <p:nvPr/>
        </p:nvCxnSpPr>
        <p:spPr bwMode="auto">
          <a:xfrm rot="5400000">
            <a:off x="275479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E048818-3757-4EC4-0CD9-3ECA7CA100D2}"/>
              </a:ext>
            </a:extLst>
          </p:cNvPr>
          <p:cNvCxnSpPr>
            <a:cxnSpLocks/>
          </p:cNvCxnSpPr>
          <p:nvPr/>
        </p:nvCxnSpPr>
        <p:spPr bwMode="auto">
          <a:xfrm rot="5400000">
            <a:off x="4806818"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6D60669-DC33-8989-2EEF-FC583C0AC338}"/>
              </a:ext>
            </a:extLst>
          </p:cNvPr>
          <p:cNvCxnSpPr>
            <a:cxnSpLocks/>
          </p:cNvCxnSpPr>
          <p:nvPr/>
        </p:nvCxnSpPr>
        <p:spPr bwMode="auto">
          <a:xfrm rot="5400000">
            <a:off x="4389916"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90DB663-D8E5-21B2-FAE0-9689F670737D}"/>
              </a:ext>
            </a:extLst>
          </p:cNvPr>
          <p:cNvCxnSpPr>
            <a:cxnSpLocks/>
          </p:cNvCxnSpPr>
          <p:nvPr/>
        </p:nvCxnSpPr>
        <p:spPr bwMode="auto">
          <a:xfrm rot="5400000">
            <a:off x="3986818"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65C12208-C399-0469-1F1A-674431646033}"/>
              </a:ext>
            </a:extLst>
          </p:cNvPr>
          <p:cNvCxnSpPr>
            <a:cxnSpLocks/>
          </p:cNvCxnSpPr>
          <p:nvPr/>
        </p:nvCxnSpPr>
        <p:spPr bwMode="auto">
          <a:xfrm rot="5400000">
            <a:off x="6018378"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AB11C76-490D-907A-9765-A914EBA41FC5}"/>
              </a:ext>
            </a:extLst>
          </p:cNvPr>
          <p:cNvCxnSpPr>
            <a:cxnSpLocks/>
          </p:cNvCxnSpPr>
          <p:nvPr/>
        </p:nvCxnSpPr>
        <p:spPr bwMode="auto">
          <a:xfrm rot="5400000">
            <a:off x="561988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18D1762-C766-FDDF-505E-8E91196A27AC}"/>
              </a:ext>
            </a:extLst>
          </p:cNvPr>
          <p:cNvCxnSpPr>
            <a:cxnSpLocks/>
          </p:cNvCxnSpPr>
          <p:nvPr/>
        </p:nvCxnSpPr>
        <p:spPr bwMode="auto">
          <a:xfrm rot="5400000">
            <a:off x="5198378"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3BD7581-CAE5-3BE1-D8CE-670D0D4B7866}"/>
              </a:ext>
            </a:extLst>
          </p:cNvPr>
          <p:cNvCxnSpPr>
            <a:cxnSpLocks/>
          </p:cNvCxnSpPr>
          <p:nvPr/>
        </p:nvCxnSpPr>
        <p:spPr bwMode="auto">
          <a:xfrm rot="5400000">
            <a:off x="7264821"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3FF256A-7A2D-464D-D94A-D71D37AA1046}"/>
              </a:ext>
            </a:extLst>
          </p:cNvPr>
          <p:cNvCxnSpPr>
            <a:cxnSpLocks/>
          </p:cNvCxnSpPr>
          <p:nvPr/>
        </p:nvCxnSpPr>
        <p:spPr bwMode="auto">
          <a:xfrm rot="5400000">
            <a:off x="6839768"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BCB78D65-A6FA-44E2-63E1-F1A32640B76E}"/>
              </a:ext>
            </a:extLst>
          </p:cNvPr>
          <p:cNvCxnSpPr>
            <a:cxnSpLocks/>
          </p:cNvCxnSpPr>
          <p:nvPr/>
        </p:nvCxnSpPr>
        <p:spPr bwMode="auto">
          <a:xfrm rot="5400000">
            <a:off x="642878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2EC75EE-7652-0B48-1A48-B219E6DC1380}"/>
              </a:ext>
            </a:extLst>
          </p:cNvPr>
          <p:cNvCxnSpPr>
            <a:cxnSpLocks/>
          </p:cNvCxnSpPr>
          <p:nvPr/>
        </p:nvCxnSpPr>
        <p:spPr bwMode="auto">
          <a:xfrm rot="5400000">
            <a:off x="8500070"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A5795DB-E5A5-845D-235D-08E25211396A}"/>
              </a:ext>
            </a:extLst>
          </p:cNvPr>
          <p:cNvCxnSpPr>
            <a:cxnSpLocks/>
          </p:cNvCxnSpPr>
          <p:nvPr/>
        </p:nvCxnSpPr>
        <p:spPr bwMode="auto">
          <a:xfrm rot="5400000">
            <a:off x="809378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46AFEF0-A003-B2AE-E676-9E7137609E95}"/>
              </a:ext>
            </a:extLst>
          </p:cNvPr>
          <p:cNvCxnSpPr>
            <a:cxnSpLocks/>
          </p:cNvCxnSpPr>
          <p:nvPr/>
        </p:nvCxnSpPr>
        <p:spPr bwMode="auto">
          <a:xfrm rot="5400000">
            <a:off x="7664037"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53F014A5-B45F-5502-9C74-21E071601D55}"/>
              </a:ext>
            </a:extLst>
          </p:cNvPr>
          <p:cNvCxnSpPr>
            <a:cxnSpLocks/>
          </p:cNvCxnSpPr>
          <p:nvPr/>
        </p:nvCxnSpPr>
        <p:spPr bwMode="auto">
          <a:xfrm rot="5400000">
            <a:off x="972659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3CFA958B-4EEB-E0F4-C03D-FB5B541561C0}"/>
              </a:ext>
            </a:extLst>
          </p:cNvPr>
          <p:cNvCxnSpPr>
            <a:cxnSpLocks/>
          </p:cNvCxnSpPr>
          <p:nvPr/>
        </p:nvCxnSpPr>
        <p:spPr bwMode="auto">
          <a:xfrm rot="5400000">
            <a:off x="9300044"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1D980DD-4307-5AB9-F48B-3897C8A5279A}"/>
              </a:ext>
            </a:extLst>
          </p:cNvPr>
          <p:cNvCxnSpPr>
            <a:cxnSpLocks/>
          </p:cNvCxnSpPr>
          <p:nvPr/>
        </p:nvCxnSpPr>
        <p:spPr bwMode="auto">
          <a:xfrm rot="5400000">
            <a:off x="8887612"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87E9E4A-4A2B-01DE-F5C1-27D3454F6B52}"/>
              </a:ext>
            </a:extLst>
          </p:cNvPr>
          <p:cNvCxnSpPr>
            <a:cxnSpLocks/>
          </p:cNvCxnSpPr>
          <p:nvPr/>
        </p:nvCxnSpPr>
        <p:spPr bwMode="auto">
          <a:xfrm rot="5400000">
            <a:off x="10966213"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343DA695-B255-AA5D-2C7C-9B93E09CB037}"/>
              </a:ext>
            </a:extLst>
          </p:cNvPr>
          <p:cNvCxnSpPr>
            <a:cxnSpLocks/>
          </p:cNvCxnSpPr>
          <p:nvPr/>
        </p:nvCxnSpPr>
        <p:spPr bwMode="auto">
          <a:xfrm rot="5400000">
            <a:off x="10558496"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2D54D30-8D60-7E70-7B8E-CE3A1DBB8D0B}"/>
              </a:ext>
            </a:extLst>
          </p:cNvPr>
          <p:cNvCxnSpPr>
            <a:cxnSpLocks/>
          </p:cNvCxnSpPr>
          <p:nvPr/>
        </p:nvCxnSpPr>
        <p:spPr bwMode="auto">
          <a:xfrm rot="5400000">
            <a:off x="1012722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DC46C4B4-4831-4814-F163-0D3784D44BA0}"/>
              </a:ext>
            </a:extLst>
          </p:cNvPr>
          <p:cNvCxnSpPr>
            <a:cxnSpLocks/>
          </p:cNvCxnSpPr>
          <p:nvPr/>
        </p:nvCxnSpPr>
        <p:spPr bwMode="auto">
          <a:xfrm rot="5400000">
            <a:off x="1136496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4F148C5-EBB0-4AFE-0B47-9D3C7F634093}"/>
              </a:ext>
            </a:extLst>
          </p:cNvPr>
          <p:cNvCxnSpPr/>
          <p:nvPr/>
        </p:nvCxnSpPr>
        <p:spPr bwMode="auto">
          <a:xfrm>
            <a:off x="9765416" y="1678711"/>
            <a:ext cx="0" cy="2861734"/>
          </a:xfrm>
          <a:prstGeom prst="line">
            <a:avLst/>
          </a:prstGeom>
          <a:noFill/>
          <a:ln w="28575" cap="flat" cmpd="sng" algn="ctr">
            <a:solidFill>
              <a:schemeClr val="tx2">
                <a:lumMod val="90000"/>
              </a:schemeClr>
            </a:solidFill>
            <a:prstDash val="sysDash"/>
            <a:round/>
            <a:headEnd type="none" w="med" len="med"/>
            <a:tailEnd type="none" w="med" len="med"/>
          </a:ln>
          <a:effectLst/>
        </p:spPr>
      </p:cxnSp>
      <p:grpSp>
        <p:nvGrpSpPr>
          <p:cNvPr id="82" name="Group 81">
            <a:extLst>
              <a:ext uri="{FF2B5EF4-FFF2-40B4-BE49-F238E27FC236}">
                <a16:creationId xmlns:a16="http://schemas.microsoft.com/office/drawing/2014/main" id="{03D84954-C36F-FCDE-B28F-B70C60942A34}"/>
              </a:ext>
            </a:extLst>
          </p:cNvPr>
          <p:cNvGrpSpPr/>
          <p:nvPr/>
        </p:nvGrpSpPr>
        <p:grpSpPr>
          <a:xfrm>
            <a:off x="1401222" y="5222562"/>
            <a:ext cx="10129257" cy="674031"/>
            <a:chOff x="1401222" y="4647617"/>
            <a:chExt cx="10129257" cy="674031"/>
          </a:xfrm>
        </p:grpSpPr>
        <p:sp>
          <p:nvSpPr>
            <p:cNvPr id="83" name="TextBox 82">
              <a:extLst>
                <a:ext uri="{FF2B5EF4-FFF2-40B4-BE49-F238E27FC236}">
                  <a16:creationId xmlns:a16="http://schemas.microsoft.com/office/drawing/2014/main" id="{D1CF79C6-36A9-3ACC-A6CC-3F94A8FF754F}"/>
                </a:ext>
              </a:extLst>
            </p:cNvPr>
            <p:cNvSpPr txBox="1"/>
            <p:nvPr/>
          </p:nvSpPr>
          <p:spPr bwMode="auto">
            <a:xfrm>
              <a:off x="1401222"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84" name="TextBox 83">
              <a:extLst>
                <a:ext uri="{FF2B5EF4-FFF2-40B4-BE49-F238E27FC236}">
                  <a16:creationId xmlns:a16="http://schemas.microsoft.com/office/drawing/2014/main" id="{47B5E3D9-E98A-ECD4-E6A3-CEBE3A29F6EB}"/>
                </a:ext>
              </a:extLst>
            </p:cNvPr>
            <p:cNvSpPr txBox="1"/>
            <p:nvPr/>
          </p:nvSpPr>
          <p:spPr bwMode="auto">
            <a:xfrm>
              <a:off x="1795368"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85" name="TextBox 84">
              <a:extLst>
                <a:ext uri="{FF2B5EF4-FFF2-40B4-BE49-F238E27FC236}">
                  <a16:creationId xmlns:a16="http://schemas.microsoft.com/office/drawing/2014/main" id="{AE198350-F9C2-3318-0E0D-ACA2A9752117}"/>
                </a:ext>
              </a:extLst>
            </p:cNvPr>
            <p:cNvSpPr txBox="1"/>
            <p:nvPr/>
          </p:nvSpPr>
          <p:spPr bwMode="auto">
            <a:xfrm>
              <a:off x="2202800"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86" name="TextBox 85">
              <a:extLst>
                <a:ext uri="{FF2B5EF4-FFF2-40B4-BE49-F238E27FC236}">
                  <a16:creationId xmlns:a16="http://schemas.microsoft.com/office/drawing/2014/main" id="{92900499-DD33-99F7-6C92-9F302F6E2760}"/>
                </a:ext>
              </a:extLst>
            </p:cNvPr>
            <p:cNvSpPr txBox="1"/>
            <p:nvPr/>
          </p:nvSpPr>
          <p:spPr bwMode="auto">
            <a:xfrm>
              <a:off x="2596946"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87" name="TextBox 86">
              <a:extLst>
                <a:ext uri="{FF2B5EF4-FFF2-40B4-BE49-F238E27FC236}">
                  <a16:creationId xmlns:a16="http://schemas.microsoft.com/office/drawing/2014/main" id="{9B4F84FD-8957-FE05-FAEE-DA9AC9798B2F}"/>
                </a:ext>
              </a:extLst>
            </p:cNvPr>
            <p:cNvSpPr txBox="1"/>
            <p:nvPr/>
          </p:nvSpPr>
          <p:spPr bwMode="auto">
            <a:xfrm>
              <a:off x="3018393"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88" name="TextBox 87">
              <a:extLst>
                <a:ext uri="{FF2B5EF4-FFF2-40B4-BE49-F238E27FC236}">
                  <a16:creationId xmlns:a16="http://schemas.microsoft.com/office/drawing/2014/main" id="{B6E3AD87-C4EC-26C5-6721-9AD9BE4A32F2}"/>
                </a:ext>
              </a:extLst>
            </p:cNvPr>
            <p:cNvSpPr txBox="1"/>
            <p:nvPr/>
          </p:nvSpPr>
          <p:spPr bwMode="auto">
            <a:xfrm>
              <a:off x="3412539"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89" name="TextBox 88">
              <a:extLst>
                <a:ext uri="{FF2B5EF4-FFF2-40B4-BE49-F238E27FC236}">
                  <a16:creationId xmlns:a16="http://schemas.microsoft.com/office/drawing/2014/main" id="{CB94590B-CFE1-0368-1A2C-78E7009C2E2C}"/>
                </a:ext>
              </a:extLst>
            </p:cNvPr>
            <p:cNvSpPr txBox="1"/>
            <p:nvPr/>
          </p:nvSpPr>
          <p:spPr bwMode="auto">
            <a:xfrm>
              <a:off x="3819971"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90" name="TextBox 89">
              <a:extLst>
                <a:ext uri="{FF2B5EF4-FFF2-40B4-BE49-F238E27FC236}">
                  <a16:creationId xmlns:a16="http://schemas.microsoft.com/office/drawing/2014/main" id="{B2A5699E-AEBD-4F1C-5AFA-6E7D6FD2559A}"/>
                </a:ext>
              </a:extLst>
            </p:cNvPr>
            <p:cNvSpPr txBox="1"/>
            <p:nvPr/>
          </p:nvSpPr>
          <p:spPr bwMode="auto">
            <a:xfrm>
              <a:off x="4214117"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91" name="TextBox 90">
              <a:extLst>
                <a:ext uri="{FF2B5EF4-FFF2-40B4-BE49-F238E27FC236}">
                  <a16:creationId xmlns:a16="http://schemas.microsoft.com/office/drawing/2014/main" id="{86805094-F49E-1235-B49B-E027FCA2282C}"/>
                </a:ext>
              </a:extLst>
            </p:cNvPr>
            <p:cNvSpPr txBox="1"/>
            <p:nvPr/>
          </p:nvSpPr>
          <p:spPr bwMode="auto">
            <a:xfrm>
              <a:off x="4657102"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92" name="TextBox 91">
              <a:extLst>
                <a:ext uri="{FF2B5EF4-FFF2-40B4-BE49-F238E27FC236}">
                  <a16:creationId xmlns:a16="http://schemas.microsoft.com/office/drawing/2014/main" id="{D943383E-B8E1-8028-A358-7A32BB1C9181}"/>
                </a:ext>
              </a:extLst>
            </p:cNvPr>
            <p:cNvSpPr txBox="1"/>
            <p:nvPr/>
          </p:nvSpPr>
          <p:spPr bwMode="auto">
            <a:xfrm>
              <a:off x="5064534"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93" name="TextBox 92">
              <a:extLst>
                <a:ext uri="{FF2B5EF4-FFF2-40B4-BE49-F238E27FC236}">
                  <a16:creationId xmlns:a16="http://schemas.microsoft.com/office/drawing/2014/main" id="{D70137CF-326B-4BD5-6899-6374E5B0CE9F}"/>
                </a:ext>
              </a:extLst>
            </p:cNvPr>
            <p:cNvSpPr txBox="1"/>
            <p:nvPr/>
          </p:nvSpPr>
          <p:spPr bwMode="auto">
            <a:xfrm>
              <a:off x="5484080"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94" name="TextBox 93">
              <a:extLst>
                <a:ext uri="{FF2B5EF4-FFF2-40B4-BE49-F238E27FC236}">
                  <a16:creationId xmlns:a16="http://schemas.microsoft.com/office/drawing/2014/main" id="{FCE92A84-576E-239B-65F9-E4BC66034251}"/>
                </a:ext>
              </a:extLst>
            </p:cNvPr>
            <p:cNvSpPr txBox="1"/>
            <p:nvPr/>
          </p:nvSpPr>
          <p:spPr bwMode="auto">
            <a:xfrm>
              <a:off x="5880127"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95" name="TextBox 94">
              <a:extLst>
                <a:ext uri="{FF2B5EF4-FFF2-40B4-BE49-F238E27FC236}">
                  <a16:creationId xmlns:a16="http://schemas.microsoft.com/office/drawing/2014/main" id="{835C3DAF-3A57-4AD0-A173-09009E8D23EA}"/>
                </a:ext>
              </a:extLst>
            </p:cNvPr>
            <p:cNvSpPr txBox="1"/>
            <p:nvPr/>
          </p:nvSpPr>
          <p:spPr bwMode="auto">
            <a:xfrm>
              <a:off x="6295438"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96" name="TextBox 95">
              <a:extLst>
                <a:ext uri="{FF2B5EF4-FFF2-40B4-BE49-F238E27FC236}">
                  <a16:creationId xmlns:a16="http://schemas.microsoft.com/office/drawing/2014/main" id="{9DA23760-2869-15A5-9A56-01CC38085546}"/>
                </a:ext>
              </a:extLst>
            </p:cNvPr>
            <p:cNvSpPr txBox="1"/>
            <p:nvPr/>
          </p:nvSpPr>
          <p:spPr bwMode="auto">
            <a:xfrm>
              <a:off x="6690171"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97" name="TextBox 96">
              <a:extLst>
                <a:ext uri="{FF2B5EF4-FFF2-40B4-BE49-F238E27FC236}">
                  <a16:creationId xmlns:a16="http://schemas.microsoft.com/office/drawing/2014/main" id="{78C9A562-D108-68F4-F5F7-3C0000CF31D8}"/>
                </a:ext>
              </a:extLst>
            </p:cNvPr>
            <p:cNvSpPr txBox="1"/>
            <p:nvPr/>
          </p:nvSpPr>
          <p:spPr bwMode="auto">
            <a:xfrm>
              <a:off x="7122040"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98" name="TextBox 97">
              <a:extLst>
                <a:ext uri="{FF2B5EF4-FFF2-40B4-BE49-F238E27FC236}">
                  <a16:creationId xmlns:a16="http://schemas.microsoft.com/office/drawing/2014/main" id="{8BF234E2-E219-6541-E700-2B7627D71C8B}"/>
                </a:ext>
              </a:extLst>
            </p:cNvPr>
            <p:cNvSpPr txBox="1"/>
            <p:nvPr/>
          </p:nvSpPr>
          <p:spPr bwMode="auto">
            <a:xfrm>
              <a:off x="7500947"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99" name="TextBox 98">
              <a:extLst>
                <a:ext uri="{FF2B5EF4-FFF2-40B4-BE49-F238E27FC236}">
                  <a16:creationId xmlns:a16="http://schemas.microsoft.com/office/drawing/2014/main" id="{DEDDA09C-AD00-7C45-AF54-0649D1895DBB}"/>
                </a:ext>
              </a:extLst>
            </p:cNvPr>
            <p:cNvSpPr txBox="1"/>
            <p:nvPr/>
          </p:nvSpPr>
          <p:spPr bwMode="auto">
            <a:xfrm>
              <a:off x="7943932"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00" name="TextBox 99">
              <a:extLst>
                <a:ext uri="{FF2B5EF4-FFF2-40B4-BE49-F238E27FC236}">
                  <a16:creationId xmlns:a16="http://schemas.microsoft.com/office/drawing/2014/main" id="{7DCABFFD-940B-D21E-863A-3149A0B603AA}"/>
                </a:ext>
              </a:extLst>
            </p:cNvPr>
            <p:cNvSpPr txBox="1"/>
            <p:nvPr/>
          </p:nvSpPr>
          <p:spPr bwMode="auto">
            <a:xfrm>
              <a:off x="8351364"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01" name="TextBox 100">
              <a:extLst>
                <a:ext uri="{FF2B5EF4-FFF2-40B4-BE49-F238E27FC236}">
                  <a16:creationId xmlns:a16="http://schemas.microsoft.com/office/drawing/2014/main" id="{CAE3381F-20D5-3D7D-2FEE-32974C3890E3}"/>
                </a:ext>
              </a:extLst>
            </p:cNvPr>
            <p:cNvSpPr txBox="1"/>
            <p:nvPr/>
          </p:nvSpPr>
          <p:spPr bwMode="auto">
            <a:xfrm>
              <a:off x="8750590"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02" name="TextBox 101">
              <a:extLst>
                <a:ext uri="{FF2B5EF4-FFF2-40B4-BE49-F238E27FC236}">
                  <a16:creationId xmlns:a16="http://schemas.microsoft.com/office/drawing/2014/main" id="{BAD7946E-C50E-5366-00F4-6B04DD5E852B}"/>
                </a:ext>
              </a:extLst>
            </p:cNvPr>
            <p:cNvSpPr txBox="1"/>
            <p:nvPr/>
          </p:nvSpPr>
          <p:spPr bwMode="auto">
            <a:xfrm>
              <a:off x="9151718" y="4647617"/>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03" name="TextBox 102">
              <a:extLst>
                <a:ext uri="{FF2B5EF4-FFF2-40B4-BE49-F238E27FC236}">
                  <a16:creationId xmlns:a16="http://schemas.microsoft.com/office/drawing/2014/main" id="{3D8F2C60-5A56-8528-9E08-AFCC14F3EA8F}"/>
                </a:ext>
              </a:extLst>
            </p:cNvPr>
            <p:cNvSpPr txBox="1"/>
            <p:nvPr/>
          </p:nvSpPr>
          <p:spPr bwMode="auto">
            <a:xfrm>
              <a:off x="9627954" y="4647617"/>
              <a:ext cx="276037"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04" name="TextBox 103">
              <a:extLst>
                <a:ext uri="{FF2B5EF4-FFF2-40B4-BE49-F238E27FC236}">
                  <a16:creationId xmlns:a16="http://schemas.microsoft.com/office/drawing/2014/main" id="{82D696CF-7CD2-C097-A6AE-80A8D07671C6}"/>
                </a:ext>
              </a:extLst>
            </p:cNvPr>
            <p:cNvSpPr txBox="1"/>
            <p:nvPr/>
          </p:nvSpPr>
          <p:spPr bwMode="auto">
            <a:xfrm>
              <a:off x="10012527"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05" name="TextBox 104">
              <a:extLst>
                <a:ext uri="{FF2B5EF4-FFF2-40B4-BE49-F238E27FC236}">
                  <a16:creationId xmlns:a16="http://schemas.microsoft.com/office/drawing/2014/main" id="{317DDF7A-5271-186C-9439-5E14BA1F68B2}"/>
                </a:ext>
              </a:extLst>
            </p:cNvPr>
            <p:cNvSpPr txBox="1"/>
            <p:nvPr/>
          </p:nvSpPr>
          <p:spPr bwMode="auto">
            <a:xfrm>
              <a:off x="10434237"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06" name="TextBox 105">
              <a:extLst>
                <a:ext uri="{FF2B5EF4-FFF2-40B4-BE49-F238E27FC236}">
                  <a16:creationId xmlns:a16="http://schemas.microsoft.com/office/drawing/2014/main" id="{29C318C6-57CD-E90E-6B1C-D889121F4882}"/>
                </a:ext>
              </a:extLst>
            </p:cNvPr>
            <p:cNvSpPr txBox="1"/>
            <p:nvPr/>
          </p:nvSpPr>
          <p:spPr bwMode="auto">
            <a:xfrm>
              <a:off x="10868291"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7" name="TextBox 106">
              <a:extLst>
                <a:ext uri="{FF2B5EF4-FFF2-40B4-BE49-F238E27FC236}">
                  <a16:creationId xmlns:a16="http://schemas.microsoft.com/office/drawing/2014/main" id="{10F16090-C855-A1C5-DBA3-D77CA441D884}"/>
                </a:ext>
              </a:extLst>
            </p:cNvPr>
            <p:cNvSpPr txBox="1"/>
            <p:nvPr/>
          </p:nvSpPr>
          <p:spPr bwMode="auto">
            <a:xfrm>
              <a:off x="11254441" y="4647617"/>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sp>
        <p:nvSpPr>
          <p:cNvPr id="108" name="TextBox 107">
            <a:extLst>
              <a:ext uri="{FF2B5EF4-FFF2-40B4-BE49-F238E27FC236}">
                <a16:creationId xmlns:a16="http://schemas.microsoft.com/office/drawing/2014/main" id="{C5A659AE-5AA3-D91B-A02B-E8321641BDF0}"/>
              </a:ext>
            </a:extLst>
          </p:cNvPr>
          <p:cNvSpPr txBox="1"/>
          <p:nvPr/>
        </p:nvSpPr>
        <p:spPr bwMode="auto">
          <a:xfrm>
            <a:off x="9944532" y="3083459"/>
            <a:ext cx="17590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Median PFS : NR</a:t>
            </a:r>
          </a:p>
        </p:txBody>
      </p:sp>
      <p:sp>
        <p:nvSpPr>
          <p:cNvPr id="109" name="TextBox 108">
            <a:extLst>
              <a:ext uri="{FF2B5EF4-FFF2-40B4-BE49-F238E27FC236}">
                <a16:creationId xmlns:a16="http://schemas.microsoft.com/office/drawing/2014/main" id="{E4CD6731-8FCE-CFCA-179D-BADFB823C995}"/>
              </a:ext>
            </a:extLst>
          </p:cNvPr>
          <p:cNvSpPr txBox="1"/>
          <p:nvPr/>
        </p:nvSpPr>
        <p:spPr bwMode="auto">
          <a:xfrm>
            <a:off x="9944532" y="2036271"/>
            <a:ext cx="17590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Median PFS : NR</a:t>
            </a:r>
          </a:p>
        </p:txBody>
      </p:sp>
      <p:sp>
        <p:nvSpPr>
          <p:cNvPr id="110" name="TextBox 109">
            <a:extLst>
              <a:ext uri="{FF2B5EF4-FFF2-40B4-BE49-F238E27FC236}">
                <a16:creationId xmlns:a16="http://schemas.microsoft.com/office/drawing/2014/main" id="{7ABF58F2-8552-719C-D102-FD4ADA9D41EA}"/>
              </a:ext>
            </a:extLst>
          </p:cNvPr>
          <p:cNvSpPr txBox="1"/>
          <p:nvPr/>
        </p:nvSpPr>
        <p:spPr bwMode="auto">
          <a:xfrm>
            <a:off x="9559811" y="3620956"/>
            <a:ext cx="22527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Median PFS : 17.5 mo</a:t>
            </a:r>
          </a:p>
        </p:txBody>
      </p:sp>
      <p:sp>
        <p:nvSpPr>
          <p:cNvPr id="111" name="TextBox 110">
            <a:extLst>
              <a:ext uri="{FF2B5EF4-FFF2-40B4-BE49-F238E27FC236}">
                <a16:creationId xmlns:a16="http://schemas.microsoft.com/office/drawing/2014/main" id="{3C0316F1-9513-D995-876B-792150E3B1BC}"/>
              </a:ext>
            </a:extLst>
          </p:cNvPr>
          <p:cNvSpPr txBox="1"/>
          <p:nvPr/>
        </p:nvSpPr>
        <p:spPr bwMode="auto">
          <a:xfrm>
            <a:off x="9225616" y="3457882"/>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18%</a:t>
            </a:r>
          </a:p>
        </p:txBody>
      </p:sp>
      <p:sp>
        <p:nvSpPr>
          <p:cNvPr id="112" name="TextBox 111">
            <a:extLst>
              <a:ext uri="{FF2B5EF4-FFF2-40B4-BE49-F238E27FC236}">
                <a16:creationId xmlns:a16="http://schemas.microsoft.com/office/drawing/2014/main" id="{0C37E6DF-E2EA-E3F0-785C-8F07387AA0FE}"/>
              </a:ext>
            </a:extLst>
          </p:cNvPr>
          <p:cNvSpPr txBox="1"/>
          <p:nvPr/>
        </p:nvSpPr>
        <p:spPr bwMode="auto">
          <a:xfrm>
            <a:off x="9294012" y="2537215"/>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71%</a:t>
            </a:r>
          </a:p>
        </p:txBody>
      </p:sp>
      <p:sp>
        <p:nvSpPr>
          <p:cNvPr id="113" name="TextBox 112">
            <a:extLst>
              <a:ext uri="{FF2B5EF4-FFF2-40B4-BE49-F238E27FC236}">
                <a16:creationId xmlns:a16="http://schemas.microsoft.com/office/drawing/2014/main" id="{C3ECCD2A-F35B-834A-CED5-8AF08EC1040E}"/>
              </a:ext>
            </a:extLst>
          </p:cNvPr>
          <p:cNvSpPr txBox="1"/>
          <p:nvPr/>
        </p:nvSpPr>
        <p:spPr bwMode="auto">
          <a:xfrm>
            <a:off x="9301529" y="2036271"/>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71%</a:t>
            </a:r>
          </a:p>
        </p:txBody>
      </p:sp>
      <p:sp>
        <p:nvSpPr>
          <p:cNvPr id="119" name="TextBox 118">
            <a:extLst>
              <a:ext uri="{FF2B5EF4-FFF2-40B4-BE49-F238E27FC236}">
                <a16:creationId xmlns:a16="http://schemas.microsoft.com/office/drawing/2014/main" id="{DFB8FACF-AC64-C6B7-63A9-DA4E230921A8}"/>
              </a:ext>
            </a:extLst>
          </p:cNvPr>
          <p:cNvSpPr txBox="1"/>
          <p:nvPr/>
        </p:nvSpPr>
        <p:spPr bwMode="auto">
          <a:xfrm>
            <a:off x="1223581" y="3513864"/>
            <a:ext cx="3448380"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 O vs O + Clb</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0.19 (95% CI: 0.08-0.45;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&lt;.0001)</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vs O + Clb</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0.21 (95% CI: 0.09-0.50;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&lt;.0001) </a:t>
            </a:r>
          </a:p>
        </p:txBody>
      </p:sp>
      <p:sp>
        <p:nvSpPr>
          <p:cNvPr id="2" name="Freeform: Shape 1">
            <a:extLst>
              <a:ext uri="{FF2B5EF4-FFF2-40B4-BE49-F238E27FC236}">
                <a16:creationId xmlns:a16="http://schemas.microsoft.com/office/drawing/2014/main" id="{FCDE76C5-A1C7-563C-7E00-7954BDB6479F}"/>
              </a:ext>
            </a:extLst>
          </p:cNvPr>
          <p:cNvSpPr/>
          <p:nvPr/>
        </p:nvSpPr>
        <p:spPr bwMode="auto">
          <a:xfrm>
            <a:off x="1581150" y="1676400"/>
            <a:ext cx="9461500" cy="812800"/>
          </a:xfrm>
          <a:custGeom>
            <a:avLst/>
            <a:gdLst>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9750 w 9461500"/>
              <a:gd name="connsiteY12" fmla="*/ 165100 h 812800"/>
              <a:gd name="connsiteX13" fmla="*/ 508000 w 9461500"/>
              <a:gd name="connsiteY13" fmla="*/ 165100 h 812800"/>
              <a:gd name="connsiteX14" fmla="*/ 508000 w 9461500"/>
              <a:gd name="connsiteY14" fmla="*/ 114300 h 812800"/>
              <a:gd name="connsiteX15" fmla="*/ 158750 w 9461500"/>
              <a:gd name="connsiteY15" fmla="*/ 114300 h 812800"/>
              <a:gd name="connsiteX16" fmla="*/ 158750 w 9461500"/>
              <a:gd name="connsiteY16" fmla="*/ 0 h 812800"/>
              <a:gd name="connsiteX17" fmla="*/ 0 w 9461500"/>
              <a:gd name="connsiteY17"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9750 w 9461500"/>
              <a:gd name="connsiteY12" fmla="*/ 165100 h 812800"/>
              <a:gd name="connsiteX13" fmla="*/ 508000 w 9461500"/>
              <a:gd name="connsiteY13" fmla="*/ 114300 h 812800"/>
              <a:gd name="connsiteX14" fmla="*/ 158750 w 9461500"/>
              <a:gd name="connsiteY14" fmla="*/ 114300 h 812800"/>
              <a:gd name="connsiteX15" fmla="*/ 158750 w 9461500"/>
              <a:gd name="connsiteY15" fmla="*/ 0 h 812800"/>
              <a:gd name="connsiteX16" fmla="*/ 0 w 9461500"/>
              <a:gd name="connsiteY16"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08000 w 9461500"/>
              <a:gd name="connsiteY12" fmla="*/ 11430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08000 w 9461500"/>
              <a:gd name="connsiteY12" fmla="*/ 11430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08000 w 9461500"/>
              <a:gd name="connsiteY12" fmla="*/ 11430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23240 w 9461500"/>
              <a:gd name="connsiteY12" fmla="*/ 9398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8480 w 9461500"/>
              <a:gd name="connsiteY12" fmla="*/ 12446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28320 w 9461500"/>
              <a:gd name="connsiteY12" fmla="*/ 10414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8480 w 9461500"/>
              <a:gd name="connsiteY12" fmla="*/ 11938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3400 w 9461500"/>
              <a:gd name="connsiteY12" fmla="*/ 99060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0225 w 9461500"/>
              <a:gd name="connsiteY12" fmla="*/ 114935 h 812800"/>
              <a:gd name="connsiteX13" fmla="*/ 158750 w 9461500"/>
              <a:gd name="connsiteY13" fmla="*/ 114300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0225 w 9461500"/>
              <a:gd name="connsiteY12" fmla="*/ 114935 h 812800"/>
              <a:gd name="connsiteX13" fmla="*/ 158750 w 9461500"/>
              <a:gd name="connsiteY13" fmla="*/ 104775 h 812800"/>
              <a:gd name="connsiteX14" fmla="*/ 158750 w 9461500"/>
              <a:gd name="connsiteY14" fmla="*/ 0 h 812800"/>
              <a:gd name="connsiteX15" fmla="*/ 0 w 9461500"/>
              <a:gd name="connsiteY15" fmla="*/ 0 h 812800"/>
              <a:gd name="connsiteX0" fmla="*/ 9461500 w 9461500"/>
              <a:gd name="connsiteY0" fmla="*/ 812800 h 812800"/>
              <a:gd name="connsiteX1" fmla="*/ 7594600 w 9461500"/>
              <a:gd name="connsiteY1" fmla="*/ 812800 h 812800"/>
              <a:gd name="connsiteX2" fmla="*/ 7594600 w 9461500"/>
              <a:gd name="connsiteY2" fmla="*/ 704850 h 812800"/>
              <a:gd name="connsiteX3" fmla="*/ 5791200 w 9461500"/>
              <a:gd name="connsiteY3" fmla="*/ 704850 h 812800"/>
              <a:gd name="connsiteX4" fmla="*/ 5791200 w 9461500"/>
              <a:gd name="connsiteY4" fmla="*/ 571500 h 812800"/>
              <a:gd name="connsiteX5" fmla="*/ 5283200 w 9461500"/>
              <a:gd name="connsiteY5" fmla="*/ 571500 h 812800"/>
              <a:gd name="connsiteX6" fmla="*/ 5283200 w 9461500"/>
              <a:gd name="connsiteY6" fmla="*/ 463550 h 812800"/>
              <a:gd name="connsiteX7" fmla="*/ 3035300 w 9461500"/>
              <a:gd name="connsiteY7" fmla="*/ 463550 h 812800"/>
              <a:gd name="connsiteX8" fmla="*/ 3035300 w 9461500"/>
              <a:gd name="connsiteY8" fmla="*/ 349250 h 812800"/>
              <a:gd name="connsiteX9" fmla="*/ 1117600 w 9461500"/>
              <a:gd name="connsiteY9" fmla="*/ 349250 h 812800"/>
              <a:gd name="connsiteX10" fmla="*/ 1117600 w 9461500"/>
              <a:gd name="connsiteY10" fmla="*/ 241300 h 812800"/>
              <a:gd name="connsiteX11" fmla="*/ 539750 w 9461500"/>
              <a:gd name="connsiteY11" fmla="*/ 241300 h 812800"/>
              <a:gd name="connsiteX12" fmla="*/ 530225 w 9461500"/>
              <a:gd name="connsiteY12" fmla="*/ 105410 h 812800"/>
              <a:gd name="connsiteX13" fmla="*/ 158750 w 9461500"/>
              <a:gd name="connsiteY13" fmla="*/ 104775 h 812800"/>
              <a:gd name="connsiteX14" fmla="*/ 158750 w 9461500"/>
              <a:gd name="connsiteY14" fmla="*/ 0 h 812800"/>
              <a:gd name="connsiteX15" fmla="*/ 0 w 9461500"/>
              <a:gd name="connsiteY15" fmla="*/ 0 h 81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61500" h="812800">
                <a:moveTo>
                  <a:pt x="9461500" y="812800"/>
                </a:moveTo>
                <a:lnTo>
                  <a:pt x="7594600" y="812800"/>
                </a:lnTo>
                <a:lnTo>
                  <a:pt x="7594600" y="704850"/>
                </a:lnTo>
                <a:lnTo>
                  <a:pt x="5791200" y="704850"/>
                </a:lnTo>
                <a:lnTo>
                  <a:pt x="5791200" y="571500"/>
                </a:lnTo>
                <a:lnTo>
                  <a:pt x="5283200" y="571500"/>
                </a:lnTo>
                <a:lnTo>
                  <a:pt x="5283200" y="463550"/>
                </a:lnTo>
                <a:lnTo>
                  <a:pt x="3035300" y="463550"/>
                </a:lnTo>
                <a:lnTo>
                  <a:pt x="3035300" y="349250"/>
                </a:lnTo>
                <a:lnTo>
                  <a:pt x="1117600" y="349250"/>
                </a:lnTo>
                <a:lnTo>
                  <a:pt x="1117600" y="241300"/>
                </a:lnTo>
                <a:lnTo>
                  <a:pt x="539750" y="241300"/>
                </a:lnTo>
                <a:cubicBezTo>
                  <a:pt x="539327" y="202353"/>
                  <a:pt x="530648" y="144357"/>
                  <a:pt x="530225" y="105410"/>
                </a:cubicBezTo>
                <a:lnTo>
                  <a:pt x="158750" y="104775"/>
                </a:lnTo>
                <a:lnTo>
                  <a:pt x="158750"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20" name="Freeform: Shape 119">
            <a:extLst>
              <a:ext uri="{FF2B5EF4-FFF2-40B4-BE49-F238E27FC236}">
                <a16:creationId xmlns:a16="http://schemas.microsoft.com/office/drawing/2014/main" id="{0623CB84-7D00-1F83-7BA0-339C70CBAE3D}"/>
              </a:ext>
            </a:extLst>
          </p:cNvPr>
          <p:cNvSpPr/>
          <p:nvPr/>
        </p:nvSpPr>
        <p:spPr bwMode="auto">
          <a:xfrm>
            <a:off x="1564969" y="1641474"/>
            <a:ext cx="9217331" cy="2365375"/>
          </a:xfrm>
          <a:custGeom>
            <a:avLst/>
            <a:gdLst>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68350 w 9220200"/>
              <a:gd name="connsiteY26" fmla="*/ 527050 h 2355850"/>
              <a:gd name="connsiteX27" fmla="*/ 457200 w 9220200"/>
              <a:gd name="connsiteY27" fmla="*/ 527050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68350 w 9220200"/>
              <a:gd name="connsiteY26" fmla="*/ 527050 h 2355850"/>
              <a:gd name="connsiteX27" fmla="*/ 457200 w 9220200"/>
              <a:gd name="connsiteY27" fmla="*/ 527050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68350 w 9220200"/>
              <a:gd name="connsiteY26" fmla="*/ 527050 h 2355850"/>
              <a:gd name="connsiteX27" fmla="*/ 457200 w 9220200"/>
              <a:gd name="connsiteY27" fmla="*/ 527050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68350 w 9220200"/>
              <a:gd name="connsiteY26" fmla="*/ 527050 h 2355850"/>
              <a:gd name="connsiteX27" fmla="*/ 452967 w 9220200"/>
              <a:gd name="connsiteY27" fmla="*/ 522817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76817 w 9220200"/>
              <a:gd name="connsiteY26" fmla="*/ 514350 h 2355850"/>
              <a:gd name="connsiteX27" fmla="*/ 452967 w 9220200"/>
              <a:gd name="connsiteY27" fmla="*/ 522817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76817 w 9220200"/>
              <a:gd name="connsiteY26" fmla="*/ 514350 h 2355850"/>
              <a:gd name="connsiteX27" fmla="*/ 457201 w 9220200"/>
              <a:gd name="connsiteY27" fmla="*/ 510117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76817 w 9220200"/>
              <a:gd name="connsiteY26" fmla="*/ 514350 h 2355850"/>
              <a:gd name="connsiteX27" fmla="*/ 457201 w 9220200"/>
              <a:gd name="connsiteY27" fmla="*/ 510117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55850 h 2355850"/>
              <a:gd name="connsiteX1" fmla="*/ 5702300 w 9220200"/>
              <a:gd name="connsiteY1" fmla="*/ 2355850 h 2355850"/>
              <a:gd name="connsiteX2" fmla="*/ 5702300 w 9220200"/>
              <a:gd name="connsiteY2" fmla="*/ 2216150 h 2355850"/>
              <a:gd name="connsiteX3" fmla="*/ 4540250 w 9220200"/>
              <a:gd name="connsiteY3" fmla="*/ 2216150 h 2355850"/>
              <a:gd name="connsiteX4" fmla="*/ 4540250 w 9220200"/>
              <a:gd name="connsiteY4" fmla="*/ 2089150 h 2355850"/>
              <a:gd name="connsiteX5" fmla="*/ 3867150 w 9220200"/>
              <a:gd name="connsiteY5" fmla="*/ 2089150 h 2355850"/>
              <a:gd name="connsiteX6" fmla="*/ 3867150 w 9220200"/>
              <a:gd name="connsiteY6" fmla="*/ 1936750 h 2355850"/>
              <a:gd name="connsiteX7" fmla="*/ 3816350 w 9220200"/>
              <a:gd name="connsiteY7" fmla="*/ 1936750 h 2355850"/>
              <a:gd name="connsiteX8" fmla="*/ 3816350 w 9220200"/>
              <a:gd name="connsiteY8" fmla="*/ 1701800 h 2355850"/>
              <a:gd name="connsiteX9" fmla="*/ 2870200 w 9220200"/>
              <a:gd name="connsiteY9" fmla="*/ 1701800 h 2355850"/>
              <a:gd name="connsiteX10" fmla="*/ 2870200 w 9220200"/>
              <a:gd name="connsiteY10" fmla="*/ 1581150 h 2355850"/>
              <a:gd name="connsiteX11" fmla="*/ 2432050 w 9220200"/>
              <a:gd name="connsiteY11" fmla="*/ 1581150 h 2355850"/>
              <a:gd name="connsiteX12" fmla="*/ 2432050 w 9220200"/>
              <a:gd name="connsiteY12" fmla="*/ 1428750 h 2355850"/>
              <a:gd name="connsiteX13" fmla="*/ 2349500 w 9220200"/>
              <a:gd name="connsiteY13" fmla="*/ 1428750 h 2355850"/>
              <a:gd name="connsiteX14" fmla="*/ 2349500 w 9220200"/>
              <a:gd name="connsiteY14" fmla="*/ 1314450 h 2355850"/>
              <a:gd name="connsiteX15" fmla="*/ 2260600 w 9220200"/>
              <a:gd name="connsiteY15" fmla="*/ 1314450 h 2355850"/>
              <a:gd name="connsiteX16" fmla="*/ 2260600 w 9220200"/>
              <a:gd name="connsiteY16" fmla="*/ 1206500 h 2355850"/>
              <a:gd name="connsiteX17" fmla="*/ 2235200 w 9220200"/>
              <a:gd name="connsiteY17" fmla="*/ 1206500 h 2355850"/>
              <a:gd name="connsiteX18" fmla="*/ 2235200 w 9220200"/>
              <a:gd name="connsiteY18" fmla="*/ 1085850 h 2355850"/>
              <a:gd name="connsiteX19" fmla="*/ 1974850 w 9220200"/>
              <a:gd name="connsiteY19" fmla="*/ 1085850 h 2355850"/>
              <a:gd name="connsiteX20" fmla="*/ 1974850 w 9220200"/>
              <a:gd name="connsiteY20" fmla="*/ 838200 h 2355850"/>
              <a:gd name="connsiteX21" fmla="*/ 1911350 w 9220200"/>
              <a:gd name="connsiteY21" fmla="*/ 838200 h 2355850"/>
              <a:gd name="connsiteX22" fmla="*/ 1911350 w 9220200"/>
              <a:gd name="connsiteY22" fmla="*/ 723900 h 2355850"/>
              <a:gd name="connsiteX23" fmla="*/ 1498600 w 9220200"/>
              <a:gd name="connsiteY23" fmla="*/ 723900 h 2355850"/>
              <a:gd name="connsiteX24" fmla="*/ 1498600 w 9220200"/>
              <a:gd name="connsiteY24" fmla="*/ 622300 h 2355850"/>
              <a:gd name="connsiteX25" fmla="*/ 768350 w 9220200"/>
              <a:gd name="connsiteY25" fmla="*/ 622300 h 2355850"/>
              <a:gd name="connsiteX26" fmla="*/ 768350 w 9220200"/>
              <a:gd name="connsiteY26" fmla="*/ 505883 h 2355850"/>
              <a:gd name="connsiteX27" fmla="*/ 457201 w 9220200"/>
              <a:gd name="connsiteY27" fmla="*/ 510117 h 2355850"/>
              <a:gd name="connsiteX28" fmla="*/ 457200 w 9220200"/>
              <a:gd name="connsiteY28" fmla="*/ 374650 h 2355850"/>
              <a:gd name="connsiteX29" fmla="*/ 431800 w 9220200"/>
              <a:gd name="connsiteY29" fmla="*/ 374650 h 2355850"/>
              <a:gd name="connsiteX30" fmla="*/ 431800 w 9220200"/>
              <a:gd name="connsiteY30" fmla="*/ 260350 h 2355850"/>
              <a:gd name="connsiteX31" fmla="*/ 412750 w 9220200"/>
              <a:gd name="connsiteY31" fmla="*/ 260350 h 2355850"/>
              <a:gd name="connsiteX32" fmla="*/ 412750 w 9220200"/>
              <a:gd name="connsiteY32" fmla="*/ 146050 h 2355850"/>
              <a:gd name="connsiteX33" fmla="*/ 0 w 9220200"/>
              <a:gd name="connsiteY33" fmla="*/ 146050 h 2355850"/>
              <a:gd name="connsiteX34" fmla="*/ 0 w 9220200"/>
              <a:gd name="connsiteY34" fmla="*/ 0 h 2355850"/>
              <a:gd name="connsiteX0" fmla="*/ 9220200 w 9220200"/>
              <a:gd name="connsiteY0" fmla="*/ 2365375 h 2365375"/>
              <a:gd name="connsiteX1" fmla="*/ 5702300 w 9220200"/>
              <a:gd name="connsiteY1" fmla="*/ 2365375 h 2365375"/>
              <a:gd name="connsiteX2" fmla="*/ 5702300 w 9220200"/>
              <a:gd name="connsiteY2" fmla="*/ 2225675 h 2365375"/>
              <a:gd name="connsiteX3" fmla="*/ 4540250 w 9220200"/>
              <a:gd name="connsiteY3" fmla="*/ 2225675 h 2365375"/>
              <a:gd name="connsiteX4" fmla="*/ 4540250 w 9220200"/>
              <a:gd name="connsiteY4" fmla="*/ 2098675 h 2365375"/>
              <a:gd name="connsiteX5" fmla="*/ 3867150 w 9220200"/>
              <a:gd name="connsiteY5" fmla="*/ 2098675 h 2365375"/>
              <a:gd name="connsiteX6" fmla="*/ 3867150 w 9220200"/>
              <a:gd name="connsiteY6" fmla="*/ 1946275 h 2365375"/>
              <a:gd name="connsiteX7" fmla="*/ 3816350 w 9220200"/>
              <a:gd name="connsiteY7" fmla="*/ 1946275 h 2365375"/>
              <a:gd name="connsiteX8" fmla="*/ 3816350 w 9220200"/>
              <a:gd name="connsiteY8" fmla="*/ 1711325 h 2365375"/>
              <a:gd name="connsiteX9" fmla="*/ 2870200 w 9220200"/>
              <a:gd name="connsiteY9" fmla="*/ 1711325 h 2365375"/>
              <a:gd name="connsiteX10" fmla="*/ 2870200 w 9220200"/>
              <a:gd name="connsiteY10" fmla="*/ 1590675 h 2365375"/>
              <a:gd name="connsiteX11" fmla="*/ 2432050 w 9220200"/>
              <a:gd name="connsiteY11" fmla="*/ 1590675 h 2365375"/>
              <a:gd name="connsiteX12" fmla="*/ 2432050 w 9220200"/>
              <a:gd name="connsiteY12" fmla="*/ 1438275 h 2365375"/>
              <a:gd name="connsiteX13" fmla="*/ 2349500 w 9220200"/>
              <a:gd name="connsiteY13" fmla="*/ 1438275 h 2365375"/>
              <a:gd name="connsiteX14" fmla="*/ 2349500 w 9220200"/>
              <a:gd name="connsiteY14" fmla="*/ 1323975 h 2365375"/>
              <a:gd name="connsiteX15" fmla="*/ 2260600 w 9220200"/>
              <a:gd name="connsiteY15" fmla="*/ 1323975 h 2365375"/>
              <a:gd name="connsiteX16" fmla="*/ 2260600 w 9220200"/>
              <a:gd name="connsiteY16" fmla="*/ 1216025 h 2365375"/>
              <a:gd name="connsiteX17" fmla="*/ 2235200 w 9220200"/>
              <a:gd name="connsiteY17" fmla="*/ 1216025 h 2365375"/>
              <a:gd name="connsiteX18" fmla="*/ 2235200 w 9220200"/>
              <a:gd name="connsiteY18" fmla="*/ 1095375 h 2365375"/>
              <a:gd name="connsiteX19" fmla="*/ 1974850 w 9220200"/>
              <a:gd name="connsiteY19" fmla="*/ 1095375 h 2365375"/>
              <a:gd name="connsiteX20" fmla="*/ 1974850 w 9220200"/>
              <a:gd name="connsiteY20" fmla="*/ 847725 h 2365375"/>
              <a:gd name="connsiteX21" fmla="*/ 1911350 w 9220200"/>
              <a:gd name="connsiteY21" fmla="*/ 847725 h 2365375"/>
              <a:gd name="connsiteX22" fmla="*/ 1911350 w 9220200"/>
              <a:gd name="connsiteY22" fmla="*/ 733425 h 2365375"/>
              <a:gd name="connsiteX23" fmla="*/ 1498600 w 9220200"/>
              <a:gd name="connsiteY23" fmla="*/ 733425 h 2365375"/>
              <a:gd name="connsiteX24" fmla="*/ 1498600 w 9220200"/>
              <a:gd name="connsiteY24" fmla="*/ 631825 h 2365375"/>
              <a:gd name="connsiteX25" fmla="*/ 768350 w 9220200"/>
              <a:gd name="connsiteY25" fmla="*/ 631825 h 2365375"/>
              <a:gd name="connsiteX26" fmla="*/ 768350 w 9220200"/>
              <a:gd name="connsiteY26" fmla="*/ 515408 h 2365375"/>
              <a:gd name="connsiteX27" fmla="*/ 457201 w 9220200"/>
              <a:gd name="connsiteY27" fmla="*/ 519642 h 2365375"/>
              <a:gd name="connsiteX28" fmla="*/ 457200 w 9220200"/>
              <a:gd name="connsiteY28" fmla="*/ 384175 h 2365375"/>
              <a:gd name="connsiteX29" fmla="*/ 431800 w 9220200"/>
              <a:gd name="connsiteY29" fmla="*/ 384175 h 2365375"/>
              <a:gd name="connsiteX30" fmla="*/ 431800 w 9220200"/>
              <a:gd name="connsiteY30" fmla="*/ 269875 h 2365375"/>
              <a:gd name="connsiteX31" fmla="*/ 412750 w 9220200"/>
              <a:gd name="connsiteY31" fmla="*/ 269875 h 2365375"/>
              <a:gd name="connsiteX32" fmla="*/ 412750 w 9220200"/>
              <a:gd name="connsiteY32" fmla="*/ 155575 h 2365375"/>
              <a:gd name="connsiteX33" fmla="*/ 0 w 9220200"/>
              <a:gd name="connsiteY33" fmla="*/ 155575 h 2365375"/>
              <a:gd name="connsiteX34" fmla="*/ 3175 w 9220200"/>
              <a:gd name="connsiteY34" fmla="*/ 0 h 2365375"/>
              <a:gd name="connsiteX0" fmla="*/ 9217331 w 9217331"/>
              <a:gd name="connsiteY0" fmla="*/ 2365375 h 2365375"/>
              <a:gd name="connsiteX1" fmla="*/ 5699431 w 9217331"/>
              <a:gd name="connsiteY1" fmla="*/ 2365375 h 2365375"/>
              <a:gd name="connsiteX2" fmla="*/ 5699431 w 9217331"/>
              <a:gd name="connsiteY2" fmla="*/ 2225675 h 2365375"/>
              <a:gd name="connsiteX3" fmla="*/ 4537381 w 9217331"/>
              <a:gd name="connsiteY3" fmla="*/ 2225675 h 2365375"/>
              <a:gd name="connsiteX4" fmla="*/ 4537381 w 9217331"/>
              <a:gd name="connsiteY4" fmla="*/ 2098675 h 2365375"/>
              <a:gd name="connsiteX5" fmla="*/ 3864281 w 9217331"/>
              <a:gd name="connsiteY5" fmla="*/ 2098675 h 2365375"/>
              <a:gd name="connsiteX6" fmla="*/ 3864281 w 9217331"/>
              <a:gd name="connsiteY6" fmla="*/ 1946275 h 2365375"/>
              <a:gd name="connsiteX7" fmla="*/ 3813481 w 9217331"/>
              <a:gd name="connsiteY7" fmla="*/ 1946275 h 2365375"/>
              <a:gd name="connsiteX8" fmla="*/ 3813481 w 9217331"/>
              <a:gd name="connsiteY8" fmla="*/ 1711325 h 2365375"/>
              <a:gd name="connsiteX9" fmla="*/ 2867331 w 9217331"/>
              <a:gd name="connsiteY9" fmla="*/ 1711325 h 2365375"/>
              <a:gd name="connsiteX10" fmla="*/ 2867331 w 9217331"/>
              <a:gd name="connsiteY10" fmla="*/ 1590675 h 2365375"/>
              <a:gd name="connsiteX11" fmla="*/ 2429181 w 9217331"/>
              <a:gd name="connsiteY11" fmla="*/ 1590675 h 2365375"/>
              <a:gd name="connsiteX12" fmla="*/ 2429181 w 9217331"/>
              <a:gd name="connsiteY12" fmla="*/ 1438275 h 2365375"/>
              <a:gd name="connsiteX13" fmla="*/ 2346631 w 9217331"/>
              <a:gd name="connsiteY13" fmla="*/ 1438275 h 2365375"/>
              <a:gd name="connsiteX14" fmla="*/ 2346631 w 9217331"/>
              <a:gd name="connsiteY14" fmla="*/ 1323975 h 2365375"/>
              <a:gd name="connsiteX15" fmla="*/ 2257731 w 9217331"/>
              <a:gd name="connsiteY15" fmla="*/ 1323975 h 2365375"/>
              <a:gd name="connsiteX16" fmla="*/ 2257731 w 9217331"/>
              <a:gd name="connsiteY16" fmla="*/ 1216025 h 2365375"/>
              <a:gd name="connsiteX17" fmla="*/ 2232331 w 9217331"/>
              <a:gd name="connsiteY17" fmla="*/ 1216025 h 2365375"/>
              <a:gd name="connsiteX18" fmla="*/ 2232331 w 9217331"/>
              <a:gd name="connsiteY18" fmla="*/ 1095375 h 2365375"/>
              <a:gd name="connsiteX19" fmla="*/ 1971981 w 9217331"/>
              <a:gd name="connsiteY19" fmla="*/ 1095375 h 2365375"/>
              <a:gd name="connsiteX20" fmla="*/ 1971981 w 9217331"/>
              <a:gd name="connsiteY20" fmla="*/ 847725 h 2365375"/>
              <a:gd name="connsiteX21" fmla="*/ 1908481 w 9217331"/>
              <a:gd name="connsiteY21" fmla="*/ 847725 h 2365375"/>
              <a:gd name="connsiteX22" fmla="*/ 1908481 w 9217331"/>
              <a:gd name="connsiteY22" fmla="*/ 733425 h 2365375"/>
              <a:gd name="connsiteX23" fmla="*/ 1495731 w 9217331"/>
              <a:gd name="connsiteY23" fmla="*/ 733425 h 2365375"/>
              <a:gd name="connsiteX24" fmla="*/ 1495731 w 9217331"/>
              <a:gd name="connsiteY24" fmla="*/ 631825 h 2365375"/>
              <a:gd name="connsiteX25" fmla="*/ 765481 w 9217331"/>
              <a:gd name="connsiteY25" fmla="*/ 631825 h 2365375"/>
              <a:gd name="connsiteX26" fmla="*/ 765481 w 9217331"/>
              <a:gd name="connsiteY26" fmla="*/ 515408 h 2365375"/>
              <a:gd name="connsiteX27" fmla="*/ 454332 w 9217331"/>
              <a:gd name="connsiteY27" fmla="*/ 519642 h 2365375"/>
              <a:gd name="connsiteX28" fmla="*/ 454331 w 9217331"/>
              <a:gd name="connsiteY28" fmla="*/ 384175 h 2365375"/>
              <a:gd name="connsiteX29" fmla="*/ 428931 w 9217331"/>
              <a:gd name="connsiteY29" fmla="*/ 384175 h 2365375"/>
              <a:gd name="connsiteX30" fmla="*/ 428931 w 9217331"/>
              <a:gd name="connsiteY30" fmla="*/ 269875 h 2365375"/>
              <a:gd name="connsiteX31" fmla="*/ 409881 w 9217331"/>
              <a:gd name="connsiteY31" fmla="*/ 269875 h 2365375"/>
              <a:gd name="connsiteX32" fmla="*/ 409881 w 9217331"/>
              <a:gd name="connsiteY32" fmla="*/ 155575 h 2365375"/>
              <a:gd name="connsiteX33" fmla="*/ 306 w 9217331"/>
              <a:gd name="connsiteY33" fmla="*/ 158750 h 2365375"/>
              <a:gd name="connsiteX34" fmla="*/ 306 w 9217331"/>
              <a:gd name="connsiteY34" fmla="*/ 0 h 2365375"/>
              <a:gd name="connsiteX0" fmla="*/ 9217331 w 9217331"/>
              <a:gd name="connsiteY0" fmla="*/ 2365375 h 2365375"/>
              <a:gd name="connsiteX1" fmla="*/ 5699431 w 9217331"/>
              <a:gd name="connsiteY1" fmla="*/ 2365375 h 2365375"/>
              <a:gd name="connsiteX2" fmla="*/ 5699431 w 9217331"/>
              <a:gd name="connsiteY2" fmla="*/ 2225675 h 2365375"/>
              <a:gd name="connsiteX3" fmla="*/ 4537381 w 9217331"/>
              <a:gd name="connsiteY3" fmla="*/ 2225675 h 2365375"/>
              <a:gd name="connsiteX4" fmla="*/ 4537381 w 9217331"/>
              <a:gd name="connsiteY4" fmla="*/ 2098675 h 2365375"/>
              <a:gd name="connsiteX5" fmla="*/ 3864281 w 9217331"/>
              <a:gd name="connsiteY5" fmla="*/ 2098675 h 2365375"/>
              <a:gd name="connsiteX6" fmla="*/ 3864281 w 9217331"/>
              <a:gd name="connsiteY6" fmla="*/ 1946275 h 2365375"/>
              <a:gd name="connsiteX7" fmla="*/ 3813481 w 9217331"/>
              <a:gd name="connsiteY7" fmla="*/ 1946275 h 2365375"/>
              <a:gd name="connsiteX8" fmla="*/ 3813481 w 9217331"/>
              <a:gd name="connsiteY8" fmla="*/ 1711325 h 2365375"/>
              <a:gd name="connsiteX9" fmla="*/ 2867331 w 9217331"/>
              <a:gd name="connsiteY9" fmla="*/ 1711325 h 2365375"/>
              <a:gd name="connsiteX10" fmla="*/ 2867331 w 9217331"/>
              <a:gd name="connsiteY10" fmla="*/ 1590675 h 2365375"/>
              <a:gd name="connsiteX11" fmla="*/ 2419656 w 9217331"/>
              <a:gd name="connsiteY11" fmla="*/ 1574800 h 2365375"/>
              <a:gd name="connsiteX12" fmla="*/ 2429181 w 9217331"/>
              <a:gd name="connsiteY12" fmla="*/ 1438275 h 2365375"/>
              <a:gd name="connsiteX13" fmla="*/ 2346631 w 9217331"/>
              <a:gd name="connsiteY13" fmla="*/ 1438275 h 2365375"/>
              <a:gd name="connsiteX14" fmla="*/ 2346631 w 9217331"/>
              <a:gd name="connsiteY14" fmla="*/ 1323975 h 2365375"/>
              <a:gd name="connsiteX15" fmla="*/ 2257731 w 9217331"/>
              <a:gd name="connsiteY15" fmla="*/ 1323975 h 2365375"/>
              <a:gd name="connsiteX16" fmla="*/ 2257731 w 9217331"/>
              <a:gd name="connsiteY16" fmla="*/ 1216025 h 2365375"/>
              <a:gd name="connsiteX17" fmla="*/ 2232331 w 9217331"/>
              <a:gd name="connsiteY17" fmla="*/ 1216025 h 2365375"/>
              <a:gd name="connsiteX18" fmla="*/ 2232331 w 9217331"/>
              <a:gd name="connsiteY18" fmla="*/ 1095375 h 2365375"/>
              <a:gd name="connsiteX19" fmla="*/ 1971981 w 9217331"/>
              <a:gd name="connsiteY19" fmla="*/ 1095375 h 2365375"/>
              <a:gd name="connsiteX20" fmla="*/ 1971981 w 9217331"/>
              <a:gd name="connsiteY20" fmla="*/ 847725 h 2365375"/>
              <a:gd name="connsiteX21" fmla="*/ 1908481 w 9217331"/>
              <a:gd name="connsiteY21" fmla="*/ 847725 h 2365375"/>
              <a:gd name="connsiteX22" fmla="*/ 1908481 w 9217331"/>
              <a:gd name="connsiteY22" fmla="*/ 733425 h 2365375"/>
              <a:gd name="connsiteX23" fmla="*/ 1495731 w 9217331"/>
              <a:gd name="connsiteY23" fmla="*/ 733425 h 2365375"/>
              <a:gd name="connsiteX24" fmla="*/ 1495731 w 9217331"/>
              <a:gd name="connsiteY24" fmla="*/ 631825 h 2365375"/>
              <a:gd name="connsiteX25" fmla="*/ 765481 w 9217331"/>
              <a:gd name="connsiteY25" fmla="*/ 631825 h 2365375"/>
              <a:gd name="connsiteX26" fmla="*/ 765481 w 9217331"/>
              <a:gd name="connsiteY26" fmla="*/ 515408 h 2365375"/>
              <a:gd name="connsiteX27" fmla="*/ 454332 w 9217331"/>
              <a:gd name="connsiteY27" fmla="*/ 519642 h 2365375"/>
              <a:gd name="connsiteX28" fmla="*/ 454331 w 9217331"/>
              <a:gd name="connsiteY28" fmla="*/ 384175 h 2365375"/>
              <a:gd name="connsiteX29" fmla="*/ 428931 w 9217331"/>
              <a:gd name="connsiteY29" fmla="*/ 384175 h 2365375"/>
              <a:gd name="connsiteX30" fmla="*/ 428931 w 9217331"/>
              <a:gd name="connsiteY30" fmla="*/ 269875 h 2365375"/>
              <a:gd name="connsiteX31" fmla="*/ 409881 w 9217331"/>
              <a:gd name="connsiteY31" fmla="*/ 269875 h 2365375"/>
              <a:gd name="connsiteX32" fmla="*/ 409881 w 9217331"/>
              <a:gd name="connsiteY32" fmla="*/ 155575 h 2365375"/>
              <a:gd name="connsiteX33" fmla="*/ 306 w 9217331"/>
              <a:gd name="connsiteY33" fmla="*/ 158750 h 2365375"/>
              <a:gd name="connsiteX34" fmla="*/ 306 w 9217331"/>
              <a:gd name="connsiteY34" fmla="*/ 0 h 2365375"/>
              <a:gd name="connsiteX0" fmla="*/ 9217331 w 9217331"/>
              <a:gd name="connsiteY0" fmla="*/ 2365375 h 2365375"/>
              <a:gd name="connsiteX1" fmla="*/ 5699431 w 9217331"/>
              <a:gd name="connsiteY1" fmla="*/ 2365375 h 2365375"/>
              <a:gd name="connsiteX2" fmla="*/ 5699431 w 9217331"/>
              <a:gd name="connsiteY2" fmla="*/ 2225675 h 2365375"/>
              <a:gd name="connsiteX3" fmla="*/ 4537381 w 9217331"/>
              <a:gd name="connsiteY3" fmla="*/ 2225675 h 2365375"/>
              <a:gd name="connsiteX4" fmla="*/ 4537381 w 9217331"/>
              <a:gd name="connsiteY4" fmla="*/ 2098675 h 2365375"/>
              <a:gd name="connsiteX5" fmla="*/ 3864281 w 9217331"/>
              <a:gd name="connsiteY5" fmla="*/ 2098675 h 2365375"/>
              <a:gd name="connsiteX6" fmla="*/ 3864281 w 9217331"/>
              <a:gd name="connsiteY6" fmla="*/ 1946275 h 2365375"/>
              <a:gd name="connsiteX7" fmla="*/ 3813481 w 9217331"/>
              <a:gd name="connsiteY7" fmla="*/ 1946275 h 2365375"/>
              <a:gd name="connsiteX8" fmla="*/ 3813481 w 9217331"/>
              <a:gd name="connsiteY8" fmla="*/ 1711325 h 2365375"/>
              <a:gd name="connsiteX9" fmla="*/ 2867331 w 9217331"/>
              <a:gd name="connsiteY9" fmla="*/ 1711325 h 2365375"/>
              <a:gd name="connsiteX10" fmla="*/ 2860981 w 9217331"/>
              <a:gd name="connsiteY10" fmla="*/ 1568450 h 2365375"/>
              <a:gd name="connsiteX11" fmla="*/ 2419656 w 9217331"/>
              <a:gd name="connsiteY11" fmla="*/ 1574800 h 2365375"/>
              <a:gd name="connsiteX12" fmla="*/ 2429181 w 9217331"/>
              <a:gd name="connsiteY12" fmla="*/ 1438275 h 2365375"/>
              <a:gd name="connsiteX13" fmla="*/ 2346631 w 9217331"/>
              <a:gd name="connsiteY13" fmla="*/ 1438275 h 2365375"/>
              <a:gd name="connsiteX14" fmla="*/ 2346631 w 9217331"/>
              <a:gd name="connsiteY14" fmla="*/ 1323975 h 2365375"/>
              <a:gd name="connsiteX15" fmla="*/ 2257731 w 9217331"/>
              <a:gd name="connsiteY15" fmla="*/ 1323975 h 2365375"/>
              <a:gd name="connsiteX16" fmla="*/ 2257731 w 9217331"/>
              <a:gd name="connsiteY16" fmla="*/ 1216025 h 2365375"/>
              <a:gd name="connsiteX17" fmla="*/ 2232331 w 9217331"/>
              <a:gd name="connsiteY17" fmla="*/ 1216025 h 2365375"/>
              <a:gd name="connsiteX18" fmla="*/ 2232331 w 9217331"/>
              <a:gd name="connsiteY18" fmla="*/ 1095375 h 2365375"/>
              <a:gd name="connsiteX19" fmla="*/ 1971981 w 9217331"/>
              <a:gd name="connsiteY19" fmla="*/ 1095375 h 2365375"/>
              <a:gd name="connsiteX20" fmla="*/ 1971981 w 9217331"/>
              <a:gd name="connsiteY20" fmla="*/ 847725 h 2365375"/>
              <a:gd name="connsiteX21" fmla="*/ 1908481 w 9217331"/>
              <a:gd name="connsiteY21" fmla="*/ 847725 h 2365375"/>
              <a:gd name="connsiteX22" fmla="*/ 1908481 w 9217331"/>
              <a:gd name="connsiteY22" fmla="*/ 733425 h 2365375"/>
              <a:gd name="connsiteX23" fmla="*/ 1495731 w 9217331"/>
              <a:gd name="connsiteY23" fmla="*/ 733425 h 2365375"/>
              <a:gd name="connsiteX24" fmla="*/ 1495731 w 9217331"/>
              <a:gd name="connsiteY24" fmla="*/ 631825 h 2365375"/>
              <a:gd name="connsiteX25" fmla="*/ 765481 w 9217331"/>
              <a:gd name="connsiteY25" fmla="*/ 631825 h 2365375"/>
              <a:gd name="connsiteX26" fmla="*/ 765481 w 9217331"/>
              <a:gd name="connsiteY26" fmla="*/ 515408 h 2365375"/>
              <a:gd name="connsiteX27" fmla="*/ 454332 w 9217331"/>
              <a:gd name="connsiteY27" fmla="*/ 519642 h 2365375"/>
              <a:gd name="connsiteX28" fmla="*/ 454331 w 9217331"/>
              <a:gd name="connsiteY28" fmla="*/ 384175 h 2365375"/>
              <a:gd name="connsiteX29" fmla="*/ 428931 w 9217331"/>
              <a:gd name="connsiteY29" fmla="*/ 384175 h 2365375"/>
              <a:gd name="connsiteX30" fmla="*/ 428931 w 9217331"/>
              <a:gd name="connsiteY30" fmla="*/ 269875 h 2365375"/>
              <a:gd name="connsiteX31" fmla="*/ 409881 w 9217331"/>
              <a:gd name="connsiteY31" fmla="*/ 269875 h 2365375"/>
              <a:gd name="connsiteX32" fmla="*/ 409881 w 9217331"/>
              <a:gd name="connsiteY32" fmla="*/ 155575 h 2365375"/>
              <a:gd name="connsiteX33" fmla="*/ 306 w 9217331"/>
              <a:gd name="connsiteY33" fmla="*/ 158750 h 2365375"/>
              <a:gd name="connsiteX34" fmla="*/ 306 w 9217331"/>
              <a:gd name="connsiteY34" fmla="*/ 0 h 2365375"/>
              <a:gd name="connsiteX0" fmla="*/ 9217331 w 9217331"/>
              <a:gd name="connsiteY0" fmla="*/ 2365375 h 2365375"/>
              <a:gd name="connsiteX1" fmla="*/ 5699431 w 9217331"/>
              <a:gd name="connsiteY1" fmla="*/ 2365375 h 2365375"/>
              <a:gd name="connsiteX2" fmla="*/ 5699431 w 9217331"/>
              <a:gd name="connsiteY2" fmla="*/ 2225675 h 2365375"/>
              <a:gd name="connsiteX3" fmla="*/ 4537381 w 9217331"/>
              <a:gd name="connsiteY3" fmla="*/ 2225675 h 2365375"/>
              <a:gd name="connsiteX4" fmla="*/ 4537381 w 9217331"/>
              <a:gd name="connsiteY4" fmla="*/ 2098675 h 2365375"/>
              <a:gd name="connsiteX5" fmla="*/ 3864281 w 9217331"/>
              <a:gd name="connsiteY5" fmla="*/ 2098675 h 2365375"/>
              <a:gd name="connsiteX6" fmla="*/ 3864281 w 9217331"/>
              <a:gd name="connsiteY6" fmla="*/ 1946275 h 2365375"/>
              <a:gd name="connsiteX7" fmla="*/ 3813481 w 9217331"/>
              <a:gd name="connsiteY7" fmla="*/ 1946275 h 2365375"/>
              <a:gd name="connsiteX8" fmla="*/ 3813481 w 9217331"/>
              <a:gd name="connsiteY8" fmla="*/ 1711325 h 2365375"/>
              <a:gd name="connsiteX9" fmla="*/ 2867331 w 9217331"/>
              <a:gd name="connsiteY9" fmla="*/ 1711325 h 2365375"/>
              <a:gd name="connsiteX10" fmla="*/ 2864156 w 9217331"/>
              <a:gd name="connsiteY10" fmla="*/ 1581150 h 2365375"/>
              <a:gd name="connsiteX11" fmla="*/ 2419656 w 9217331"/>
              <a:gd name="connsiteY11" fmla="*/ 1574800 h 2365375"/>
              <a:gd name="connsiteX12" fmla="*/ 2429181 w 9217331"/>
              <a:gd name="connsiteY12" fmla="*/ 1438275 h 2365375"/>
              <a:gd name="connsiteX13" fmla="*/ 2346631 w 9217331"/>
              <a:gd name="connsiteY13" fmla="*/ 1438275 h 2365375"/>
              <a:gd name="connsiteX14" fmla="*/ 2346631 w 9217331"/>
              <a:gd name="connsiteY14" fmla="*/ 1323975 h 2365375"/>
              <a:gd name="connsiteX15" fmla="*/ 2257731 w 9217331"/>
              <a:gd name="connsiteY15" fmla="*/ 1323975 h 2365375"/>
              <a:gd name="connsiteX16" fmla="*/ 2257731 w 9217331"/>
              <a:gd name="connsiteY16" fmla="*/ 1216025 h 2365375"/>
              <a:gd name="connsiteX17" fmla="*/ 2232331 w 9217331"/>
              <a:gd name="connsiteY17" fmla="*/ 1216025 h 2365375"/>
              <a:gd name="connsiteX18" fmla="*/ 2232331 w 9217331"/>
              <a:gd name="connsiteY18" fmla="*/ 1095375 h 2365375"/>
              <a:gd name="connsiteX19" fmla="*/ 1971981 w 9217331"/>
              <a:gd name="connsiteY19" fmla="*/ 1095375 h 2365375"/>
              <a:gd name="connsiteX20" fmla="*/ 1971981 w 9217331"/>
              <a:gd name="connsiteY20" fmla="*/ 847725 h 2365375"/>
              <a:gd name="connsiteX21" fmla="*/ 1908481 w 9217331"/>
              <a:gd name="connsiteY21" fmla="*/ 847725 h 2365375"/>
              <a:gd name="connsiteX22" fmla="*/ 1908481 w 9217331"/>
              <a:gd name="connsiteY22" fmla="*/ 733425 h 2365375"/>
              <a:gd name="connsiteX23" fmla="*/ 1495731 w 9217331"/>
              <a:gd name="connsiteY23" fmla="*/ 733425 h 2365375"/>
              <a:gd name="connsiteX24" fmla="*/ 1495731 w 9217331"/>
              <a:gd name="connsiteY24" fmla="*/ 631825 h 2365375"/>
              <a:gd name="connsiteX25" fmla="*/ 765481 w 9217331"/>
              <a:gd name="connsiteY25" fmla="*/ 631825 h 2365375"/>
              <a:gd name="connsiteX26" fmla="*/ 765481 w 9217331"/>
              <a:gd name="connsiteY26" fmla="*/ 515408 h 2365375"/>
              <a:gd name="connsiteX27" fmla="*/ 454332 w 9217331"/>
              <a:gd name="connsiteY27" fmla="*/ 519642 h 2365375"/>
              <a:gd name="connsiteX28" fmla="*/ 454331 w 9217331"/>
              <a:gd name="connsiteY28" fmla="*/ 384175 h 2365375"/>
              <a:gd name="connsiteX29" fmla="*/ 428931 w 9217331"/>
              <a:gd name="connsiteY29" fmla="*/ 384175 h 2365375"/>
              <a:gd name="connsiteX30" fmla="*/ 428931 w 9217331"/>
              <a:gd name="connsiteY30" fmla="*/ 269875 h 2365375"/>
              <a:gd name="connsiteX31" fmla="*/ 409881 w 9217331"/>
              <a:gd name="connsiteY31" fmla="*/ 269875 h 2365375"/>
              <a:gd name="connsiteX32" fmla="*/ 409881 w 9217331"/>
              <a:gd name="connsiteY32" fmla="*/ 155575 h 2365375"/>
              <a:gd name="connsiteX33" fmla="*/ 306 w 9217331"/>
              <a:gd name="connsiteY33" fmla="*/ 158750 h 2365375"/>
              <a:gd name="connsiteX34" fmla="*/ 306 w 9217331"/>
              <a:gd name="connsiteY34" fmla="*/ 0 h 236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17331" h="2365375">
                <a:moveTo>
                  <a:pt x="9217331" y="2365375"/>
                </a:moveTo>
                <a:lnTo>
                  <a:pt x="5699431" y="2365375"/>
                </a:lnTo>
                <a:lnTo>
                  <a:pt x="5699431" y="2225675"/>
                </a:lnTo>
                <a:lnTo>
                  <a:pt x="4537381" y="2225675"/>
                </a:lnTo>
                <a:lnTo>
                  <a:pt x="4537381" y="2098675"/>
                </a:lnTo>
                <a:lnTo>
                  <a:pt x="3864281" y="2098675"/>
                </a:lnTo>
                <a:lnTo>
                  <a:pt x="3864281" y="1946275"/>
                </a:lnTo>
                <a:lnTo>
                  <a:pt x="3813481" y="1946275"/>
                </a:lnTo>
                <a:lnTo>
                  <a:pt x="3813481" y="1711325"/>
                </a:lnTo>
                <a:lnTo>
                  <a:pt x="2867331" y="1711325"/>
                </a:lnTo>
                <a:cubicBezTo>
                  <a:pt x="2866273" y="1667933"/>
                  <a:pt x="2865214" y="1624542"/>
                  <a:pt x="2864156" y="1581150"/>
                </a:cubicBezTo>
                <a:lnTo>
                  <a:pt x="2419656" y="1574800"/>
                </a:lnTo>
                <a:lnTo>
                  <a:pt x="2429181" y="1438275"/>
                </a:lnTo>
                <a:lnTo>
                  <a:pt x="2346631" y="1438275"/>
                </a:lnTo>
                <a:lnTo>
                  <a:pt x="2346631" y="1323975"/>
                </a:lnTo>
                <a:lnTo>
                  <a:pt x="2257731" y="1323975"/>
                </a:lnTo>
                <a:lnTo>
                  <a:pt x="2257731" y="1216025"/>
                </a:lnTo>
                <a:lnTo>
                  <a:pt x="2232331" y="1216025"/>
                </a:lnTo>
                <a:lnTo>
                  <a:pt x="2232331" y="1095375"/>
                </a:lnTo>
                <a:lnTo>
                  <a:pt x="1971981" y="1095375"/>
                </a:lnTo>
                <a:lnTo>
                  <a:pt x="1971981" y="847725"/>
                </a:lnTo>
                <a:lnTo>
                  <a:pt x="1908481" y="847725"/>
                </a:lnTo>
                <a:lnTo>
                  <a:pt x="1908481" y="733425"/>
                </a:lnTo>
                <a:lnTo>
                  <a:pt x="1495731" y="733425"/>
                </a:lnTo>
                <a:lnTo>
                  <a:pt x="1495731" y="631825"/>
                </a:lnTo>
                <a:lnTo>
                  <a:pt x="765481" y="631825"/>
                </a:lnTo>
                <a:lnTo>
                  <a:pt x="765481" y="515408"/>
                </a:lnTo>
                <a:lnTo>
                  <a:pt x="454332" y="519642"/>
                </a:lnTo>
                <a:cubicBezTo>
                  <a:pt x="454332" y="474486"/>
                  <a:pt x="454331" y="429331"/>
                  <a:pt x="454331" y="384175"/>
                </a:cubicBezTo>
                <a:lnTo>
                  <a:pt x="428931" y="384175"/>
                </a:lnTo>
                <a:lnTo>
                  <a:pt x="428931" y="269875"/>
                </a:lnTo>
                <a:lnTo>
                  <a:pt x="409881" y="269875"/>
                </a:lnTo>
                <a:lnTo>
                  <a:pt x="409881" y="155575"/>
                </a:lnTo>
                <a:lnTo>
                  <a:pt x="306" y="158750"/>
                </a:lnTo>
                <a:cubicBezTo>
                  <a:pt x="1364" y="106892"/>
                  <a:pt x="-752" y="51858"/>
                  <a:pt x="306" y="0"/>
                </a:cubicBez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122" name="Straight Connector 121">
            <a:extLst>
              <a:ext uri="{FF2B5EF4-FFF2-40B4-BE49-F238E27FC236}">
                <a16:creationId xmlns:a16="http://schemas.microsoft.com/office/drawing/2014/main" id="{A36D8BED-2530-E340-D007-516779F7BF22}"/>
              </a:ext>
            </a:extLst>
          </p:cNvPr>
          <p:cNvCxnSpPr/>
          <p:nvPr/>
        </p:nvCxnSpPr>
        <p:spPr bwMode="auto">
          <a:xfrm>
            <a:off x="9519126" y="392757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C9B899AC-B450-D189-7242-2FECA4901F84}"/>
              </a:ext>
            </a:extLst>
          </p:cNvPr>
          <p:cNvCxnSpPr/>
          <p:nvPr/>
        </p:nvCxnSpPr>
        <p:spPr bwMode="auto">
          <a:xfrm>
            <a:off x="10043001" y="392757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3A1D7699-EA2D-9FFE-DF1A-913DE84DC4C2}"/>
              </a:ext>
            </a:extLst>
          </p:cNvPr>
          <p:cNvCxnSpPr/>
          <p:nvPr/>
        </p:nvCxnSpPr>
        <p:spPr bwMode="auto">
          <a:xfrm>
            <a:off x="10643076" y="392757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1A5D864-CB80-8082-DA14-FE5750817704}"/>
              </a:ext>
            </a:extLst>
          </p:cNvPr>
          <p:cNvCxnSpPr/>
          <p:nvPr/>
        </p:nvCxnSpPr>
        <p:spPr bwMode="auto">
          <a:xfrm>
            <a:off x="10753261" y="3927576"/>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76C5E11C-8BAE-B086-CDDF-D5D0DD17BD9E}"/>
              </a:ext>
            </a:extLst>
          </p:cNvPr>
          <p:cNvCxnSpPr/>
          <p:nvPr/>
        </p:nvCxnSpPr>
        <p:spPr bwMode="auto">
          <a:xfrm>
            <a:off x="4018822" y="3139824"/>
            <a:ext cx="0" cy="158547"/>
          </a:xfrm>
          <a:prstGeom prst="line">
            <a:avLst/>
          </a:prstGeom>
          <a:noFill/>
          <a:ln w="28575" cap="flat" cmpd="sng" algn="ctr">
            <a:solidFill>
              <a:schemeClr val="accent4"/>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AE11BD1F-9FF4-7A86-973B-B77720FDF670}"/>
              </a:ext>
            </a:extLst>
          </p:cNvPr>
          <p:cNvCxnSpPr/>
          <p:nvPr/>
        </p:nvCxnSpPr>
        <p:spPr bwMode="auto">
          <a:xfrm>
            <a:off x="1750166" y="1612900"/>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FF24404E-FAAC-B890-C3A9-D10A8BF9905E}"/>
              </a:ext>
            </a:extLst>
          </p:cNvPr>
          <p:cNvCxnSpPr/>
          <p:nvPr/>
        </p:nvCxnSpPr>
        <p:spPr bwMode="auto">
          <a:xfrm>
            <a:off x="1943841" y="1597126"/>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D385D22F-1758-B55C-0992-2031E8A1641C}"/>
              </a:ext>
            </a:extLst>
          </p:cNvPr>
          <p:cNvCxnSpPr/>
          <p:nvPr/>
        </p:nvCxnSpPr>
        <p:spPr bwMode="auto">
          <a:xfrm>
            <a:off x="2035916" y="159405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03B98122-266C-481F-5412-A71127531FBB}"/>
              </a:ext>
            </a:extLst>
          </p:cNvPr>
          <p:cNvCxnSpPr/>
          <p:nvPr/>
        </p:nvCxnSpPr>
        <p:spPr bwMode="auto">
          <a:xfrm>
            <a:off x="2366116" y="1616378"/>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DEC216AF-C69F-6E0F-E89E-414D6105CD12}"/>
              </a:ext>
            </a:extLst>
          </p:cNvPr>
          <p:cNvCxnSpPr/>
          <p:nvPr/>
        </p:nvCxnSpPr>
        <p:spPr bwMode="auto">
          <a:xfrm>
            <a:off x="7084129" y="2175459"/>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122E5F48-9A13-E997-A9E8-1127866E87D4}"/>
              </a:ext>
            </a:extLst>
          </p:cNvPr>
          <p:cNvCxnSpPr/>
          <p:nvPr/>
        </p:nvCxnSpPr>
        <p:spPr bwMode="auto">
          <a:xfrm>
            <a:off x="10236904" y="2413842"/>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F988C6E4-12DD-2D52-B608-D71D82D68625}"/>
              </a:ext>
            </a:extLst>
          </p:cNvPr>
          <p:cNvCxnSpPr/>
          <p:nvPr/>
        </p:nvCxnSpPr>
        <p:spPr bwMode="auto">
          <a:xfrm>
            <a:off x="10295619" y="2413842"/>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AFFA1E90-324B-29D5-B7B0-EC29E509AB45}"/>
              </a:ext>
            </a:extLst>
          </p:cNvPr>
          <p:cNvCxnSpPr/>
          <p:nvPr/>
        </p:nvCxnSpPr>
        <p:spPr bwMode="auto">
          <a:xfrm>
            <a:off x="10625161" y="2409926"/>
            <a:ext cx="0" cy="158547"/>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F376474A-D773-AF49-0773-BCE266A5E3AA}"/>
              </a:ext>
            </a:extLst>
          </p:cNvPr>
          <p:cNvCxnSpPr/>
          <p:nvPr/>
        </p:nvCxnSpPr>
        <p:spPr bwMode="auto">
          <a:xfrm>
            <a:off x="10995026" y="2426542"/>
            <a:ext cx="0" cy="158547"/>
          </a:xfrm>
          <a:prstGeom prst="line">
            <a:avLst/>
          </a:prstGeom>
          <a:noFill/>
          <a:ln w="28575" cap="flat" cmpd="sng" algn="ctr">
            <a:solidFill>
              <a:schemeClr val="accent1"/>
            </a:solidFill>
            <a:prstDash val="solid"/>
            <a:round/>
            <a:headEnd type="none" w="med" len="med"/>
            <a:tailEnd type="none" w="med" len="med"/>
          </a:ln>
          <a:effectLst/>
        </p:spPr>
      </p:cxnSp>
      <p:sp>
        <p:nvSpPr>
          <p:cNvPr id="3" name="Freeform: Shape 2">
            <a:extLst>
              <a:ext uri="{FF2B5EF4-FFF2-40B4-BE49-F238E27FC236}">
                <a16:creationId xmlns:a16="http://schemas.microsoft.com/office/drawing/2014/main" id="{61773577-10B8-F658-14CF-B3E1C8DA7EA2}"/>
              </a:ext>
            </a:extLst>
          </p:cNvPr>
          <p:cNvSpPr/>
          <p:nvPr/>
        </p:nvSpPr>
        <p:spPr bwMode="auto">
          <a:xfrm>
            <a:off x="1593850" y="1689100"/>
            <a:ext cx="9861550" cy="1327150"/>
          </a:xfrm>
          <a:custGeom>
            <a:avLst/>
            <a:gdLst>
              <a:gd name="connsiteX0" fmla="*/ 9861550 w 9861550"/>
              <a:gd name="connsiteY0" fmla="*/ 1327150 h 1327150"/>
              <a:gd name="connsiteX1" fmla="*/ 8731250 w 9861550"/>
              <a:gd name="connsiteY1" fmla="*/ 1327150 h 1327150"/>
              <a:gd name="connsiteX2" fmla="*/ 8731250 w 9861550"/>
              <a:gd name="connsiteY2" fmla="*/ 819150 h 1327150"/>
              <a:gd name="connsiteX3" fmla="*/ 6756400 w 9861550"/>
              <a:gd name="connsiteY3" fmla="*/ 819150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76850 w 9861550"/>
              <a:gd name="connsiteY8" fmla="*/ 406400 h 1327150"/>
              <a:gd name="connsiteX9" fmla="*/ 3168650 w 9861550"/>
              <a:gd name="connsiteY9" fmla="*/ 406400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9150 h 1327150"/>
              <a:gd name="connsiteX3" fmla="*/ 6756400 w 9861550"/>
              <a:gd name="connsiteY3" fmla="*/ 819150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3200 w 9861550"/>
              <a:gd name="connsiteY8" fmla="*/ 390525 h 1327150"/>
              <a:gd name="connsiteX9" fmla="*/ 3168650 w 9861550"/>
              <a:gd name="connsiteY9" fmla="*/ 406400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9150 h 1327150"/>
              <a:gd name="connsiteX3" fmla="*/ 6756400 w 9861550"/>
              <a:gd name="connsiteY3" fmla="*/ 819150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3200 w 9861550"/>
              <a:gd name="connsiteY8" fmla="*/ 390525 h 1327150"/>
              <a:gd name="connsiteX9" fmla="*/ 3159125 w 9861550"/>
              <a:gd name="connsiteY9" fmla="*/ 396875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9150 h 1327150"/>
              <a:gd name="connsiteX3" fmla="*/ 6756400 w 9861550"/>
              <a:gd name="connsiteY3" fmla="*/ 819150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3200 w 9861550"/>
              <a:gd name="connsiteY8" fmla="*/ 406400 h 1327150"/>
              <a:gd name="connsiteX9" fmla="*/ 3159125 w 9861550"/>
              <a:gd name="connsiteY9" fmla="*/ 396875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9150 h 1327150"/>
              <a:gd name="connsiteX3" fmla="*/ 6756400 w 9861550"/>
              <a:gd name="connsiteY3" fmla="*/ 819150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6375 w 9861550"/>
              <a:gd name="connsiteY8" fmla="*/ 393700 h 1327150"/>
              <a:gd name="connsiteX9" fmla="*/ 3159125 w 9861550"/>
              <a:gd name="connsiteY9" fmla="*/ 396875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9150 h 1327150"/>
              <a:gd name="connsiteX3" fmla="*/ 6750050 w 9861550"/>
              <a:gd name="connsiteY3" fmla="*/ 809625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6375 w 9861550"/>
              <a:gd name="connsiteY8" fmla="*/ 393700 h 1327150"/>
              <a:gd name="connsiteX9" fmla="*/ 3159125 w 9861550"/>
              <a:gd name="connsiteY9" fmla="*/ 396875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 name="connsiteX0" fmla="*/ 9861550 w 9861550"/>
              <a:gd name="connsiteY0" fmla="*/ 1327150 h 1327150"/>
              <a:gd name="connsiteX1" fmla="*/ 8731250 w 9861550"/>
              <a:gd name="connsiteY1" fmla="*/ 1327150 h 1327150"/>
              <a:gd name="connsiteX2" fmla="*/ 8731250 w 9861550"/>
              <a:gd name="connsiteY2" fmla="*/ 815975 h 1327150"/>
              <a:gd name="connsiteX3" fmla="*/ 6750050 w 9861550"/>
              <a:gd name="connsiteY3" fmla="*/ 809625 h 1327150"/>
              <a:gd name="connsiteX4" fmla="*/ 6756400 w 9861550"/>
              <a:gd name="connsiteY4" fmla="*/ 679450 h 1327150"/>
              <a:gd name="connsiteX5" fmla="*/ 5302250 w 9861550"/>
              <a:gd name="connsiteY5" fmla="*/ 679450 h 1327150"/>
              <a:gd name="connsiteX6" fmla="*/ 5302250 w 9861550"/>
              <a:gd name="connsiteY6" fmla="*/ 546100 h 1327150"/>
              <a:gd name="connsiteX7" fmla="*/ 5276850 w 9861550"/>
              <a:gd name="connsiteY7" fmla="*/ 546100 h 1327150"/>
              <a:gd name="connsiteX8" fmla="*/ 5286375 w 9861550"/>
              <a:gd name="connsiteY8" fmla="*/ 393700 h 1327150"/>
              <a:gd name="connsiteX9" fmla="*/ 3159125 w 9861550"/>
              <a:gd name="connsiteY9" fmla="*/ 396875 h 1327150"/>
              <a:gd name="connsiteX10" fmla="*/ 3168650 w 9861550"/>
              <a:gd name="connsiteY10" fmla="*/ 266700 h 1327150"/>
              <a:gd name="connsiteX11" fmla="*/ 2806700 w 9861550"/>
              <a:gd name="connsiteY11" fmla="*/ 266700 h 1327150"/>
              <a:gd name="connsiteX12" fmla="*/ 2806700 w 9861550"/>
              <a:gd name="connsiteY12" fmla="*/ 139700 h 1327150"/>
              <a:gd name="connsiteX13" fmla="*/ 1593850 w 9861550"/>
              <a:gd name="connsiteY13" fmla="*/ 139700 h 1327150"/>
              <a:gd name="connsiteX14" fmla="*/ 1593850 w 9861550"/>
              <a:gd name="connsiteY14" fmla="*/ 0 h 1327150"/>
              <a:gd name="connsiteX15" fmla="*/ 0 w 9861550"/>
              <a:gd name="connsiteY15" fmla="*/ 0 h 132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61550" h="1327150">
                <a:moveTo>
                  <a:pt x="9861550" y="1327150"/>
                </a:moveTo>
                <a:lnTo>
                  <a:pt x="8731250" y="1327150"/>
                </a:lnTo>
                <a:lnTo>
                  <a:pt x="8731250" y="815975"/>
                </a:lnTo>
                <a:lnTo>
                  <a:pt x="6750050" y="809625"/>
                </a:lnTo>
                <a:lnTo>
                  <a:pt x="6756400" y="679450"/>
                </a:lnTo>
                <a:lnTo>
                  <a:pt x="5302250" y="679450"/>
                </a:lnTo>
                <a:lnTo>
                  <a:pt x="5302250" y="546100"/>
                </a:lnTo>
                <a:lnTo>
                  <a:pt x="5276850" y="546100"/>
                </a:lnTo>
                <a:lnTo>
                  <a:pt x="5286375" y="393700"/>
                </a:lnTo>
                <a:lnTo>
                  <a:pt x="3159125" y="396875"/>
                </a:lnTo>
                <a:lnTo>
                  <a:pt x="3168650" y="266700"/>
                </a:lnTo>
                <a:lnTo>
                  <a:pt x="2806700" y="266700"/>
                </a:lnTo>
                <a:lnTo>
                  <a:pt x="2806700" y="139700"/>
                </a:lnTo>
                <a:lnTo>
                  <a:pt x="1593850" y="139700"/>
                </a:lnTo>
                <a:lnTo>
                  <a:pt x="1593850"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136" name="Straight Connector 135">
            <a:extLst>
              <a:ext uri="{FF2B5EF4-FFF2-40B4-BE49-F238E27FC236}">
                <a16:creationId xmlns:a16="http://schemas.microsoft.com/office/drawing/2014/main" id="{B10FFD05-9CE7-EE7F-42D0-8AEAA649B27B}"/>
              </a:ext>
            </a:extLst>
          </p:cNvPr>
          <p:cNvCxnSpPr/>
          <p:nvPr/>
        </p:nvCxnSpPr>
        <p:spPr bwMode="auto">
          <a:xfrm>
            <a:off x="10625637" y="2918412"/>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9EAF409E-242F-FF23-6C6E-B992D478897C}"/>
              </a:ext>
            </a:extLst>
          </p:cNvPr>
          <p:cNvCxnSpPr/>
          <p:nvPr/>
        </p:nvCxnSpPr>
        <p:spPr bwMode="auto">
          <a:xfrm>
            <a:off x="11396973" y="2936976"/>
            <a:ext cx="0" cy="158547"/>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33692206-4703-C173-FC0F-D32FE0E8DE2B}"/>
              </a:ext>
            </a:extLst>
          </p:cNvPr>
          <p:cNvCxnSpPr/>
          <p:nvPr/>
        </p:nvCxnSpPr>
        <p:spPr bwMode="auto">
          <a:xfrm>
            <a:off x="9594969" y="2405603"/>
            <a:ext cx="0" cy="158547"/>
          </a:xfrm>
          <a:prstGeom prst="line">
            <a:avLst/>
          </a:prstGeom>
          <a:noFill/>
          <a:ln w="28575" cap="flat" cmpd="sng" algn="ctr">
            <a:solidFill>
              <a:schemeClr val="accent3"/>
            </a:solidFill>
            <a:prstDash val="solid"/>
            <a:round/>
            <a:headEnd type="none" w="med" len="med"/>
            <a:tailEnd type="none" w="med" len="med"/>
          </a:ln>
          <a:effectLst/>
        </p:spPr>
      </p:cxnSp>
      <p:grpSp>
        <p:nvGrpSpPr>
          <p:cNvPr id="139" name="Group 138">
            <a:extLst>
              <a:ext uri="{FF2B5EF4-FFF2-40B4-BE49-F238E27FC236}">
                <a16:creationId xmlns:a16="http://schemas.microsoft.com/office/drawing/2014/main" id="{9D068612-9C0A-E77F-2F44-976C35F37FF4}"/>
              </a:ext>
            </a:extLst>
          </p:cNvPr>
          <p:cNvGrpSpPr/>
          <p:nvPr/>
        </p:nvGrpSpPr>
        <p:grpSpPr>
          <a:xfrm>
            <a:off x="10519595" y="1067429"/>
            <a:ext cx="1095937" cy="674031"/>
            <a:chOff x="2395239" y="3883558"/>
            <a:chExt cx="1095937" cy="674031"/>
          </a:xfrm>
        </p:grpSpPr>
        <p:sp>
          <p:nvSpPr>
            <p:cNvPr id="140" name="TextBox 139">
              <a:extLst>
                <a:ext uri="{FF2B5EF4-FFF2-40B4-BE49-F238E27FC236}">
                  <a16:creationId xmlns:a16="http://schemas.microsoft.com/office/drawing/2014/main" id="{BA4F9D03-60B0-8D05-5BD9-6121A4A8BAE5}"/>
                </a:ext>
              </a:extLst>
            </p:cNvPr>
            <p:cNvSpPr txBox="1"/>
            <p:nvPr/>
          </p:nvSpPr>
          <p:spPr bwMode="auto">
            <a:xfrm>
              <a:off x="2785534" y="3883558"/>
              <a:ext cx="705642"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 + O</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 + Clb</a:t>
              </a:r>
            </a:p>
          </p:txBody>
        </p:sp>
        <p:cxnSp>
          <p:nvCxnSpPr>
            <p:cNvPr id="141" name="Straight Connector 140">
              <a:extLst>
                <a:ext uri="{FF2B5EF4-FFF2-40B4-BE49-F238E27FC236}">
                  <a16:creationId xmlns:a16="http://schemas.microsoft.com/office/drawing/2014/main" id="{D216AC31-EFFD-82D4-00D1-AC8431FA5C33}"/>
                </a:ext>
              </a:extLst>
            </p:cNvPr>
            <p:cNvCxnSpPr/>
            <p:nvPr/>
          </p:nvCxnSpPr>
          <p:spPr bwMode="auto">
            <a:xfrm flipH="1">
              <a:off x="2395239" y="4003675"/>
              <a:ext cx="390295" cy="0"/>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E141E43D-E967-E020-BF17-C87DC636936E}"/>
                </a:ext>
              </a:extLst>
            </p:cNvPr>
            <p:cNvCxnSpPr/>
            <p:nvPr/>
          </p:nvCxnSpPr>
          <p:spPr bwMode="auto">
            <a:xfrm flipH="1">
              <a:off x="2395239" y="4200525"/>
              <a:ext cx="390295" cy="0"/>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D0C9AD2E-1E50-B59E-94E4-519033883C8D}"/>
                </a:ext>
              </a:extLst>
            </p:cNvPr>
            <p:cNvCxnSpPr/>
            <p:nvPr/>
          </p:nvCxnSpPr>
          <p:spPr bwMode="auto">
            <a:xfrm flipH="1">
              <a:off x="2395239" y="4384675"/>
              <a:ext cx="390295" cy="0"/>
            </a:xfrm>
            <a:prstGeom prst="line">
              <a:avLst/>
            </a:prstGeom>
            <a:noFill/>
            <a:ln w="28575" cap="flat" cmpd="sng" algn="ctr">
              <a:solidFill>
                <a:schemeClr val="accent4"/>
              </a:solidFill>
              <a:prstDash val="solid"/>
              <a:round/>
              <a:headEnd type="none" w="med" len="med"/>
              <a:tailEnd type="none" w="med" len="med"/>
            </a:ln>
            <a:effectLst/>
          </p:spPr>
        </p:cxnSp>
      </p:grpSp>
      <p:sp>
        <p:nvSpPr>
          <p:cNvPr id="144" name="TextBox 143">
            <a:extLst>
              <a:ext uri="{FF2B5EF4-FFF2-40B4-BE49-F238E27FC236}">
                <a16:creationId xmlns:a16="http://schemas.microsoft.com/office/drawing/2014/main" id="{8061CD45-69F5-60EC-2B1B-AD249B434501}"/>
              </a:ext>
            </a:extLst>
          </p:cNvPr>
          <p:cNvSpPr txBox="1"/>
          <p:nvPr/>
        </p:nvSpPr>
        <p:spPr bwMode="auto">
          <a:xfrm>
            <a:off x="274908" y="4835839"/>
            <a:ext cx="114627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 + O</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O + Clb</a:t>
            </a:r>
          </a:p>
        </p:txBody>
      </p:sp>
    </p:spTree>
    <p:extLst>
      <p:ext uri="{BB962C8B-B14F-4D97-AF65-F5344CB8AC3E}">
        <p14:creationId xmlns:p14="http://schemas.microsoft.com/office/powerpoint/2010/main" val="1695762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016184" cy="1103313"/>
          </a:xfrm>
        </p:spPr>
        <p:txBody>
          <a:bodyPr/>
          <a:lstStyle/>
          <a:p>
            <a:r>
              <a:rPr lang="en-US" dirty="0"/>
              <a:t>ELEVATE-TN 5-Yr Update: Investigator-Assessed ORR</a:t>
            </a:r>
            <a:endParaRPr lang="en-US" altLang="en-US" i="1"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Reproduced with permission.</a:t>
            </a:r>
          </a:p>
        </p:txBody>
      </p:sp>
      <p:sp>
        <p:nvSpPr>
          <p:cNvPr id="6" name="TextBox 5">
            <a:extLst>
              <a:ext uri="{FF2B5EF4-FFF2-40B4-BE49-F238E27FC236}">
                <a16:creationId xmlns:a16="http://schemas.microsoft.com/office/drawing/2014/main" id="{325A2DE5-1AFA-06EC-8E41-30EF26CCC83D}"/>
              </a:ext>
            </a:extLst>
          </p:cNvPr>
          <p:cNvSpPr txBox="1"/>
          <p:nvPr/>
        </p:nvSpPr>
        <p:spPr bwMode="auto">
          <a:xfrm rot="16200000">
            <a:off x="-1203772" y="3297550"/>
            <a:ext cx="3972406"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cs typeface="Calibri" panose="020F0502020204030204" pitchFamily="34" charset="0"/>
              </a:rPr>
              <a:t>Patients (%)</a:t>
            </a:r>
          </a:p>
        </p:txBody>
      </p:sp>
      <p:cxnSp>
        <p:nvCxnSpPr>
          <p:cNvPr id="7" name="Straight Connector 6">
            <a:extLst>
              <a:ext uri="{FF2B5EF4-FFF2-40B4-BE49-F238E27FC236}">
                <a16:creationId xmlns:a16="http://schemas.microsoft.com/office/drawing/2014/main" id="{C959C2E9-4793-EBCA-F682-4275B527F38E}"/>
              </a:ext>
            </a:extLst>
          </p:cNvPr>
          <p:cNvCxnSpPr>
            <a:cxnSpLocks/>
          </p:cNvCxnSpPr>
          <p:nvPr/>
        </p:nvCxnSpPr>
        <p:spPr bwMode="auto">
          <a:xfrm flipV="1">
            <a:off x="1329937" y="1496013"/>
            <a:ext cx="0" cy="3866462"/>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12C7124B-CEB0-9F5B-CB38-76C44CC05FC5}"/>
              </a:ext>
            </a:extLst>
          </p:cNvPr>
          <p:cNvCxnSpPr/>
          <p:nvPr/>
        </p:nvCxnSpPr>
        <p:spPr bwMode="auto">
          <a:xfrm flipH="1">
            <a:off x="1270961" y="1757572"/>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A2F82FE4-2AC0-8A5A-FF79-0CE08DE0E3AA}"/>
              </a:ext>
            </a:extLst>
          </p:cNvPr>
          <p:cNvCxnSpPr/>
          <p:nvPr/>
        </p:nvCxnSpPr>
        <p:spPr bwMode="auto">
          <a:xfrm flipH="1">
            <a:off x="1270961" y="2480616"/>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521AD679-5863-BE57-FF6C-A68DA57638C7}"/>
              </a:ext>
            </a:extLst>
          </p:cNvPr>
          <p:cNvCxnSpPr/>
          <p:nvPr/>
        </p:nvCxnSpPr>
        <p:spPr bwMode="auto">
          <a:xfrm flipH="1">
            <a:off x="1270961" y="3203660"/>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1818AC3-1F15-03A4-ADA6-2CBBB15779BB}"/>
              </a:ext>
            </a:extLst>
          </p:cNvPr>
          <p:cNvCxnSpPr/>
          <p:nvPr/>
        </p:nvCxnSpPr>
        <p:spPr bwMode="auto">
          <a:xfrm flipH="1">
            <a:off x="1270961" y="3926704"/>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5DB7702-0FD7-7159-4A3E-B5E5F0125524}"/>
              </a:ext>
            </a:extLst>
          </p:cNvPr>
          <p:cNvCxnSpPr/>
          <p:nvPr/>
        </p:nvCxnSpPr>
        <p:spPr bwMode="auto">
          <a:xfrm flipH="1">
            <a:off x="1270961" y="4649748"/>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65C1290-D7E4-93D4-2E35-9E9594CFE462}"/>
              </a:ext>
            </a:extLst>
          </p:cNvPr>
          <p:cNvCxnSpPr/>
          <p:nvPr/>
        </p:nvCxnSpPr>
        <p:spPr bwMode="auto">
          <a:xfrm flipH="1">
            <a:off x="1270961" y="5372790"/>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88F7C2D-D031-A603-2EFD-A2184468D226}"/>
              </a:ext>
            </a:extLst>
          </p:cNvPr>
          <p:cNvCxnSpPr>
            <a:cxnSpLocks/>
          </p:cNvCxnSpPr>
          <p:nvPr/>
        </p:nvCxnSpPr>
        <p:spPr bwMode="auto">
          <a:xfrm>
            <a:off x="1311817" y="5372790"/>
            <a:ext cx="9444008" cy="0"/>
          </a:xfrm>
          <a:prstGeom prst="line">
            <a:avLst/>
          </a:prstGeom>
          <a:noFill/>
          <a:ln w="28575" cap="flat" cmpd="sng" algn="ctr">
            <a:solidFill>
              <a:schemeClr val="bg1"/>
            </a:solidFill>
            <a:prstDash val="solid"/>
            <a:round/>
            <a:headEnd type="none" w="med" len="med"/>
            <a:tailEnd type="none" w="med" len="med"/>
          </a:ln>
          <a:effectLst/>
        </p:spPr>
      </p:cxnSp>
      <p:grpSp>
        <p:nvGrpSpPr>
          <p:cNvPr id="15" name="Group 14">
            <a:extLst>
              <a:ext uri="{FF2B5EF4-FFF2-40B4-BE49-F238E27FC236}">
                <a16:creationId xmlns:a16="http://schemas.microsoft.com/office/drawing/2014/main" id="{62982407-8ECB-986D-9377-2079C67CF0D8}"/>
              </a:ext>
            </a:extLst>
          </p:cNvPr>
          <p:cNvGrpSpPr/>
          <p:nvPr/>
        </p:nvGrpSpPr>
        <p:grpSpPr>
          <a:xfrm>
            <a:off x="10828674" y="1753724"/>
            <a:ext cx="844267" cy="1169551"/>
            <a:chOff x="10540892" y="1678878"/>
            <a:chExt cx="896981" cy="1242575"/>
          </a:xfrm>
        </p:grpSpPr>
        <p:sp>
          <p:nvSpPr>
            <p:cNvPr id="68" name="TextBox 67">
              <a:extLst>
                <a:ext uri="{FF2B5EF4-FFF2-40B4-BE49-F238E27FC236}">
                  <a16:creationId xmlns:a16="http://schemas.microsoft.com/office/drawing/2014/main" id="{B4F49DA7-1782-C79A-B023-FF1A68D05674}"/>
                </a:ext>
              </a:extLst>
            </p:cNvPr>
            <p:cNvSpPr txBox="1"/>
            <p:nvPr/>
          </p:nvSpPr>
          <p:spPr bwMode="auto">
            <a:xfrm>
              <a:off x="10649001" y="1678878"/>
              <a:ext cx="788872" cy="1242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CR/CRi</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PR</a:t>
              </a:r>
              <a:r>
                <a:rPr lang="en-US" sz="1400" b="0" baseline="30000" dirty="0">
                  <a:solidFill>
                    <a:schemeClr val="bg1"/>
                  </a:solidFill>
                  <a:latin typeface="Calibri" panose="020F0502020204030204" pitchFamily="34" charset="0"/>
                </a:rPr>
                <a:t>‡</a:t>
              </a:r>
              <a:endParaRPr lang="en-US" sz="1400" b="0" dirty="0">
                <a:solidFill>
                  <a:schemeClr val="bg1"/>
                </a:solidFill>
                <a:latin typeface="Calibri" panose="020F0502020204030204" pitchFamily="34" charset="0"/>
                <a:cs typeface="Calibri" panose="020F0502020204030204" pitchFamily="34" charset="0"/>
              </a:endParaRP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SD</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PD</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Missing</a:t>
              </a:r>
            </a:p>
          </p:txBody>
        </p:sp>
        <p:grpSp>
          <p:nvGrpSpPr>
            <p:cNvPr id="69" name="Group 68">
              <a:extLst>
                <a:ext uri="{FF2B5EF4-FFF2-40B4-BE49-F238E27FC236}">
                  <a16:creationId xmlns:a16="http://schemas.microsoft.com/office/drawing/2014/main" id="{3088D760-D290-7CBE-3566-3BA986D0C684}"/>
                </a:ext>
              </a:extLst>
            </p:cNvPr>
            <p:cNvGrpSpPr/>
            <p:nvPr/>
          </p:nvGrpSpPr>
          <p:grpSpPr>
            <a:xfrm>
              <a:off x="10540892" y="1747150"/>
              <a:ext cx="142167" cy="1073574"/>
              <a:chOff x="8915292" y="2508052"/>
              <a:chExt cx="142167" cy="1073574"/>
            </a:xfrm>
          </p:grpSpPr>
          <p:sp>
            <p:nvSpPr>
              <p:cNvPr id="70" name="Rectangle 69">
                <a:extLst>
                  <a:ext uri="{FF2B5EF4-FFF2-40B4-BE49-F238E27FC236}">
                    <a16:creationId xmlns:a16="http://schemas.microsoft.com/office/drawing/2014/main" id="{DF4D146E-328E-FEFB-B062-1C31CBFCD2AC}"/>
                  </a:ext>
                </a:extLst>
              </p:cNvPr>
              <p:cNvSpPr/>
              <p:nvPr/>
            </p:nvSpPr>
            <p:spPr bwMode="auto">
              <a:xfrm>
                <a:off x="8915292" y="2508052"/>
                <a:ext cx="141898" cy="141898"/>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1" name="Rectangle 70">
                <a:extLst>
                  <a:ext uri="{FF2B5EF4-FFF2-40B4-BE49-F238E27FC236}">
                    <a16:creationId xmlns:a16="http://schemas.microsoft.com/office/drawing/2014/main" id="{75963B4B-CFCC-67E3-1BC9-204BED83D696}"/>
                  </a:ext>
                </a:extLst>
              </p:cNvPr>
              <p:cNvSpPr/>
              <p:nvPr/>
            </p:nvSpPr>
            <p:spPr bwMode="auto">
              <a:xfrm>
                <a:off x="8915292" y="2749592"/>
                <a:ext cx="141898" cy="141898"/>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2" name="Rectangle 71">
                <a:extLst>
                  <a:ext uri="{FF2B5EF4-FFF2-40B4-BE49-F238E27FC236}">
                    <a16:creationId xmlns:a16="http://schemas.microsoft.com/office/drawing/2014/main" id="{E1B5096C-508B-4A1C-CC6D-E82FF3D5C5C6}"/>
                  </a:ext>
                </a:extLst>
              </p:cNvPr>
              <p:cNvSpPr/>
              <p:nvPr/>
            </p:nvSpPr>
            <p:spPr bwMode="auto">
              <a:xfrm>
                <a:off x="8915292" y="2982901"/>
                <a:ext cx="141898" cy="141898"/>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3" name="Rectangle 72">
                <a:extLst>
                  <a:ext uri="{FF2B5EF4-FFF2-40B4-BE49-F238E27FC236}">
                    <a16:creationId xmlns:a16="http://schemas.microsoft.com/office/drawing/2014/main" id="{46217C26-254A-0B7F-F35B-36AAE3A348C5}"/>
                  </a:ext>
                </a:extLst>
              </p:cNvPr>
              <p:cNvSpPr/>
              <p:nvPr/>
            </p:nvSpPr>
            <p:spPr bwMode="auto">
              <a:xfrm>
                <a:off x="8915561" y="3206421"/>
                <a:ext cx="141898" cy="14189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4" name="Rectangle 73">
                <a:extLst>
                  <a:ext uri="{FF2B5EF4-FFF2-40B4-BE49-F238E27FC236}">
                    <a16:creationId xmlns:a16="http://schemas.microsoft.com/office/drawing/2014/main" id="{BBCEB9F0-5680-3513-25A1-573D9B45C836}"/>
                  </a:ext>
                </a:extLst>
              </p:cNvPr>
              <p:cNvSpPr/>
              <p:nvPr/>
            </p:nvSpPr>
            <p:spPr bwMode="auto">
              <a:xfrm>
                <a:off x="8915561" y="3439728"/>
                <a:ext cx="141898" cy="141898"/>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grpSp>
      </p:grpSp>
      <p:sp>
        <p:nvSpPr>
          <p:cNvPr id="16" name="TextBox 15">
            <a:extLst>
              <a:ext uri="{FF2B5EF4-FFF2-40B4-BE49-F238E27FC236}">
                <a16:creationId xmlns:a16="http://schemas.microsoft.com/office/drawing/2014/main" id="{9F76DB3B-FA96-0839-FC27-F7A43FC1BB31}"/>
              </a:ext>
            </a:extLst>
          </p:cNvPr>
          <p:cNvSpPr txBox="1"/>
          <p:nvPr/>
        </p:nvSpPr>
        <p:spPr bwMode="auto">
          <a:xfrm>
            <a:off x="585557" y="1589626"/>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sp>
        <p:nvSpPr>
          <p:cNvPr id="17" name="TextBox 16">
            <a:extLst>
              <a:ext uri="{FF2B5EF4-FFF2-40B4-BE49-F238E27FC236}">
                <a16:creationId xmlns:a16="http://schemas.microsoft.com/office/drawing/2014/main" id="{19FED8B0-21FD-7DEA-2029-479110C2ABBD}"/>
              </a:ext>
            </a:extLst>
          </p:cNvPr>
          <p:cNvSpPr txBox="1"/>
          <p:nvPr/>
        </p:nvSpPr>
        <p:spPr bwMode="auto">
          <a:xfrm>
            <a:off x="585557" y="2311889"/>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18" name="TextBox 17">
            <a:extLst>
              <a:ext uri="{FF2B5EF4-FFF2-40B4-BE49-F238E27FC236}">
                <a16:creationId xmlns:a16="http://schemas.microsoft.com/office/drawing/2014/main" id="{9D9F8A97-3A61-45E5-DAD4-7B89D0309ABB}"/>
              </a:ext>
            </a:extLst>
          </p:cNvPr>
          <p:cNvSpPr txBox="1"/>
          <p:nvPr/>
        </p:nvSpPr>
        <p:spPr bwMode="auto">
          <a:xfrm>
            <a:off x="585557" y="3034152"/>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19" name="TextBox 18">
            <a:extLst>
              <a:ext uri="{FF2B5EF4-FFF2-40B4-BE49-F238E27FC236}">
                <a16:creationId xmlns:a16="http://schemas.microsoft.com/office/drawing/2014/main" id="{862232D2-D6AB-F395-F30D-30720760ABF7}"/>
              </a:ext>
            </a:extLst>
          </p:cNvPr>
          <p:cNvSpPr txBox="1"/>
          <p:nvPr/>
        </p:nvSpPr>
        <p:spPr bwMode="auto">
          <a:xfrm>
            <a:off x="585557" y="3756414"/>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20" name="TextBox 19">
            <a:extLst>
              <a:ext uri="{FF2B5EF4-FFF2-40B4-BE49-F238E27FC236}">
                <a16:creationId xmlns:a16="http://schemas.microsoft.com/office/drawing/2014/main" id="{17CC7FC4-AA70-F172-EF70-F10E53BF39B1}"/>
              </a:ext>
            </a:extLst>
          </p:cNvPr>
          <p:cNvSpPr txBox="1"/>
          <p:nvPr/>
        </p:nvSpPr>
        <p:spPr bwMode="auto">
          <a:xfrm>
            <a:off x="585557" y="4478677"/>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21" name="TextBox 20">
            <a:extLst>
              <a:ext uri="{FF2B5EF4-FFF2-40B4-BE49-F238E27FC236}">
                <a16:creationId xmlns:a16="http://schemas.microsoft.com/office/drawing/2014/main" id="{E41A4908-8627-1984-F1F9-A398A9484DCA}"/>
              </a:ext>
            </a:extLst>
          </p:cNvPr>
          <p:cNvSpPr txBox="1"/>
          <p:nvPr/>
        </p:nvSpPr>
        <p:spPr bwMode="auto">
          <a:xfrm>
            <a:off x="585557" y="5200938"/>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grpSp>
        <p:nvGrpSpPr>
          <p:cNvPr id="22" name="Group 21">
            <a:extLst>
              <a:ext uri="{FF2B5EF4-FFF2-40B4-BE49-F238E27FC236}">
                <a16:creationId xmlns:a16="http://schemas.microsoft.com/office/drawing/2014/main" id="{FFFF59CC-7DD8-1877-89BB-0B414CF70F6F}"/>
              </a:ext>
            </a:extLst>
          </p:cNvPr>
          <p:cNvGrpSpPr/>
          <p:nvPr/>
        </p:nvGrpSpPr>
        <p:grpSpPr>
          <a:xfrm>
            <a:off x="7694173" y="1753724"/>
            <a:ext cx="3979665" cy="3989495"/>
            <a:chOff x="7519043" y="1863687"/>
            <a:chExt cx="4228145" cy="4238589"/>
          </a:xfrm>
        </p:grpSpPr>
        <p:sp>
          <p:nvSpPr>
            <p:cNvPr id="57" name="TextBox 56">
              <a:extLst>
                <a:ext uri="{FF2B5EF4-FFF2-40B4-BE49-F238E27FC236}">
                  <a16:creationId xmlns:a16="http://schemas.microsoft.com/office/drawing/2014/main" id="{F1DF9067-4D57-DF21-D93D-93A7E0DE9AF3}"/>
                </a:ext>
              </a:extLst>
            </p:cNvPr>
            <p:cNvSpPr txBox="1"/>
            <p:nvPr/>
          </p:nvSpPr>
          <p:spPr bwMode="auto">
            <a:xfrm>
              <a:off x="7770887" y="5742584"/>
              <a:ext cx="1779509" cy="359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O + Clb (n = 177)</a:t>
              </a:r>
            </a:p>
          </p:txBody>
        </p:sp>
        <p:sp>
          <p:nvSpPr>
            <p:cNvPr id="58" name="Rectangle 57">
              <a:extLst>
                <a:ext uri="{FF2B5EF4-FFF2-40B4-BE49-F238E27FC236}">
                  <a16:creationId xmlns:a16="http://schemas.microsoft.com/office/drawing/2014/main" id="{4DB9221A-D3FD-FD5B-5106-6F867906BB3D}"/>
                </a:ext>
              </a:extLst>
            </p:cNvPr>
            <p:cNvSpPr/>
            <p:nvPr/>
          </p:nvSpPr>
          <p:spPr>
            <a:xfrm>
              <a:off x="9668677" y="3783900"/>
              <a:ext cx="2078511" cy="621287"/>
            </a:xfrm>
            <a:prstGeom prst="rect">
              <a:avLst/>
            </a:prstGeom>
          </p:spPr>
          <p:txBody>
            <a:bodyPr wrap="square">
              <a:spAutoFit/>
            </a:bodyPr>
            <a:lstStyle/>
            <a:p>
              <a:r>
                <a:rPr lang="en-US" sz="1600" b="0" dirty="0">
                  <a:solidFill>
                    <a:srgbClr val="000000"/>
                  </a:solidFill>
                  <a:latin typeface="Calibri" panose="020F0502020204030204" pitchFamily="34" charset="0"/>
                  <a:cs typeface="Calibri" panose="020F0502020204030204" pitchFamily="34" charset="0"/>
                </a:rPr>
                <a:t>ORR*: 83.1%</a:t>
              </a:r>
            </a:p>
            <a:p>
              <a:r>
                <a:rPr lang="en-US" sz="1600" b="0" dirty="0">
                  <a:solidFill>
                    <a:srgbClr val="000000"/>
                  </a:solidFill>
                  <a:latin typeface="Calibri" panose="020F0502020204030204" pitchFamily="34" charset="0"/>
                  <a:cs typeface="Calibri" panose="020F0502020204030204" pitchFamily="34" charset="0"/>
                </a:rPr>
                <a:t>(95% CI: 76.8-87.9)</a:t>
              </a:r>
            </a:p>
          </p:txBody>
        </p:sp>
        <p:sp>
          <p:nvSpPr>
            <p:cNvPr id="59" name="Rectangle 58">
              <a:extLst>
                <a:ext uri="{FF2B5EF4-FFF2-40B4-BE49-F238E27FC236}">
                  <a16:creationId xmlns:a16="http://schemas.microsoft.com/office/drawing/2014/main" id="{B6638537-7F65-3865-EEAF-BE99C1B870F0}"/>
                </a:ext>
              </a:extLst>
            </p:cNvPr>
            <p:cNvSpPr/>
            <p:nvPr/>
          </p:nvSpPr>
          <p:spPr bwMode="auto">
            <a:xfrm>
              <a:off x="8053818" y="5245331"/>
              <a:ext cx="1304809" cy="448513"/>
            </a:xfrm>
            <a:prstGeom prst="rect">
              <a:avLst/>
            </a:prstGeom>
            <a:solidFill>
              <a:schemeClr val="accent4"/>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dirty="0">
                  <a:solidFill>
                    <a:schemeClr val="tx1"/>
                  </a:solidFill>
                  <a:latin typeface="Calibri" panose="020F0502020204030204" pitchFamily="34" charset="0"/>
                  <a:cs typeface="Calibri" panose="020F0502020204030204" pitchFamily="34" charset="0"/>
                </a:rPr>
                <a:t>13.6</a:t>
              </a:r>
            </a:p>
          </p:txBody>
        </p:sp>
        <p:sp>
          <p:nvSpPr>
            <p:cNvPr id="60" name="Rectangle 59">
              <a:extLst>
                <a:ext uri="{FF2B5EF4-FFF2-40B4-BE49-F238E27FC236}">
                  <a16:creationId xmlns:a16="http://schemas.microsoft.com/office/drawing/2014/main" id="{41D57E71-1650-05AB-252E-0B57F794926F}"/>
                </a:ext>
              </a:extLst>
            </p:cNvPr>
            <p:cNvSpPr/>
            <p:nvPr/>
          </p:nvSpPr>
          <p:spPr bwMode="auto">
            <a:xfrm>
              <a:off x="8053818" y="2531225"/>
              <a:ext cx="1304809" cy="2714106"/>
            </a:xfrm>
            <a:prstGeom prst="rect">
              <a:avLst/>
            </a:prstGeom>
            <a:solidFill>
              <a:schemeClr val="accent6"/>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dirty="0">
                  <a:latin typeface="Calibri" panose="020F0502020204030204" pitchFamily="34" charset="0"/>
                  <a:cs typeface="Calibri" panose="020F0502020204030204" pitchFamily="34" charset="0"/>
                </a:rPr>
                <a:t>69.5</a:t>
              </a:r>
            </a:p>
          </p:txBody>
        </p:sp>
        <p:sp>
          <p:nvSpPr>
            <p:cNvPr id="61" name="Rectangle 60">
              <a:extLst>
                <a:ext uri="{FF2B5EF4-FFF2-40B4-BE49-F238E27FC236}">
                  <a16:creationId xmlns:a16="http://schemas.microsoft.com/office/drawing/2014/main" id="{0F749DD6-EE8A-E554-1444-F68504A43049}"/>
                </a:ext>
              </a:extLst>
            </p:cNvPr>
            <p:cNvSpPr/>
            <p:nvPr/>
          </p:nvSpPr>
          <p:spPr bwMode="auto">
            <a:xfrm>
              <a:off x="8053818" y="2211186"/>
              <a:ext cx="1304809" cy="318436"/>
            </a:xfrm>
            <a:prstGeom prst="rect">
              <a:avLst/>
            </a:prstGeom>
            <a:solidFill>
              <a:schemeClr val="accent5"/>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8.5</a:t>
              </a:r>
            </a:p>
          </p:txBody>
        </p:sp>
        <p:sp>
          <p:nvSpPr>
            <p:cNvPr id="62" name="Rectangle 61">
              <a:extLst>
                <a:ext uri="{FF2B5EF4-FFF2-40B4-BE49-F238E27FC236}">
                  <a16:creationId xmlns:a16="http://schemas.microsoft.com/office/drawing/2014/main" id="{2A189B21-12AA-B6D1-AD2A-F61E711A335A}"/>
                </a:ext>
              </a:extLst>
            </p:cNvPr>
            <p:cNvSpPr/>
            <p:nvPr/>
          </p:nvSpPr>
          <p:spPr bwMode="auto">
            <a:xfrm>
              <a:off x="8053818" y="2136372"/>
              <a:ext cx="1304809" cy="7915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63" name="Rectangle 62">
              <a:extLst>
                <a:ext uri="{FF2B5EF4-FFF2-40B4-BE49-F238E27FC236}">
                  <a16:creationId xmlns:a16="http://schemas.microsoft.com/office/drawing/2014/main" id="{D8517199-490A-322D-C13D-B60A7298EFD9}"/>
                </a:ext>
              </a:extLst>
            </p:cNvPr>
            <p:cNvSpPr/>
            <p:nvPr/>
          </p:nvSpPr>
          <p:spPr bwMode="auto">
            <a:xfrm>
              <a:off x="8053818" y="1863687"/>
              <a:ext cx="1304809" cy="272683"/>
            </a:xfrm>
            <a:prstGeom prst="rect">
              <a:avLst/>
            </a:prstGeom>
            <a:solidFill>
              <a:schemeClr val="tx2"/>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6.8</a:t>
              </a:r>
            </a:p>
          </p:txBody>
        </p:sp>
        <p:sp>
          <p:nvSpPr>
            <p:cNvPr id="64" name="Rectangle 63">
              <a:extLst>
                <a:ext uri="{FF2B5EF4-FFF2-40B4-BE49-F238E27FC236}">
                  <a16:creationId xmlns:a16="http://schemas.microsoft.com/office/drawing/2014/main" id="{0AA4B398-0E82-B769-4154-5E059CB76110}"/>
                </a:ext>
              </a:extLst>
            </p:cNvPr>
            <p:cNvSpPr/>
            <p:nvPr/>
          </p:nvSpPr>
          <p:spPr bwMode="auto">
            <a:xfrm>
              <a:off x="7519043" y="2004132"/>
              <a:ext cx="485052" cy="318436"/>
            </a:xfrm>
            <a:prstGeom prst="rect">
              <a:avLst/>
            </a:prstGeom>
            <a:no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1.7</a:t>
              </a:r>
            </a:p>
          </p:txBody>
        </p:sp>
        <p:cxnSp>
          <p:nvCxnSpPr>
            <p:cNvPr id="65" name="Elbow Connector 64">
              <a:extLst>
                <a:ext uri="{FF2B5EF4-FFF2-40B4-BE49-F238E27FC236}">
                  <a16:creationId xmlns:a16="http://schemas.microsoft.com/office/drawing/2014/main" id="{BE37B02E-4AE7-B696-62AB-A48D0B537B40}"/>
                </a:ext>
              </a:extLst>
            </p:cNvPr>
            <p:cNvCxnSpPr>
              <a:cxnSpLocks/>
            </p:cNvCxnSpPr>
            <p:nvPr/>
          </p:nvCxnSpPr>
          <p:spPr bwMode="auto">
            <a:xfrm rot="16200000" flipH="1">
              <a:off x="7865533" y="4027761"/>
              <a:ext cx="3183466" cy="186267"/>
            </a:xfrm>
            <a:prstGeom prst="bentConnector3">
              <a:avLst>
                <a:gd name="adj1" fmla="val 532"/>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4A0ADA6B-2724-B564-3F19-5FEC2A844A8E}"/>
                </a:ext>
              </a:extLst>
            </p:cNvPr>
            <p:cNvCxnSpPr>
              <a:cxnSpLocks/>
            </p:cNvCxnSpPr>
            <p:nvPr/>
          </p:nvCxnSpPr>
          <p:spPr bwMode="auto">
            <a:xfrm flipH="1">
              <a:off x="9537577" y="4101088"/>
              <a:ext cx="106486"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613BD6DD-F0DA-9EDD-69CF-95EB35C2D25F}"/>
                </a:ext>
              </a:extLst>
            </p:cNvPr>
            <p:cNvCxnSpPr>
              <a:cxnSpLocks/>
              <a:stCxn id="62" idx="1"/>
            </p:cNvCxnSpPr>
            <p:nvPr/>
          </p:nvCxnSpPr>
          <p:spPr bwMode="auto">
            <a:xfrm flipH="1">
              <a:off x="7913077" y="2175950"/>
              <a:ext cx="140741" cy="0"/>
            </a:xfrm>
            <a:prstGeom prst="line">
              <a:avLst/>
            </a:prstGeom>
            <a:noFill/>
            <a:ln w="9525" cap="flat" cmpd="sng" algn="ctr">
              <a:solidFill>
                <a:schemeClr val="bg1"/>
              </a:solidFill>
              <a:prstDash val="solid"/>
              <a:round/>
              <a:headEnd type="none" w="med" len="med"/>
              <a:tailEnd type="none" w="med" len="med"/>
            </a:ln>
            <a:effectLst/>
          </p:spPr>
        </p:cxnSp>
      </p:grpSp>
      <p:grpSp>
        <p:nvGrpSpPr>
          <p:cNvPr id="23" name="Group 22">
            <a:extLst>
              <a:ext uri="{FF2B5EF4-FFF2-40B4-BE49-F238E27FC236}">
                <a16:creationId xmlns:a16="http://schemas.microsoft.com/office/drawing/2014/main" id="{A68DCC1D-19FA-3026-E57A-D8AE0FB7B659}"/>
              </a:ext>
            </a:extLst>
          </p:cNvPr>
          <p:cNvGrpSpPr/>
          <p:nvPr/>
        </p:nvGrpSpPr>
        <p:grpSpPr>
          <a:xfrm>
            <a:off x="4567529" y="1477033"/>
            <a:ext cx="3987191" cy="4266186"/>
            <a:chOff x="4300844" y="1569720"/>
            <a:chExt cx="4236140" cy="4532556"/>
          </a:xfrm>
        </p:grpSpPr>
        <p:sp>
          <p:nvSpPr>
            <p:cNvPr id="41" name="TextBox 40">
              <a:extLst>
                <a:ext uri="{FF2B5EF4-FFF2-40B4-BE49-F238E27FC236}">
                  <a16:creationId xmlns:a16="http://schemas.microsoft.com/office/drawing/2014/main" id="{6211A253-A4A1-41D1-F62E-82EE6B2EEE47}"/>
                </a:ext>
              </a:extLst>
            </p:cNvPr>
            <p:cNvSpPr txBox="1"/>
            <p:nvPr/>
          </p:nvSpPr>
          <p:spPr bwMode="auto">
            <a:xfrm>
              <a:off x="4904991" y="5742584"/>
              <a:ext cx="1310815" cy="359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A (n = 179)</a:t>
              </a:r>
            </a:p>
          </p:txBody>
        </p:sp>
        <p:sp>
          <p:nvSpPr>
            <p:cNvPr id="42" name="Rectangle 41">
              <a:extLst>
                <a:ext uri="{FF2B5EF4-FFF2-40B4-BE49-F238E27FC236}">
                  <a16:creationId xmlns:a16="http://schemas.microsoft.com/office/drawing/2014/main" id="{85F17BD6-8216-2AAE-DE6E-6C9F0299A095}"/>
                </a:ext>
              </a:extLst>
            </p:cNvPr>
            <p:cNvSpPr/>
            <p:nvPr/>
          </p:nvSpPr>
          <p:spPr bwMode="auto">
            <a:xfrm>
              <a:off x="4898548" y="5184775"/>
              <a:ext cx="1304809" cy="515695"/>
            </a:xfrm>
            <a:prstGeom prst="rect">
              <a:avLst/>
            </a:prstGeom>
            <a:solidFill>
              <a:schemeClr val="accent4"/>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14.5</a:t>
              </a:r>
            </a:p>
          </p:txBody>
        </p:sp>
        <p:sp>
          <p:nvSpPr>
            <p:cNvPr id="43" name="Rectangle 42">
              <a:extLst>
                <a:ext uri="{FF2B5EF4-FFF2-40B4-BE49-F238E27FC236}">
                  <a16:creationId xmlns:a16="http://schemas.microsoft.com/office/drawing/2014/main" id="{9B27A929-0165-CD25-7A4B-B3D28F6580C2}"/>
                </a:ext>
              </a:extLst>
            </p:cNvPr>
            <p:cNvSpPr/>
            <p:nvPr/>
          </p:nvSpPr>
          <p:spPr bwMode="auto">
            <a:xfrm>
              <a:off x="4898548" y="2165349"/>
              <a:ext cx="1304809" cy="3022103"/>
            </a:xfrm>
            <a:prstGeom prst="rect">
              <a:avLst/>
            </a:prstGeom>
            <a:solidFill>
              <a:schemeClr val="accent6"/>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77.7</a:t>
              </a:r>
            </a:p>
          </p:txBody>
        </p:sp>
        <p:sp>
          <p:nvSpPr>
            <p:cNvPr id="44" name="Rectangle 43">
              <a:extLst>
                <a:ext uri="{FF2B5EF4-FFF2-40B4-BE49-F238E27FC236}">
                  <a16:creationId xmlns:a16="http://schemas.microsoft.com/office/drawing/2014/main" id="{ADFA65BD-3D71-F3E9-8A1F-F54FEA35190F}"/>
                </a:ext>
              </a:extLst>
            </p:cNvPr>
            <p:cNvSpPr/>
            <p:nvPr/>
          </p:nvSpPr>
          <p:spPr bwMode="auto">
            <a:xfrm>
              <a:off x="4898548" y="2089149"/>
              <a:ext cx="1304809" cy="73025"/>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5" name="Rectangle 44">
              <a:extLst>
                <a:ext uri="{FF2B5EF4-FFF2-40B4-BE49-F238E27FC236}">
                  <a16:creationId xmlns:a16="http://schemas.microsoft.com/office/drawing/2014/main" id="{933732E8-80FB-86C4-95B4-9055E9D2E3DF}"/>
                </a:ext>
              </a:extLst>
            </p:cNvPr>
            <p:cNvSpPr/>
            <p:nvPr/>
          </p:nvSpPr>
          <p:spPr bwMode="auto">
            <a:xfrm>
              <a:off x="4898548" y="2016125"/>
              <a:ext cx="1304809" cy="730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6" name="Rectangle 45">
              <a:extLst>
                <a:ext uri="{FF2B5EF4-FFF2-40B4-BE49-F238E27FC236}">
                  <a16:creationId xmlns:a16="http://schemas.microsoft.com/office/drawing/2014/main" id="{119A8AE3-36AF-66CE-8B53-62C000F1757F}"/>
                </a:ext>
              </a:extLst>
            </p:cNvPr>
            <p:cNvSpPr/>
            <p:nvPr/>
          </p:nvSpPr>
          <p:spPr bwMode="auto">
            <a:xfrm>
              <a:off x="4898548" y="1870314"/>
              <a:ext cx="1304809" cy="142636"/>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7" name="Rectangle 46">
              <a:extLst>
                <a:ext uri="{FF2B5EF4-FFF2-40B4-BE49-F238E27FC236}">
                  <a16:creationId xmlns:a16="http://schemas.microsoft.com/office/drawing/2014/main" id="{7D2A7AED-9433-6856-38CE-AED0F09C278C}"/>
                </a:ext>
              </a:extLst>
            </p:cNvPr>
            <p:cNvSpPr/>
            <p:nvPr/>
          </p:nvSpPr>
          <p:spPr bwMode="auto">
            <a:xfrm>
              <a:off x="4300844" y="2234609"/>
              <a:ext cx="485052" cy="318436"/>
            </a:xfrm>
            <a:prstGeom prst="rect">
              <a:avLst/>
            </a:prstGeom>
            <a:no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2.2</a:t>
              </a:r>
            </a:p>
          </p:txBody>
        </p:sp>
        <p:sp>
          <p:nvSpPr>
            <p:cNvPr id="48" name="Rectangle 47">
              <a:extLst>
                <a:ext uri="{FF2B5EF4-FFF2-40B4-BE49-F238E27FC236}">
                  <a16:creationId xmlns:a16="http://schemas.microsoft.com/office/drawing/2014/main" id="{430121C0-E407-FB97-203F-270E861AC940}"/>
                </a:ext>
              </a:extLst>
            </p:cNvPr>
            <p:cNvSpPr/>
            <p:nvPr/>
          </p:nvSpPr>
          <p:spPr bwMode="auto">
            <a:xfrm>
              <a:off x="4300844" y="1569720"/>
              <a:ext cx="485052" cy="318436"/>
            </a:xfrm>
            <a:prstGeom prst="rect">
              <a:avLst/>
            </a:prstGeom>
            <a:no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3.9</a:t>
              </a:r>
            </a:p>
          </p:txBody>
        </p:sp>
        <p:sp>
          <p:nvSpPr>
            <p:cNvPr id="49" name="Rectangle 48">
              <a:extLst>
                <a:ext uri="{FF2B5EF4-FFF2-40B4-BE49-F238E27FC236}">
                  <a16:creationId xmlns:a16="http://schemas.microsoft.com/office/drawing/2014/main" id="{A82D4AB3-69AB-3706-4D16-188ACDDB66DB}"/>
                </a:ext>
              </a:extLst>
            </p:cNvPr>
            <p:cNvSpPr/>
            <p:nvPr/>
          </p:nvSpPr>
          <p:spPr bwMode="auto">
            <a:xfrm>
              <a:off x="4300844" y="1869560"/>
              <a:ext cx="485052" cy="318436"/>
            </a:xfrm>
            <a:prstGeom prst="rect">
              <a:avLst/>
            </a:prstGeom>
            <a:no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1.7</a:t>
              </a:r>
            </a:p>
          </p:txBody>
        </p:sp>
        <p:cxnSp>
          <p:nvCxnSpPr>
            <p:cNvPr id="50" name="Straight Connector 49">
              <a:extLst>
                <a:ext uri="{FF2B5EF4-FFF2-40B4-BE49-F238E27FC236}">
                  <a16:creationId xmlns:a16="http://schemas.microsoft.com/office/drawing/2014/main" id="{0376786B-29C7-5FE5-EE23-E238D9A346CC}"/>
                </a:ext>
              </a:extLst>
            </p:cNvPr>
            <p:cNvCxnSpPr>
              <a:cxnSpLocks/>
            </p:cNvCxnSpPr>
            <p:nvPr/>
          </p:nvCxnSpPr>
          <p:spPr bwMode="auto">
            <a:xfrm flipH="1">
              <a:off x="4713767" y="2041378"/>
              <a:ext cx="182696" cy="0"/>
            </a:xfrm>
            <a:prstGeom prst="line">
              <a:avLst/>
            </a:prstGeom>
            <a:noFill/>
            <a:ln w="9525" cap="flat" cmpd="sng" algn="ctr">
              <a:solidFill>
                <a:schemeClr val="bg1"/>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7A4B4252-1108-4B3F-6A91-E57BDD74CF69}"/>
                </a:ext>
              </a:extLst>
            </p:cNvPr>
            <p:cNvGrpSpPr/>
            <p:nvPr/>
          </p:nvGrpSpPr>
          <p:grpSpPr>
            <a:xfrm>
              <a:off x="6208296" y="2165683"/>
              <a:ext cx="2328688" cy="3546945"/>
              <a:chOff x="6208296" y="2165683"/>
              <a:chExt cx="2328688" cy="3546945"/>
            </a:xfrm>
          </p:grpSpPr>
          <p:sp>
            <p:nvSpPr>
              <p:cNvPr id="54" name="Rectangle 53">
                <a:extLst>
                  <a:ext uri="{FF2B5EF4-FFF2-40B4-BE49-F238E27FC236}">
                    <a16:creationId xmlns:a16="http://schemas.microsoft.com/office/drawing/2014/main" id="{5DEFEFAD-6422-E43F-D71E-F50B403686AA}"/>
                  </a:ext>
                </a:extLst>
              </p:cNvPr>
              <p:cNvSpPr/>
              <p:nvPr/>
            </p:nvSpPr>
            <p:spPr>
              <a:xfrm>
                <a:off x="6307280" y="3534518"/>
                <a:ext cx="2229704" cy="882882"/>
              </a:xfrm>
              <a:prstGeom prst="rect">
                <a:avLst/>
              </a:prstGeom>
            </p:spPr>
            <p:txBody>
              <a:bodyPr wrap="square">
                <a:spAutoFit/>
              </a:bodyPr>
              <a:lstStyle/>
              <a:p>
                <a:r>
                  <a:rPr lang="en-US" sz="1600" b="0" dirty="0">
                    <a:solidFill>
                      <a:srgbClr val="000000"/>
                    </a:solidFill>
                    <a:latin typeface="Calibri" panose="020F0502020204030204" pitchFamily="34" charset="0"/>
                    <a:cs typeface="Calibri" panose="020F0502020204030204" pitchFamily="34" charset="0"/>
                  </a:rPr>
                  <a:t>ORR*: 89.9%</a:t>
                </a:r>
              </a:p>
              <a:p>
                <a:r>
                  <a:rPr lang="en-US" sz="1600" b="0" dirty="0">
                    <a:solidFill>
                      <a:srgbClr val="000000"/>
                    </a:solidFill>
                    <a:latin typeface="Calibri" panose="020F0502020204030204" pitchFamily="34" charset="0"/>
                    <a:cs typeface="Calibri" panose="020F0502020204030204" pitchFamily="34" charset="0"/>
                  </a:rPr>
                  <a:t>(95% CI: 84.7-93.5</a:t>
                </a:r>
              </a:p>
              <a:p>
                <a:r>
                  <a:rPr lang="en-US" sz="1600" b="0" i="1" dirty="0">
                    <a:solidFill>
                      <a:srgbClr val="000000"/>
                    </a:solidFill>
                    <a:latin typeface="Calibri" panose="020F0502020204030204" pitchFamily="34" charset="0"/>
                    <a:cs typeface="Calibri" panose="020F0502020204030204" pitchFamily="34" charset="0"/>
                  </a:rPr>
                  <a:t>P </a:t>
                </a:r>
                <a:r>
                  <a:rPr lang="en-US" sz="1600" b="0" dirty="0">
                    <a:solidFill>
                      <a:srgbClr val="000000"/>
                    </a:solidFill>
                    <a:latin typeface="Calibri" panose="020F0502020204030204" pitchFamily="34" charset="0"/>
                    <a:cs typeface="Calibri" panose="020F0502020204030204" pitchFamily="34" charset="0"/>
                  </a:rPr>
                  <a:t>= .0499</a:t>
                </a:r>
                <a:r>
                  <a:rPr lang="en-US" sz="1600" b="0" baseline="30000" dirty="0">
                    <a:solidFill>
                      <a:schemeClr val="bg1"/>
                    </a:solidFill>
                    <a:latin typeface="Calibri" panose="020F0502020204030204" pitchFamily="34" charset="0"/>
                    <a:cs typeface="Calibri" panose="020F0502020204030204" pitchFamily="34" charset="0"/>
                  </a:rPr>
                  <a:t>†</a:t>
                </a:r>
                <a:r>
                  <a:rPr lang="en-US" sz="1600" b="0" dirty="0">
                    <a:solidFill>
                      <a:schemeClr val="bg1"/>
                    </a:solidFill>
                    <a:latin typeface="Calibri" panose="020F0502020204030204" pitchFamily="34" charset="0"/>
                    <a:cs typeface="Calibri" panose="020F0502020204030204" pitchFamily="34" charset="0"/>
                  </a:rPr>
                  <a:t>)</a:t>
                </a:r>
                <a:endParaRPr lang="en-US" sz="1600" b="0" dirty="0">
                  <a:solidFill>
                    <a:srgbClr val="000000"/>
                  </a:solidFill>
                  <a:latin typeface="Calibri" panose="020F0502020204030204" pitchFamily="34" charset="0"/>
                  <a:cs typeface="Calibri" panose="020F0502020204030204" pitchFamily="34" charset="0"/>
                </a:endParaRPr>
              </a:p>
            </p:txBody>
          </p:sp>
          <p:cxnSp>
            <p:nvCxnSpPr>
              <p:cNvPr id="55" name="Elbow Connector 54">
                <a:extLst>
                  <a:ext uri="{FF2B5EF4-FFF2-40B4-BE49-F238E27FC236}">
                    <a16:creationId xmlns:a16="http://schemas.microsoft.com/office/drawing/2014/main" id="{A2776DC3-D087-1B6C-C926-5FBD30FB200E}"/>
                  </a:ext>
                </a:extLst>
              </p:cNvPr>
              <p:cNvCxnSpPr>
                <a:cxnSpLocks/>
              </p:cNvCxnSpPr>
              <p:nvPr/>
            </p:nvCxnSpPr>
            <p:spPr bwMode="auto">
              <a:xfrm rot="16200000" flipH="1">
                <a:off x="4467575" y="3906404"/>
                <a:ext cx="3546945" cy="65504"/>
              </a:xfrm>
              <a:prstGeom prst="bentConnector3">
                <a:avLst>
                  <a:gd name="adj1" fmla="val 23"/>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CBD22243-1608-BFFB-97E8-85053E9E2F72}"/>
                  </a:ext>
                </a:extLst>
              </p:cNvPr>
              <p:cNvCxnSpPr>
                <a:cxnSpLocks/>
              </p:cNvCxnSpPr>
              <p:nvPr/>
            </p:nvCxnSpPr>
            <p:spPr bwMode="auto">
              <a:xfrm flipH="1">
                <a:off x="6260977" y="3970024"/>
                <a:ext cx="106486" cy="0"/>
              </a:xfrm>
              <a:prstGeom prst="line">
                <a:avLst/>
              </a:prstGeom>
              <a:noFill/>
              <a:ln w="28575" cap="flat" cmpd="sng" algn="ctr">
                <a:solidFill>
                  <a:schemeClr val="bg1"/>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A9A2AC-C07C-DE07-340B-0AD2457A060D}"/>
                </a:ext>
              </a:extLst>
            </p:cNvPr>
            <p:cNvCxnSpPr>
              <a:cxnSpLocks/>
            </p:cNvCxnSpPr>
            <p:nvPr/>
          </p:nvCxnSpPr>
          <p:spPr bwMode="auto">
            <a:xfrm flipH="1" flipV="1">
              <a:off x="4699591" y="1757916"/>
              <a:ext cx="200416" cy="187767"/>
            </a:xfrm>
            <a:prstGeom prst="line">
              <a:avLst/>
            </a:prstGeom>
            <a:noFill/>
            <a:ln w="952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EA19028-BAA7-1B11-C928-23468A646826}"/>
                </a:ext>
              </a:extLst>
            </p:cNvPr>
            <p:cNvCxnSpPr>
              <a:cxnSpLocks/>
            </p:cNvCxnSpPr>
            <p:nvPr/>
          </p:nvCxnSpPr>
          <p:spPr bwMode="auto">
            <a:xfrm flipH="1">
              <a:off x="4696047" y="2130055"/>
              <a:ext cx="200416" cy="187767"/>
            </a:xfrm>
            <a:prstGeom prst="line">
              <a:avLst/>
            </a:prstGeom>
            <a:noFill/>
            <a:ln w="9525" cap="flat" cmpd="sng" algn="ctr">
              <a:solidFill>
                <a:schemeClr val="bg1"/>
              </a:solidFill>
              <a:prstDash val="solid"/>
              <a:round/>
              <a:headEnd type="none" w="med" len="med"/>
              <a:tailEnd type="none" w="med" len="med"/>
            </a:ln>
            <a:effectLst/>
          </p:spPr>
        </p:cxnSp>
      </p:grpSp>
      <p:grpSp>
        <p:nvGrpSpPr>
          <p:cNvPr id="24" name="Group 23">
            <a:extLst>
              <a:ext uri="{FF2B5EF4-FFF2-40B4-BE49-F238E27FC236}">
                <a16:creationId xmlns:a16="http://schemas.microsoft.com/office/drawing/2014/main" id="{5BBEECE1-3583-F59E-BB7C-D048889DDA52}"/>
              </a:ext>
            </a:extLst>
          </p:cNvPr>
          <p:cNvGrpSpPr/>
          <p:nvPr/>
        </p:nvGrpSpPr>
        <p:grpSpPr>
          <a:xfrm>
            <a:off x="1394656" y="1477033"/>
            <a:ext cx="3827582" cy="4266186"/>
            <a:chOff x="1676400" y="1569720"/>
            <a:chExt cx="4066568" cy="4532556"/>
          </a:xfrm>
        </p:grpSpPr>
        <p:sp>
          <p:nvSpPr>
            <p:cNvPr id="26" name="TextBox 25">
              <a:extLst>
                <a:ext uri="{FF2B5EF4-FFF2-40B4-BE49-F238E27FC236}">
                  <a16:creationId xmlns:a16="http://schemas.microsoft.com/office/drawing/2014/main" id="{1CF74371-EE72-2B37-6577-32FA016F635C}"/>
                </a:ext>
              </a:extLst>
            </p:cNvPr>
            <p:cNvSpPr txBox="1"/>
            <p:nvPr/>
          </p:nvSpPr>
          <p:spPr bwMode="auto">
            <a:xfrm>
              <a:off x="2143431" y="5742584"/>
              <a:ext cx="1647736" cy="359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A + O (n = 179)</a:t>
              </a:r>
            </a:p>
          </p:txBody>
        </p:sp>
        <p:sp>
          <p:nvSpPr>
            <p:cNvPr id="27" name="Rectangle 26">
              <a:extLst>
                <a:ext uri="{FF2B5EF4-FFF2-40B4-BE49-F238E27FC236}">
                  <a16:creationId xmlns:a16="http://schemas.microsoft.com/office/drawing/2014/main" id="{B6696B21-9849-2232-B45B-4C02272DDD08}"/>
                </a:ext>
              </a:extLst>
            </p:cNvPr>
            <p:cNvSpPr/>
            <p:nvPr/>
          </p:nvSpPr>
          <p:spPr bwMode="auto">
            <a:xfrm>
              <a:off x="2272397" y="4554584"/>
              <a:ext cx="1304809" cy="1143838"/>
            </a:xfrm>
            <a:prstGeom prst="rect">
              <a:avLst/>
            </a:prstGeom>
            <a:solidFill>
              <a:schemeClr val="accent4"/>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dirty="0">
                  <a:solidFill>
                    <a:schemeClr val="tx1"/>
                  </a:solidFill>
                  <a:latin typeface="Calibri" panose="020F0502020204030204" pitchFamily="34" charset="0"/>
                  <a:cs typeface="Calibri" panose="020F0502020204030204" pitchFamily="34" charset="0"/>
                </a:rPr>
                <a:t>32.4</a:t>
              </a:r>
            </a:p>
          </p:txBody>
        </p:sp>
        <p:sp>
          <p:nvSpPr>
            <p:cNvPr id="28" name="Rectangle 27">
              <a:extLst>
                <a:ext uri="{FF2B5EF4-FFF2-40B4-BE49-F238E27FC236}">
                  <a16:creationId xmlns:a16="http://schemas.microsoft.com/office/drawing/2014/main" id="{93680995-CB73-BB5B-999B-1425479B70DF}"/>
                </a:ext>
              </a:extLst>
            </p:cNvPr>
            <p:cNvSpPr/>
            <p:nvPr/>
          </p:nvSpPr>
          <p:spPr bwMode="auto">
            <a:xfrm>
              <a:off x="2272397" y="2046328"/>
              <a:ext cx="1304809" cy="2503608"/>
            </a:xfrm>
            <a:prstGeom prst="rect">
              <a:avLst/>
            </a:prstGeom>
            <a:solidFill>
              <a:schemeClr val="accent6"/>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dirty="0">
                  <a:solidFill>
                    <a:schemeClr val="tx1"/>
                  </a:solidFill>
                  <a:latin typeface="Calibri" panose="020F0502020204030204" pitchFamily="34" charset="0"/>
                  <a:cs typeface="Calibri" panose="020F0502020204030204" pitchFamily="34" charset="0"/>
                </a:rPr>
                <a:t>64.2</a:t>
              </a:r>
            </a:p>
          </p:txBody>
        </p:sp>
        <p:sp>
          <p:nvSpPr>
            <p:cNvPr id="29" name="Rectangle 28">
              <a:extLst>
                <a:ext uri="{FF2B5EF4-FFF2-40B4-BE49-F238E27FC236}">
                  <a16:creationId xmlns:a16="http://schemas.microsoft.com/office/drawing/2014/main" id="{C9D83D31-065C-C319-E4C0-3DD3AC8FCABD}"/>
                </a:ext>
              </a:extLst>
            </p:cNvPr>
            <p:cNvSpPr/>
            <p:nvPr/>
          </p:nvSpPr>
          <p:spPr bwMode="auto">
            <a:xfrm>
              <a:off x="2272397" y="2006540"/>
              <a:ext cx="1304809" cy="4571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30" name="Rectangle 29">
              <a:extLst>
                <a:ext uri="{FF2B5EF4-FFF2-40B4-BE49-F238E27FC236}">
                  <a16:creationId xmlns:a16="http://schemas.microsoft.com/office/drawing/2014/main" id="{DFD46F80-F1FA-7740-7D52-65CF17725E7E}"/>
                </a:ext>
              </a:extLst>
            </p:cNvPr>
            <p:cNvSpPr/>
            <p:nvPr/>
          </p:nvSpPr>
          <p:spPr bwMode="auto">
            <a:xfrm>
              <a:off x="2272397" y="1965792"/>
              <a:ext cx="1304809" cy="4571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31" name="Rectangle 30">
              <a:extLst>
                <a:ext uri="{FF2B5EF4-FFF2-40B4-BE49-F238E27FC236}">
                  <a16:creationId xmlns:a16="http://schemas.microsoft.com/office/drawing/2014/main" id="{35AA8943-D8B4-3B3C-541B-A250C3305542}"/>
                </a:ext>
              </a:extLst>
            </p:cNvPr>
            <p:cNvSpPr/>
            <p:nvPr/>
          </p:nvSpPr>
          <p:spPr bwMode="auto">
            <a:xfrm>
              <a:off x="2272397" y="1868265"/>
              <a:ext cx="1304809" cy="96877"/>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32" name="Rectangle 31">
              <a:extLst>
                <a:ext uri="{FF2B5EF4-FFF2-40B4-BE49-F238E27FC236}">
                  <a16:creationId xmlns:a16="http://schemas.microsoft.com/office/drawing/2014/main" id="{C81268B2-7B08-6082-135D-743A9D16376C}"/>
                </a:ext>
              </a:extLst>
            </p:cNvPr>
            <p:cNvSpPr/>
            <p:nvPr/>
          </p:nvSpPr>
          <p:spPr>
            <a:xfrm>
              <a:off x="3662908" y="3435127"/>
              <a:ext cx="2080060" cy="882882"/>
            </a:xfrm>
            <a:prstGeom prst="rect">
              <a:avLst/>
            </a:prstGeom>
          </p:spPr>
          <p:txBody>
            <a:bodyPr wrap="square">
              <a:spAutoFit/>
            </a:bodyPr>
            <a:lstStyle/>
            <a:p>
              <a:r>
                <a:rPr lang="en-US" sz="1600" b="0" dirty="0">
                  <a:solidFill>
                    <a:srgbClr val="000000"/>
                  </a:solidFill>
                  <a:latin typeface="Calibri" panose="020F0502020204030204" pitchFamily="34" charset="0"/>
                  <a:cs typeface="Calibri" panose="020F0502020204030204" pitchFamily="34" charset="0"/>
                </a:rPr>
                <a:t>ORR*: 96.1%</a:t>
              </a:r>
            </a:p>
            <a:p>
              <a:r>
                <a:rPr lang="en-US" sz="1600" b="0" dirty="0">
                  <a:solidFill>
                    <a:srgbClr val="000000"/>
                  </a:solidFill>
                  <a:latin typeface="Calibri" panose="020F0502020204030204" pitchFamily="34" charset="0"/>
                  <a:cs typeface="Calibri" panose="020F0502020204030204" pitchFamily="34" charset="0"/>
                </a:rPr>
                <a:t>(95% CI: 92.1-98.1; </a:t>
              </a:r>
            </a:p>
            <a:p>
              <a:r>
                <a:rPr lang="en-US" sz="1600" b="0" i="1" dirty="0">
                  <a:solidFill>
                    <a:srgbClr val="000000"/>
                  </a:solidFill>
                  <a:latin typeface="Calibri" panose="020F0502020204030204" pitchFamily="34" charset="0"/>
                  <a:cs typeface="Calibri" panose="020F0502020204030204" pitchFamily="34" charset="0"/>
                </a:rPr>
                <a:t>P </a:t>
              </a:r>
              <a:r>
                <a:rPr lang="en-US" sz="1600" b="0" dirty="0">
                  <a:solidFill>
                    <a:srgbClr val="000000"/>
                  </a:solidFill>
                  <a:latin typeface="Calibri" panose="020F0502020204030204" pitchFamily="34" charset="0"/>
                  <a:cs typeface="Calibri" panose="020F0502020204030204" pitchFamily="34" charset="0"/>
                </a:rPr>
                <a:t>&lt;.0001</a:t>
              </a:r>
              <a:r>
                <a:rPr lang="en-US" sz="1600" b="0" baseline="30000" dirty="0">
                  <a:solidFill>
                    <a:schemeClr val="bg1"/>
                  </a:solidFill>
                  <a:latin typeface="Calibri" panose="020F0502020204030204" pitchFamily="34" charset="0"/>
                  <a:cs typeface="Calibri" panose="020F0502020204030204" pitchFamily="34" charset="0"/>
                </a:rPr>
                <a:t>†</a:t>
              </a:r>
              <a:r>
                <a:rPr lang="en-US" sz="1600" b="0" dirty="0">
                  <a:solidFill>
                    <a:schemeClr val="bg1"/>
                  </a:solidFill>
                  <a:latin typeface="Calibri" panose="020F0502020204030204" pitchFamily="34" charset="0"/>
                  <a:cs typeface="Calibri" panose="020F0502020204030204" pitchFamily="34" charset="0"/>
                </a:rPr>
                <a:t>)</a:t>
              </a:r>
              <a:endParaRPr lang="en-US" sz="1600" b="0" dirty="0">
                <a:solidFill>
                  <a:srgbClr val="000000"/>
                </a:solidFill>
                <a:latin typeface="Calibri" panose="020F0502020204030204" pitchFamily="34" charset="0"/>
                <a:cs typeface="Calibri" panose="020F0502020204030204" pitchFamily="34" charset="0"/>
              </a:endParaRPr>
            </a:p>
          </p:txBody>
        </p:sp>
        <p:cxnSp>
          <p:nvCxnSpPr>
            <p:cNvPr id="33" name="Elbow Connector 32">
              <a:extLst>
                <a:ext uri="{FF2B5EF4-FFF2-40B4-BE49-F238E27FC236}">
                  <a16:creationId xmlns:a16="http://schemas.microsoft.com/office/drawing/2014/main" id="{23CA891F-9F7A-810C-E883-4A47C5AF5B03}"/>
                </a:ext>
              </a:extLst>
            </p:cNvPr>
            <p:cNvCxnSpPr>
              <a:cxnSpLocks/>
              <a:stCxn id="29" idx="3"/>
            </p:cNvCxnSpPr>
            <p:nvPr/>
          </p:nvCxnSpPr>
          <p:spPr bwMode="auto">
            <a:xfrm>
              <a:off x="3577206" y="2029400"/>
              <a:ext cx="67292" cy="3683228"/>
            </a:xfrm>
            <a:prstGeom prst="bentConnector2">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4DB306BE-B7A3-FCC6-E4AB-1E6E272444FC}"/>
                </a:ext>
              </a:extLst>
            </p:cNvPr>
            <p:cNvCxnSpPr>
              <a:cxnSpLocks/>
            </p:cNvCxnSpPr>
            <p:nvPr/>
          </p:nvCxnSpPr>
          <p:spPr bwMode="auto">
            <a:xfrm flipH="1">
              <a:off x="3631676" y="3867472"/>
              <a:ext cx="106486" cy="0"/>
            </a:xfrm>
            <a:prstGeom prst="line">
              <a:avLst/>
            </a:prstGeom>
            <a:noFill/>
            <a:ln w="28575" cap="flat" cmpd="sng" algn="ctr">
              <a:solidFill>
                <a:schemeClr val="bg1"/>
              </a:solidFill>
              <a:prstDash val="solid"/>
              <a:round/>
              <a:headEnd type="none" w="med" len="med"/>
              <a:tailEnd type="none" w="med" len="med"/>
            </a:ln>
            <a:effectLst/>
          </p:spPr>
        </p:cxnSp>
        <p:sp>
          <p:nvSpPr>
            <p:cNvPr id="35" name="Rectangle 34">
              <a:extLst>
                <a:ext uri="{FF2B5EF4-FFF2-40B4-BE49-F238E27FC236}">
                  <a16:creationId xmlns:a16="http://schemas.microsoft.com/office/drawing/2014/main" id="{8B841BDE-C780-024C-684F-773CBAF26844}"/>
                </a:ext>
              </a:extLst>
            </p:cNvPr>
            <p:cNvSpPr/>
            <p:nvPr/>
          </p:nvSpPr>
          <p:spPr bwMode="auto">
            <a:xfrm>
              <a:off x="1676400" y="2077189"/>
              <a:ext cx="485052" cy="318436"/>
            </a:xfrm>
            <a:prstGeom prst="rect">
              <a:avLst/>
            </a:prstGeom>
            <a:noFill/>
            <a:ln w="0">
              <a:noFill/>
              <a:miter lim="800000"/>
              <a:headEnd/>
              <a:tailEnd/>
            </a:ln>
          </p:spPr>
          <p:txBody>
            <a:bodyPr rtlCol="0" anchor="ctr"/>
            <a:lstStyle/>
            <a:p>
              <a:pPr algn="ctr">
                <a:spcBef>
                  <a:spcPct val="35000"/>
                </a:spcBef>
                <a:spcAft>
                  <a:spcPct val="25000"/>
                </a:spcAft>
                <a:buClr>
                  <a:schemeClr val="folHlink"/>
                </a:buClr>
              </a:pPr>
              <a:r>
                <a:rPr lang="en-US" sz="1400" b="0" dirty="0">
                  <a:solidFill>
                    <a:schemeClr val="bg1"/>
                  </a:solidFill>
                  <a:latin typeface="Calibri" panose="020F0502020204030204" pitchFamily="34" charset="0"/>
                  <a:cs typeface="Calibri" panose="020F0502020204030204" pitchFamily="34" charset="0"/>
                </a:rPr>
                <a:t>0.6</a:t>
              </a:r>
            </a:p>
          </p:txBody>
        </p:sp>
        <p:sp>
          <p:nvSpPr>
            <p:cNvPr id="36" name="Rectangle 35">
              <a:extLst>
                <a:ext uri="{FF2B5EF4-FFF2-40B4-BE49-F238E27FC236}">
                  <a16:creationId xmlns:a16="http://schemas.microsoft.com/office/drawing/2014/main" id="{78298CF1-2B76-56DB-6AB6-890879776627}"/>
                </a:ext>
              </a:extLst>
            </p:cNvPr>
            <p:cNvSpPr/>
            <p:nvPr/>
          </p:nvSpPr>
          <p:spPr bwMode="auto">
            <a:xfrm>
              <a:off x="1676400" y="1569720"/>
              <a:ext cx="485052" cy="318436"/>
            </a:xfrm>
            <a:prstGeom prst="rect">
              <a:avLst/>
            </a:prstGeom>
            <a:noFill/>
            <a:ln w="0">
              <a:noFill/>
              <a:miter lim="800000"/>
              <a:headEnd/>
              <a:tailEnd/>
            </a:ln>
          </p:spPr>
          <p:txBody>
            <a:bodyPr rtlCol="0" anchor="ctr"/>
            <a:lstStyle/>
            <a:p>
              <a:pPr algn="ctr">
                <a:spcBef>
                  <a:spcPct val="35000"/>
                </a:spcBef>
                <a:spcAft>
                  <a:spcPct val="25000"/>
                </a:spcAft>
                <a:buClr>
                  <a:schemeClr val="folHlink"/>
                </a:buClr>
              </a:pPr>
              <a:r>
                <a:rPr lang="en-US" sz="1400" b="0" dirty="0">
                  <a:solidFill>
                    <a:schemeClr val="bg1"/>
                  </a:solidFill>
                  <a:latin typeface="Calibri" panose="020F0502020204030204" pitchFamily="34" charset="0"/>
                  <a:cs typeface="Calibri" panose="020F0502020204030204" pitchFamily="34" charset="0"/>
                </a:rPr>
                <a:t>2.2</a:t>
              </a:r>
            </a:p>
          </p:txBody>
        </p:sp>
        <p:sp>
          <p:nvSpPr>
            <p:cNvPr id="37" name="Rectangle 36">
              <a:extLst>
                <a:ext uri="{FF2B5EF4-FFF2-40B4-BE49-F238E27FC236}">
                  <a16:creationId xmlns:a16="http://schemas.microsoft.com/office/drawing/2014/main" id="{B1411820-B448-6AA9-9D65-74233FC00226}"/>
                </a:ext>
              </a:extLst>
            </p:cNvPr>
            <p:cNvSpPr/>
            <p:nvPr/>
          </p:nvSpPr>
          <p:spPr bwMode="auto">
            <a:xfrm>
              <a:off x="1676400" y="1796408"/>
              <a:ext cx="485052" cy="318436"/>
            </a:xfrm>
            <a:prstGeom prst="rect">
              <a:avLst/>
            </a:prstGeom>
            <a:no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cs typeface="Calibri" panose="020F0502020204030204" pitchFamily="34" charset="0"/>
                </a:rPr>
                <a:t>0.6</a:t>
              </a:r>
            </a:p>
          </p:txBody>
        </p:sp>
        <p:cxnSp>
          <p:nvCxnSpPr>
            <p:cNvPr id="38" name="Straight Connector 37">
              <a:extLst>
                <a:ext uri="{FF2B5EF4-FFF2-40B4-BE49-F238E27FC236}">
                  <a16:creationId xmlns:a16="http://schemas.microsoft.com/office/drawing/2014/main" id="{1B233989-00DF-2045-E285-86D23A417F55}"/>
                </a:ext>
              </a:extLst>
            </p:cNvPr>
            <p:cNvCxnSpPr>
              <a:cxnSpLocks/>
            </p:cNvCxnSpPr>
            <p:nvPr/>
          </p:nvCxnSpPr>
          <p:spPr bwMode="auto">
            <a:xfrm flipH="1">
              <a:off x="2089323" y="1968226"/>
              <a:ext cx="182696" cy="0"/>
            </a:xfrm>
            <a:prstGeom prst="line">
              <a:avLst/>
            </a:prstGeom>
            <a:noFill/>
            <a:ln w="952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AB3863C2-21EA-A1CD-0315-2D02567CCC7E}"/>
                </a:ext>
              </a:extLst>
            </p:cNvPr>
            <p:cNvCxnSpPr>
              <a:cxnSpLocks/>
            </p:cNvCxnSpPr>
            <p:nvPr/>
          </p:nvCxnSpPr>
          <p:spPr bwMode="auto">
            <a:xfrm flipH="1" flipV="1">
              <a:off x="2075147" y="1757916"/>
              <a:ext cx="200416" cy="187767"/>
            </a:xfrm>
            <a:prstGeom prst="line">
              <a:avLst/>
            </a:prstGeom>
            <a:noFill/>
            <a:ln w="952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735963DF-6F89-58A8-B756-4B92DF8E8E95}"/>
                </a:ext>
              </a:extLst>
            </p:cNvPr>
            <p:cNvCxnSpPr>
              <a:cxnSpLocks/>
            </p:cNvCxnSpPr>
            <p:nvPr/>
          </p:nvCxnSpPr>
          <p:spPr bwMode="auto">
            <a:xfrm flipH="1">
              <a:off x="2071603" y="2026423"/>
              <a:ext cx="200416" cy="187767"/>
            </a:xfrm>
            <a:prstGeom prst="line">
              <a:avLst/>
            </a:prstGeom>
            <a:noFill/>
            <a:ln w="9525" cap="flat" cmpd="sng" algn="ctr">
              <a:solidFill>
                <a:schemeClr val="bg1"/>
              </a:solidFill>
              <a:prstDash val="solid"/>
              <a:round/>
              <a:headEnd type="none" w="med" len="med"/>
              <a:tailEnd type="none" w="med" len="med"/>
            </a:ln>
            <a:effectLst/>
          </p:spPr>
        </p:cxnSp>
      </p:grpSp>
      <p:sp>
        <p:nvSpPr>
          <p:cNvPr id="25" name="TextBox 24">
            <a:extLst>
              <a:ext uri="{FF2B5EF4-FFF2-40B4-BE49-F238E27FC236}">
                <a16:creationId xmlns:a16="http://schemas.microsoft.com/office/drawing/2014/main" id="{01014859-F573-FF90-1AC5-85F02EB405B1}"/>
              </a:ext>
            </a:extLst>
          </p:cNvPr>
          <p:cNvSpPr txBox="1"/>
          <p:nvPr/>
        </p:nvSpPr>
        <p:spPr bwMode="auto">
          <a:xfrm>
            <a:off x="637191" y="5761032"/>
            <a:ext cx="107695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pPr>
            <a:r>
              <a:rPr lang="en-US" sz="1200" b="0" dirty="0">
                <a:solidFill>
                  <a:schemeClr val="bg1"/>
                </a:solidFill>
                <a:latin typeface="Calibri" panose="020F0502020204030204" pitchFamily="34" charset="0"/>
              </a:rPr>
              <a:t>*ORR is defined as achieving CR, CRi, nPR, or PR per the investigator per iwCLL 2008 criteria at or before initiation of subsequent anticancer therapy, does not include PRL.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Based on Cochran-Mantel-Haenzel test with adjustment for del(17p) status (yes vs no) vs O + CIb.</a:t>
            </a:r>
          </a:p>
          <a:p>
            <a:pPr>
              <a:spcAft>
                <a:spcPct val="0"/>
              </a:spcAft>
            </a:pP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Includes PR, nPR, and PRL</a:t>
            </a:r>
          </a:p>
        </p:txBody>
      </p:sp>
    </p:spTree>
    <p:extLst>
      <p:ext uri="{BB962C8B-B14F-4D97-AF65-F5344CB8AC3E}">
        <p14:creationId xmlns:p14="http://schemas.microsoft.com/office/powerpoint/2010/main" val="302229245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016184" cy="1103313"/>
          </a:xfrm>
        </p:spPr>
        <p:txBody>
          <a:bodyPr/>
          <a:lstStyle/>
          <a:p>
            <a:r>
              <a:rPr lang="en-US" dirty="0"/>
              <a:t>ELEVATE-TN 5-Yr Follow-up: MRD Status in Patients With CR/CRi</a:t>
            </a:r>
            <a:endParaRPr lang="en-US" altLang="en-US" i="1"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s-ES" altLang="en-US" sz="1200" b="0" spc="-10" dirty="0">
                <a:solidFill>
                  <a:srgbClr val="455560"/>
                </a:solidFill>
                <a:latin typeface="Calibri" panose="020F0502020204030204" pitchFamily="34" charset="0"/>
              </a:rPr>
              <a:t>. Reproduced with permission.</a:t>
            </a:r>
          </a:p>
        </p:txBody>
      </p:sp>
      <p:grpSp>
        <p:nvGrpSpPr>
          <p:cNvPr id="7" name="Group 6">
            <a:extLst>
              <a:ext uri="{FF2B5EF4-FFF2-40B4-BE49-F238E27FC236}">
                <a16:creationId xmlns:a16="http://schemas.microsoft.com/office/drawing/2014/main" id="{2613492F-9DB2-9F0B-C5EB-7F54197B97FC}"/>
              </a:ext>
            </a:extLst>
          </p:cNvPr>
          <p:cNvGrpSpPr/>
          <p:nvPr/>
        </p:nvGrpSpPr>
        <p:grpSpPr>
          <a:xfrm>
            <a:off x="9760216" y="2053367"/>
            <a:ext cx="1631982" cy="830997"/>
            <a:chOff x="10540892" y="1630303"/>
            <a:chExt cx="1733879" cy="882882"/>
          </a:xfrm>
        </p:grpSpPr>
        <p:sp>
          <p:nvSpPr>
            <p:cNvPr id="8" name="TextBox 7">
              <a:extLst>
                <a:ext uri="{FF2B5EF4-FFF2-40B4-BE49-F238E27FC236}">
                  <a16:creationId xmlns:a16="http://schemas.microsoft.com/office/drawing/2014/main" id="{8E003E93-3115-B339-A8EE-D7FB613745E2}"/>
                </a:ext>
              </a:extLst>
            </p:cNvPr>
            <p:cNvSpPr txBox="1"/>
            <p:nvPr/>
          </p:nvSpPr>
          <p:spPr bwMode="auto">
            <a:xfrm>
              <a:off x="10649001" y="1630303"/>
              <a:ext cx="1625770" cy="8828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cs typeface="Calibri" panose="020F0502020204030204" pitchFamily="34" charset="0"/>
                </a:rPr>
                <a:t>NE</a:t>
              </a:r>
            </a:p>
            <a:p>
              <a:pPr>
                <a:spcAft>
                  <a:spcPct val="0"/>
                </a:spcAft>
              </a:pPr>
              <a:r>
                <a:rPr lang="en-US" sz="1600" b="0" dirty="0">
                  <a:solidFill>
                    <a:schemeClr val="bg1"/>
                  </a:solidFill>
                  <a:latin typeface="Calibri" panose="020F0502020204030204" pitchFamily="34" charset="0"/>
                  <a:cs typeface="Calibri" panose="020F0502020204030204" pitchFamily="34" charset="0"/>
                </a:rPr>
                <a:t>MRD detectable</a:t>
              </a:r>
            </a:p>
            <a:p>
              <a:pPr>
                <a:spcAft>
                  <a:spcPct val="0"/>
                </a:spcAft>
              </a:pPr>
              <a:r>
                <a:rPr lang="en-US" sz="1600" b="0" dirty="0">
                  <a:solidFill>
                    <a:schemeClr val="bg1"/>
                  </a:solidFill>
                  <a:latin typeface="Calibri" panose="020F0502020204030204" pitchFamily="34" charset="0"/>
                  <a:cs typeface="Calibri" panose="020F0502020204030204" pitchFamily="34" charset="0"/>
                </a:rPr>
                <a:t>uMRD</a:t>
              </a:r>
            </a:p>
          </p:txBody>
        </p:sp>
        <p:grpSp>
          <p:nvGrpSpPr>
            <p:cNvPr id="9" name="Group 8">
              <a:extLst>
                <a:ext uri="{FF2B5EF4-FFF2-40B4-BE49-F238E27FC236}">
                  <a16:creationId xmlns:a16="http://schemas.microsoft.com/office/drawing/2014/main" id="{39A97E35-C4A8-1A64-A3F3-F1105B918C35}"/>
                </a:ext>
              </a:extLst>
            </p:cNvPr>
            <p:cNvGrpSpPr/>
            <p:nvPr/>
          </p:nvGrpSpPr>
          <p:grpSpPr>
            <a:xfrm>
              <a:off x="10540892" y="1747150"/>
              <a:ext cx="141898" cy="655607"/>
              <a:chOff x="8915292" y="2508052"/>
              <a:chExt cx="141898" cy="655607"/>
            </a:xfrm>
          </p:grpSpPr>
          <p:sp>
            <p:nvSpPr>
              <p:cNvPr id="10" name="Rectangle 9">
                <a:extLst>
                  <a:ext uri="{FF2B5EF4-FFF2-40B4-BE49-F238E27FC236}">
                    <a16:creationId xmlns:a16="http://schemas.microsoft.com/office/drawing/2014/main" id="{DCA09628-1385-32AE-C11C-9FAC5C1D9B7D}"/>
                  </a:ext>
                </a:extLst>
              </p:cNvPr>
              <p:cNvSpPr/>
              <p:nvPr/>
            </p:nvSpPr>
            <p:spPr bwMode="auto">
              <a:xfrm>
                <a:off x="8915292" y="2508052"/>
                <a:ext cx="141898" cy="141898"/>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dirty="0">
                  <a:solidFill>
                    <a:schemeClr val="tx1"/>
                  </a:solidFill>
                  <a:latin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9ECC6743-3B1F-0449-508C-AB16972973E4}"/>
                  </a:ext>
                </a:extLst>
              </p:cNvPr>
              <p:cNvSpPr/>
              <p:nvPr/>
            </p:nvSpPr>
            <p:spPr bwMode="auto">
              <a:xfrm>
                <a:off x="8915292" y="2764907"/>
                <a:ext cx="141898" cy="14189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dirty="0">
                  <a:solidFill>
                    <a:schemeClr val="tx1"/>
                  </a:solidFill>
                  <a:latin typeface="Calibri" panose="020F0502020204030204" pitchFamily="34" charset="0"/>
                  <a:cs typeface="Calibri" panose="020F0502020204030204" pitchFamily="34" charset="0"/>
                </a:endParaRPr>
              </a:p>
            </p:txBody>
          </p:sp>
          <p:sp>
            <p:nvSpPr>
              <p:cNvPr id="12" name="Rectangle 11">
                <a:extLst>
                  <a:ext uri="{FF2B5EF4-FFF2-40B4-BE49-F238E27FC236}">
                    <a16:creationId xmlns:a16="http://schemas.microsoft.com/office/drawing/2014/main" id="{B4A60F74-547C-AB50-2B10-22EC463FD55B}"/>
                  </a:ext>
                </a:extLst>
              </p:cNvPr>
              <p:cNvSpPr/>
              <p:nvPr/>
            </p:nvSpPr>
            <p:spPr bwMode="auto">
              <a:xfrm>
                <a:off x="8915292" y="3021761"/>
                <a:ext cx="141898" cy="141898"/>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dirty="0">
                  <a:solidFill>
                    <a:schemeClr val="tx1"/>
                  </a:solidFill>
                  <a:latin typeface="Calibri" panose="020F0502020204030204" pitchFamily="34" charset="0"/>
                  <a:cs typeface="Calibri" panose="020F0502020204030204" pitchFamily="34" charset="0"/>
                </a:endParaRPr>
              </a:p>
            </p:txBody>
          </p:sp>
        </p:grpSp>
      </p:grpSp>
      <p:grpSp>
        <p:nvGrpSpPr>
          <p:cNvPr id="13" name="Group 12">
            <a:extLst>
              <a:ext uri="{FF2B5EF4-FFF2-40B4-BE49-F238E27FC236}">
                <a16:creationId xmlns:a16="http://schemas.microsoft.com/office/drawing/2014/main" id="{697C6C6A-1449-CF8C-37CB-8AD612547FF9}"/>
              </a:ext>
            </a:extLst>
          </p:cNvPr>
          <p:cNvGrpSpPr/>
          <p:nvPr/>
        </p:nvGrpSpPr>
        <p:grpSpPr>
          <a:xfrm>
            <a:off x="2048575" y="1841375"/>
            <a:ext cx="7133467" cy="4247207"/>
            <a:chOff x="471665" y="1841375"/>
            <a:chExt cx="7133467" cy="4247207"/>
          </a:xfrm>
        </p:grpSpPr>
        <p:grpSp>
          <p:nvGrpSpPr>
            <p:cNvPr id="14" name="Group 13">
              <a:extLst>
                <a:ext uri="{FF2B5EF4-FFF2-40B4-BE49-F238E27FC236}">
                  <a16:creationId xmlns:a16="http://schemas.microsoft.com/office/drawing/2014/main" id="{2CD9CE9D-6F97-C912-3F6B-227BA1F03D02}"/>
                </a:ext>
              </a:extLst>
            </p:cNvPr>
            <p:cNvGrpSpPr/>
            <p:nvPr/>
          </p:nvGrpSpPr>
          <p:grpSpPr>
            <a:xfrm>
              <a:off x="471665" y="1841375"/>
              <a:ext cx="7133467" cy="4012702"/>
              <a:chOff x="471665" y="1841375"/>
              <a:chExt cx="7133467" cy="4012702"/>
            </a:xfrm>
          </p:grpSpPr>
          <p:sp>
            <p:nvSpPr>
              <p:cNvPr id="30" name="TextBox 29">
                <a:extLst>
                  <a:ext uri="{FF2B5EF4-FFF2-40B4-BE49-F238E27FC236}">
                    <a16:creationId xmlns:a16="http://schemas.microsoft.com/office/drawing/2014/main" id="{6E697EAE-4B20-3AB0-F74E-010C564E4503}"/>
                  </a:ext>
                </a:extLst>
              </p:cNvPr>
              <p:cNvSpPr txBox="1"/>
              <p:nvPr/>
            </p:nvSpPr>
            <p:spPr bwMode="auto">
              <a:xfrm rot="16200000">
                <a:off x="-1345261" y="3658301"/>
                <a:ext cx="3972406"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Patients With CR/CRi (%)</a:t>
                </a:r>
              </a:p>
            </p:txBody>
          </p:sp>
          <p:cxnSp>
            <p:nvCxnSpPr>
              <p:cNvPr id="31" name="Straight Connector 30">
                <a:extLst>
                  <a:ext uri="{FF2B5EF4-FFF2-40B4-BE49-F238E27FC236}">
                    <a16:creationId xmlns:a16="http://schemas.microsoft.com/office/drawing/2014/main" id="{BA2ABA1E-7FD9-3567-A61B-EDA6B2298FBA}"/>
                  </a:ext>
                </a:extLst>
              </p:cNvPr>
              <p:cNvCxnSpPr>
                <a:cxnSpLocks/>
              </p:cNvCxnSpPr>
              <p:nvPr/>
            </p:nvCxnSpPr>
            <p:spPr bwMode="auto">
              <a:xfrm flipV="1">
                <a:off x="1329937" y="1841375"/>
                <a:ext cx="0" cy="3866462"/>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61A4A7A-D3E4-AD38-D965-A94D902BABB6}"/>
                  </a:ext>
                </a:extLst>
              </p:cNvPr>
              <p:cNvCxnSpPr/>
              <p:nvPr/>
            </p:nvCxnSpPr>
            <p:spPr bwMode="auto">
              <a:xfrm flipH="1">
                <a:off x="1270961" y="2102934"/>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6E0635A-21E1-CB7C-0FEF-2469F3E0317B}"/>
                  </a:ext>
                </a:extLst>
              </p:cNvPr>
              <p:cNvCxnSpPr/>
              <p:nvPr/>
            </p:nvCxnSpPr>
            <p:spPr bwMode="auto">
              <a:xfrm flipH="1">
                <a:off x="1270961" y="2825978"/>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7828FE2-BDCE-C27F-A1AC-FE293624E0B3}"/>
                  </a:ext>
                </a:extLst>
              </p:cNvPr>
              <p:cNvCxnSpPr/>
              <p:nvPr/>
            </p:nvCxnSpPr>
            <p:spPr bwMode="auto">
              <a:xfrm flipH="1">
                <a:off x="1270961" y="3549022"/>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1AE8556-A401-0346-7D48-E03C06760AE9}"/>
                  </a:ext>
                </a:extLst>
              </p:cNvPr>
              <p:cNvCxnSpPr/>
              <p:nvPr/>
            </p:nvCxnSpPr>
            <p:spPr bwMode="auto">
              <a:xfrm flipH="1">
                <a:off x="1270961" y="4272066"/>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33F1369-EB37-C0EC-B379-0B6E7EFAE2B3}"/>
                  </a:ext>
                </a:extLst>
              </p:cNvPr>
              <p:cNvCxnSpPr/>
              <p:nvPr/>
            </p:nvCxnSpPr>
            <p:spPr bwMode="auto">
              <a:xfrm flipH="1">
                <a:off x="1270961" y="4995110"/>
                <a:ext cx="6024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473B456-F2C2-4D24-A022-9A4973CC0E13}"/>
                  </a:ext>
                </a:extLst>
              </p:cNvPr>
              <p:cNvCxnSpPr/>
              <p:nvPr/>
            </p:nvCxnSpPr>
            <p:spPr bwMode="auto">
              <a:xfrm flipH="1">
                <a:off x="1270961" y="5718152"/>
                <a:ext cx="60246" cy="0"/>
              </a:xfrm>
              <a:prstGeom prst="line">
                <a:avLst/>
              </a:prstGeom>
              <a:noFill/>
              <a:ln w="28575" cap="flat" cmpd="sng" algn="ctr">
                <a:solidFill>
                  <a:schemeClr val="bg1"/>
                </a:solidFill>
                <a:prstDash val="solid"/>
                <a:round/>
                <a:headEnd type="none" w="med" len="med"/>
                <a:tailEnd type="none" w="med" len="med"/>
              </a:ln>
              <a:effectLst/>
            </p:spPr>
          </p:cxnSp>
          <p:sp>
            <p:nvSpPr>
              <p:cNvPr id="39" name="TextBox 38">
                <a:extLst>
                  <a:ext uri="{FF2B5EF4-FFF2-40B4-BE49-F238E27FC236}">
                    <a16:creationId xmlns:a16="http://schemas.microsoft.com/office/drawing/2014/main" id="{A43AA850-D30B-8349-6D7D-5D3868AF29B5}"/>
                  </a:ext>
                </a:extLst>
              </p:cNvPr>
              <p:cNvSpPr txBox="1"/>
              <p:nvPr/>
            </p:nvSpPr>
            <p:spPr bwMode="auto">
              <a:xfrm>
                <a:off x="585557" y="1934988"/>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sp>
            <p:nvSpPr>
              <p:cNvPr id="40" name="TextBox 39">
                <a:extLst>
                  <a:ext uri="{FF2B5EF4-FFF2-40B4-BE49-F238E27FC236}">
                    <a16:creationId xmlns:a16="http://schemas.microsoft.com/office/drawing/2014/main" id="{924AD343-E081-1144-F4CD-38E33E218BAD}"/>
                  </a:ext>
                </a:extLst>
              </p:cNvPr>
              <p:cNvSpPr txBox="1"/>
              <p:nvPr/>
            </p:nvSpPr>
            <p:spPr bwMode="auto">
              <a:xfrm>
                <a:off x="585557" y="2657251"/>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41" name="TextBox 40">
                <a:extLst>
                  <a:ext uri="{FF2B5EF4-FFF2-40B4-BE49-F238E27FC236}">
                    <a16:creationId xmlns:a16="http://schemas.microsoft.com/office/drawing/2014/main" id="{0679DC01-2BEF-81EF-A51E-608651B55707}"/>
                  </a:ext>
                </a:extLst>
              </p:cNvPr>
              <p:cNvSpPr txBox="1"/>
              <p:nvPr/>
            </p:nvSpPr>
            <p:spPr bwMode="auto">
              <a:xfrm>
                <a:off x="585557" y="3379514"/>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42" name="TextBox 41">
                <a:extLst>
                  <a:ext uri="{FF2B5EF4-FFF2-40B4-BE49-F238E27FC236}">
                    <a16:creationId xmlns:a16="http://schemas.microsoft.com/office/drawing/2014/main" id="{F238638E-3655-8DB3-0AE8-8A63A596699A}"/>
                  </a:ext>
                </a:extLst>
              </p:cNvPr>
              <p:cNvSpPr txBox="1"/>
              <p:nvPr/>
            </p:nvSpPr>
            <p:spPr bwMode="auto">
              <a:xfrm>
                <a:off x="585557" y="4101776"/>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43" name="TextBox 42">
                <a:extLst>
                  <a:ext uri="{FF2B5EF4-FFF2-40B4-BE49-F238E27FC236}">
                    <a16:creationId xmlns:a16="http://schemas.microsoft.com/office/drawing/2014/main" id="{5A15AC64-4DF9-F518-7B5B-77AE0208664F}"/>
                  </a:ext>
                </a:extLst>
              </p:cNvPr>
              <p:cNvSpPr txBox="1"/>
              <p:nvPr/>
            </p:nvSpPr>
            <p:spPr bwMode="auto">
              <a:xfrm>
                <a:off x="585557" y="4824039"/>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44" name="TextBox 43">
                <a:extLst>
                  <a:ext uri="{FF2B5EF4-FFF2-40B4-BE49-F238E27FC236}">
                    <a16:creationId xmlns:a16="http://schemas.microsoft.com/office/drawing/2014/main" id="{8C1FF778-A0AE-FEBF-76A3-64B9030B97DE}"/>
                  </a:ext>
                </a:extLst>
              </p:cNvPr>
              <p:cNvSpPr txBox="1"/>
              <p:nvPr/>
            </p:nvSpPr>
            <p:spPr bwMode="auto">
              <a:xfrm>
                <a:off x="585557" y="5546300"/>
                <a:ext cx="72476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cxnSp>
            <p:nvCxnSpPr>
              <p:cNvPr id="38" name="Straight Connector 37">
                <a:extLst>
                  <a:ext uri="{FF2B5EF4-FFF2-40B4-BE49-F238E27FC236}">
                    <a16:creationId xmlns:a16="http://schemas.microsoft.com/office/drawing/2014/main" id="{07EF7ECF-190B-75F4-3C60-C1DA72B7D04E}"/>
                  </a:ext>
                </a:extLst>
              </p:cNvPr>
              <p:cNvCxnSpPr>
                <a:cxnSpLocks/>
              </p:cNvCxnSpPr>
              <p:nvPr/>
            </p:nvCxnSpPr>
            <p:spPr bwMode="auto">
              <a:xfrm>
                <a:off x="1311817" y="5718152"/>
                <a:ext cx="62933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8B4199AB-8A73-58FC-DB3F-98F0C497B8B4}"/>
                </a:ext>
              </a:extLst>
            </p:cNvPr>
            <p:cNvGrpSpPr/>
            <p:nvPr/>
          </p:nvGrpSpPr>
          <p:grpSpPr>
            <a:xfrm>
              <a:off x="5774965" y="2166281"/>
              <a:ext cx="1533290" cy="3922301"/>
              <a:chOff x="7737580" y="2166281"/>
              <a:chExt cx="1533290" cy="3922301"/>
            </a:xfrm>
          </p:grpSpPr>
          <p:sp>
            <p:nvSpPr>
              <p:cNvPr id="26" name="TextBox 25">
                <a:extLst>
                  <a:ext uri="{FF2B5EF4-FFF2-40B4-BE49-F238E27FC236}">
                    <a16:creationId xmlns:a16="http://schemas.microsoft.com/office/drawing/2014/main" id="{DA561045-9F3A-9BB3-705B-EEFB3ADD6777}"/>
                  </a:ext>
                </a:extLst>
              </p:cNvPr>
              <p:cNvSpPr txBox="1"/>
              <p:nvPr/>
            </p:nvSpPr>
            <p:spPr bwMode="auto">
              <a:xfrm>
                <a:off x="7737580" y="5750028"/>
                <a:ext cx="1533290"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O + CIb (n = 23)</a:t>
                </a:r>
              </a:p>
            </p:txBody>
          </p:sp>
          <p:sp>
            <p:nvSpPr>
              <p:cNvPr id="27" name="Rectangle 26">
                <a:extLst>
                  <a:ext uri="{FF2B5EF4-FFF2-40B4-BE49-F238E27FC236}">
                    <a16:creationId xmlns:a16="http://schemas.microsoft.com/office/drawing/2014/main" id="{F5AB7591-8F12-849F-4693-3C4EC472E269}"/>
                  </a:ext>
                </a:extLst>
              </p:cNvPr>
              <p:cNvSpPr/>
              <p:nvPr/>
            </p:nvSpPr>
            <p:spPr bwMode="auto">
              <a:xfrm>
                <a:off x="7862241" y="3859731"/>
                <a:ext cx="1228128" cy="1844421"/>
              </a:xfrm>
              <a:prstGeom prst="rect">
                <a:avLst/>
              </a:prstGeom>
              <a:solidFill>
                <a:schemeClr val="tx2"/>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solidFill>
                      <a:schemeClr val="bg1"/>
                    </a:solidFill>
                    <a:latin typeface="Calibri" panose="020F0502020204030204" pitchFamily="34" charset="0"/>
                    <a:cs typeface="Calibri" panose="020F0502020204030204" pitchFamily="34" charset="0"/>
                  </a:rPr>
                  <a:t>11 (48%)</a:t>
                </a:r>
                <a:endParaRPr lang="en-US" sz="1400" b="0" dirty="0">
                  <a:solidFill>
                    <a:schemeClr val="bg1"/>
                  </a:solidFill>
                  <a:latin typeface="Calibri" panose="020F0502020204030204" pitchFamily="34" charset="0"/>
                  <a:cs typeface="Calibri" panose="020F0502020204030204" pitchFamily="34" charset="0"/>
                </a:endParaRPr>
              </a:p>
            </p:txBody>
          </p:sp>
          <p:sp>
            <p:nvSpPr>
              <p:cNvPr id="28" name="Rectangle 27">
                <a:extLst>
                  <a:ext uri="{FF2B5EF4-FFF2-40B4-BE49-F238E27FC236}">
                    <a16:creationId xmlns:a16="http://schemas.microsoft.com/office/drawing/2014/main" id="{0F07DEC5-877D-5A33-7365-A83BDD46EE5E}"/>
                  </a:ext>
                </a:extLst>
              </p:cNvPr>
              <p:cNvSpPr/>
              <p:nvPr/>
            </p:nvSpPr>
            <p:spPr bwMode="auto">
              <a:xfrm>
                <a:off x="7862241" y="2473694"/>
                <a:ext cx="1228128" cy="1386037"/>
              </a:xfrm>
              <a:prstGeom prst="rect">
                <a:avLst/>
              </a:prstGeom>
              <a:solidFill>
                <a:schemeClr val="accent3"/>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10 (43%)</a:t>
                </a:r>
                <a:endParaRPr lang="en-US" sz="1400" b="0" dirty="0">
                  <a:latin typeface="Calibri" panose="020F0502020204030204" pitchFamily="34" charset="0"/>
                  <a:cs typeface="Calibri" panose="020F0502020204030204" pitchFamily="34" charset="0"/>
                </a:endParaRPr>
              </a:p>
            </p:txBody>
          </p:sp>
          <p:sp>
            <p:nvSpPr>
              <p:cNvPr id="29" name="Rectangle 28">
                <a:extLst>
                  <a:ext uri="{FF2B5EF4-FFF2-40B4-BE49-F238E27FC236}">
                    <a16:creationId xmlns:a16="http://schemas.microsoft.com/office/drawing/2014/main" id="{F1FC0650-F0BF-31DF-43A1-B361F9287796}"/>
                  </a:ext>
                </a:extLst>
              </p:cNvPr>
              <p:cNvSpPr/>
              <p:nvPr/>
            </p:nvSpPr>
            <p:spPr bwMode="auto">
              <a:xfrm>
                <a:off x="7862241" y="2166281"/>
                <a:ext cx="1228128" cy="307412"/>
              </a:xfrm>
              <a:prstGeom prst="rect">
                <a:avLst/>
              </a:prstGeom>
              <a:solidFill>
                <a:schemeClr val="accent4"/>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2 (9%)</a:t>
                </a:r>
                <a:endParaRPr lang="en-US" sz="1400" b="0" dirty="0">
                  <a:latin typeface="Calibri" panose="020F0502020204030204" pitchFamily="34" charset="0"/>
                  <a:cs typeface="Calibri" panose="020F0502020204030204" pitchFamily="34" charset="0"/>
                </a:endParaRPr>
              </a:p>
            </p:txBody>
          </p:sp>
        </p:grpSp>
        <p:grpSp>
          <p:nvGrpSpPr>
            <p:cNvPr id="16" name="Group 15">
              <a:extLst>
                <a:ext uri="{FF2B5EF4-FFF2-40B4-BE49-F238E27FC236}">
                  <a16:creationId xmlns:a16="http://schemas.microsoft.com/office/drawing/2014/main" id="{36434C71-B405-D9A4-ED48-0E1B4AF18AD1}"/>
                </a:ext>
              </a:extLst>
            </p:cNvPr>
            <p:cNvGrpSpPr/>
            <p:nvPr/>
          </p:nvGrpSpPr>
          <p:grpSpPr>
            <a:xfrm>
              <a:off x="3905100" y="2163075"/>
              <a:ext cx="1239846" cy="3925507"/>
              <a:chOff x="4022666" y="2163075"/>
              <a:chExt cx="1239846" cy="3925507"/>
            </a:xfrm>
          </p:grpSpPr>
          <p:sp>
            <p:nvSpPr>
              <p:cNvPr id="22" name="TextBox 21">
                <a:extLst>
                  <a:ext uri="{FF2B5EF4-FFF2-40B4-BE49-F238E27FC236}">
                    <a16:creationId xmlns:a16="http://schemas.microsoft.com/office/drawing/2014/main" id="{DB3092C7-F399-563C-273E-7B831F1E6601}"/>
                  </a:ext>
                </a:extLst>
              </p:cNvPr>
              <p:cNvSpPr txBox="1"/>
              <p:nvPr/>
            </p:nvSpPr>
            <p:spPr bwMode="auto">
              <a:xfrm>
                <a:off x="4028731" y="5750028"/>
                <a:ext cx="123378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A (n = 20)</a:t>
                </a:r>
              </a:p>
            </p:txBody>
          </p:sp>
          <p:sp>
            <p:nvSpPr>
              <p:cNvPr id="23" name="Rectangle 22">
                <a:extLst>
                  <a:ext uri="{FF2B5EF4-FFF2-40B4-BE49-F238E27FC236}">
                    <a16:creationId xmlns:a16="http://schemas.microsoft.com/office/drawing/2014/main" id="{99585AE6-AE15-B043-26E8-9B4D2F87219A}"/>
                  </a:ext>
                </a:extLst>
              </p:cNvPr>
              <p:cNvSpPr/>
              <p:nvPr/>
            </p:nvSpPr>
            <p:spPr bwMode="auto">
              <a:xfrm>
                <a:off x="4022666" y="4312118"/>
                <a:ext cx="1228128" cy="1395663"/>
              </a:xfrm>
              <a:prstGeom prst="rect">
                <a:avLst/>
              </a:prstGeom>
              <a:solidFill>
                <a:schemeClr val="tx2"/>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solidFill>
                      <a:schemeClr val="bg1"/>
                    </a:solidFill>
                    <a:latin typeface="Calibri" panose="020F0502020204030204" pitchFamily="34" charset="0"/>
                    <a:cs typeface="Calibri" panose="020F0502020204030204" pitchFamily="34" charset="0"/>
                  </a:rPr>
                  <a:t>7 (35%)</a:t>
                </a:r>
              </a:p>
            </p:txBody>
          </p:sp>
          <p:sp>
            <p:nvSpPr>
              <p:cNvPr id="24" name="Rectangle 23">
                <a:extLst>
                  <a:ext uri="{FF2B5EF4-FFF2-40B4-BE49-F238E27FC236}">
                    <a16:creationId xmlns:a16="http://schemas.microsoft.com/office/drawing/2014/main" id="{1A6B1024-1505-83E0-98D5-C9D3FEC861CB}"/>
                  </a:ext>
                </a:extLst>
              </p:cNvPr>
              <p:cNvSpPr/>
              <p:nvPr/>
            </p:nvSpPr>
            <p:spPr bwMode="auto">
              <a:xfrm>
                <a:off x="4022666" y="2521818"/>
                <a:ext cx="1228128" cy="1780675"/>
              </a:xfrm>
              <a:prstGeom prst="rect">
                <a:avLst/>
              </a:prstGeom>
              <a:solidFill>
                <a:schemeClr val="accent3"/>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11 (55%)</a:t>
                </a:r>
              </a:p>
            </p:txBody>
          </p:sp>
          <p:sp>
            <p:nvSpPr>
              <p:cNvPr id="25" name="Rectangle 24">
                <a:extLst>
                  <a:ext uri="{FF2B5EF4-FFF2-40B4-BE49-F238E27FC236}">
                    <a16:creationId xmlns:a16="http://schemas.microsoft.com/office/drawing/2014/main" id="{FA96E5C8-6514-A398-78B0-5368A0C0B0D8}"/>
                  </a:ext>
                </a:extLst>
              </p:cNvPr>
              <p:cNvSpPr/>
              <p:nvPr/>
            </p:nvSpPr>
            <p:spPr bwMode="auto">
              <a:xfrm>
                <a:off x="4022666" y="2163075"/>
                <a:ext cx="1228128" cy="358744"/>
              </a:xfrm>
              <a:prstGeom prst="rect">
                <a:avLst/>
              </a:prstGeom>
              <a:solidFill>
                <a:schemeClr val="accent4"/>
              </a:solidFill>
              <a:ln w="0">
                <a:solidFill>
                  <a:schemeClr val="bg1"/>
                </a:solidFill>
                <a:miter lim="800000"/>
                <a:headEnd/>
                <a:tailEnd/>
              </a:ln>
            </p:spPr>
            <p:txBody>
              <a:bodyPr rtlCol="0" anchor="b"/>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2 (10%)</a:t>
                </a:r>
                <a:endParaRPr lang="en-US" sz="1400" b="0" dirty="0">
                  <a:latin typeface="Calibri" panose="020F0502020204030204" pitchFamily="34" charset="0"/>
                  <a:cs typeface="Calibri" panose="020F0502020204030204" pitchFamily="34" charset="0"/>
                </a:endParaRPr>
              </a:p>
            </p:txBody>
          </p:sp>
        </p:grpSp>
        <p:grpSp>
          <p:nvGrpSpPr>
            <p:cNvPr id="17" name="Group 16">
              <a:extLst>
                <a:ext uri="{FF2B5EF4-FFF2-40B4-BE49-F238E27FC236}">
                  <a16:creationId xmlns:a16="http://schemas.microsoft.com/office/drawing/2014/main" id="{9FDE37D1-758F-A8B8-B74F-2538F6643491}"/>
                </a:ext>
              </a:extLst>
            </p:cNvPr>
            <p:cNvGrpSpPr/>
            <p:nvPr/>
          </p:nvGrpSpPr>
          <p:grpSpPr>
            <a:xfrm>
              <a:off x="1882365" y="2170771"/>
              <a:ext cx="1392716" cy="3917811"/>
              <a:chOff x="1882365" y="2170771"/>
              <a:chExt cx="1392716" cy="3917811"/>
            </a:xfrm>
          </p:grpSpPr>
          <p:sp>
            <p:nvSpPr>
              <p:cNvPr id="18" name="TextBox 17">
                <a:extLst>
                  <a:ext uri="{FF2B5EF4-FFF2-40B4-BE49-F238E27FC236}">
                    <a16:creationId xmlns:a16="http://schemas.microsoft.com/office/drawing/2014/main" id="{D039FF68-8A29-EF22-EB35-39ECC90C279B}"/>
                  </a:ext>
                </a:extLst>
              </p:cNvPr>
              <p:cNvSpPr txBox="1"/>
              <p:nvPr/>
            </p:nvSpPr>
            <p:spPr bwMode="auto">
              <a:xfrm>
                <a:off x="1882365" y="5750028"/>
                <a:ext cx="1392716"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A + 0 (n = 55)</a:t>
                </a:r>
              </a:p>
            </p:txBody>
          </p:sp>
          <p:sp>
            <p:nvSpPr>
              <p:cNvPr id="19" name="Rectangle 18">
                <a:extLst>
                  <a:ext uri="{FF2B5EF4-FFF2-40B4-BE49-F238E27FC236}">
                    <a16:creationId xmlns:a16="http://schemas.microsoft.com/office/drawing/2014/main" id="{11192E84-37E5-6E42-D1A5-CC07717949AA}"/>
                  </a:ext>
                </a:extLst>
              </p:cNvPr>
              <p:cNvSpPr/>
              <p:nvPr/>
            </p:nvSpPr>
            <p:spPr bwMode="auto">
              <a:xfrm>
                <a:off x="1955628" y="4668253"/>
                <a:ext cx="1228128" cy="1040208"/>
              </a:xfrm>
              <a:prstGeom prst="rect">
                <a:avLst/>
              </a:prstGeom>
              <a:solidFill>
                <a:schemeClr val="tx2"/>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solidFill>
                      <a:schemeClr val="bg1"/>
                    </a:solidFill>
                    <a:latin typeface="Calibri" panose="020F0502020204030204" pitchFamily="34" charset="0"/>
                    <a:cs typeface="Calibri" panose="020F0502020204030204" pitchFamily="34" charset="0"/>
                  </a:rPr>
                  <a:t>13 (27%)</a:t>
                </a:r>
                <a:endParaRPr lang="en-US" sz="1400" b="0" dirty="0">
                  <a:solidFill>
                    <a:schemeClr val="bg1"/>
                  </a:solidFill>
                  <a:latin typeface="Calibri" panose="020F0502020204030204" pitchFamily="34" charset="0"/>
                  <a:cs typeface="Calibri" panose="020F0502020204030204" pitchFamily="34" charset="0"/>
                </a:endParaRPr>
              </a:p>
            </p:txBody>
          </p:sp>
          <p:sp>
            <p:nvSpPr>
              <p:cNvPr id="20" name="Rectangle 19">
                <a:extLst>
                  <a:ext uri="{FF2B5EF4-FFF2-40B4-BE49-F238E27FC236}">
                    <a16:creationId xmlns:a16="http://schemas.microsoft.com/office/drawing/2014/main" id="{E55542B3-EF87-216F-D6C9-C86BF320E71E}"/>
                  </a:ext>
                </a:extLst>
              </p:cNvPr>
              <p:cNvSpPr/>
              <p:nvPr/>
            </p:nvSpPr>
            <p:spPr bwMode="auto">
              <a:xfrm>
                <a:off x="1955628" y="3513220"/>
                <a:ext cx="1228128" cy="1172001"/>
              </a:xfrm>
              <a:prstGeom prst="rect">
                <a:avLst/>
              </a:prstGeom>
              <a:solidFill>
                <a:schemeClr val="accent3"/>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19 (35%)</a:t>
                </a:r>
                <a:endParaRPr lang="en-US" sz="1400" b="0" dirty="0">
                  <a:solidFill>
                    <a:schemeClr val="tx1"/>
                  </a:solidFill>
                  <a:latin typeface="Calibri" panose="020F0502020204030204" pitchFamily="34" charset="0"/>
                  <a:cs typeface="Calibri" panose="020F0502020204030204" pitchFamily="34" charset="0"/>
                </a:endParaRPr>
              </a:p>
            </p:txBody>
          </p:sp>
          <p:sp>
            <p:nvSpPr>
              <p:cNvPr id="21" name="Rectangle 20">
                <a:extLst>
                  <a:ext uri="{FF2B5EF4-FFF2-40B4-BE49-F238E27FC236}">
                    <a16:creationId xmlns:a16="http://schemas.microsoft.com/office/drawing/2014/main" id="{6A3260BF-3BD9-AEC5-D94A-910ED053D89E}"/>
                  </a:ext>
                </a:extLst>
              </p:cNvPr>
              <p:cNvSpPr/>
              <p:nvPr/>
            </p:nvSpPr>
            <p:spPr bwMode="auto">
              <a:xfrm>
                <a:off x="1955628" y="2170771"/>
                <a:ext cx="1228128" cy="1342450"/>
              </a:xfrm>
              <a:prstGeom prst="rect">
                <a:avLst/>
              </a:prstGeom>
              <a:solidFill>
                <a:schemeClr val="accent4"/>
              </a:solidFill>
              <a:ln w="0">
                <a:solidFill>
                  <a:schemeClr val="bg1"/>
                </a:solidFill>
                <a:miter lim="800000"/>
                <a:headEnd/>
                <a:tailEnd/>
              </a:ln>
            </p:spPr>
            <p:txBody>
              <a:bodyPr rtlCol="0" anchor="ctr"/>
              <a:lstStyle/>
              <a:p>
                <a:pPr algn="ctr">
                  <a:spcBef>
                    <a:spcPct val="35000"/>
                  </a:spcBef>
                  <a:spcAft>
                    <a:spcPct val="25000"/>
                  </a:spcAft>
                  <a:buClr>
                    <a:schemeClr val="folHlink"/>
                  </a:buClr>
                </a:pPr>
                <a:r>
                  <a:rPr lang="en-US" sz="1400" dirty="0">
                    <a:latin typeface="Calibri" panose="020F0502020204030204" pitchFamily="34" charset="0"/>
                    <a:cs typeface="Calibri" panose="020F0502020204030204" pitchFamily="34" charset="0"/>
                  </a:rPr>
                  <a:t>23 (42%)</a:t>
                </a:r>
                <a:endParaRPr lang="en-US" sz="1400" b="0" dirty="0">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45150273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ELEVATE-TN 5-Yr Update: OS</a:t>
            </a:r>
            <a:endParaRPr lang="en-US" altLang="en-US" dirty="0"/>
          </a:p>
        </p:txBody>
      </p:sp>
      <p:sp>
        <p:nvSpPr>
          <p:cNvPr id="6" name="Content Placeholder 9">
            <a:extLst>
              <a:ext uri="{FF2B5EF4-FFF2-40B4-BE49-F238E27FC236}">
                <a16:creationId xmlns:a16="http://schemas.microsoft.com/office/drawing/2014/main" id="{2015D099-5D1B-2C34-1C15-2DC6A86439BC}"/>
              </a:ext>
            </a:extLst>
          </p:cNvPr>
          <p:cNvSpPr>
            <a:spLocks noGrp="1"/>
          </p:cNvSpPr>
          <p:nvPr>
            <p:ph idx="1"/>
          </p:nvPr>
        </p:nvSpPr>
        <p:spPr>
          <a:xfrm>
            <a:off x="604675" y="6003229"/>
            <a:ext cx="10877529" cy="334240"/>
          </a:xfrm>
        </p:spPr>
        <p:txBody>
          <a:bodyPr/>
          <a:lstStyle/>
          <a:p>
            <a:r>
              <a:rPr lang="en-US" sz="2000" dirty="0"/>
              <a:t>72 patients (41%) in the O + Clb arm crossed over to acalabrutinib monotherapy arm.</a:t>
            </a:r>
          </a:p>
        </p:txBody>
      </p:sp>
      <p:cxnSp>
        <p:nvCxnSpPr>
          <p:cNvPr id="114" name="Straight Connector 113">
            <a:extLst>
              <a:ext uri="{FF2B5EF4-FFF2-40B4-BE49-F238E27FC236}">
                <a16:creationId xmlns:a16="http://schemas.microsoft.com/office/drawing/2014/main" id="{8CC10430-8A91-B0E0-E641-9BCE1542C19C}"/>
              </a:ext>
            </a:extLst>
          </p:cNvPr>
          <p:cNvCxnSpPr/>
          <p:nvPr/>
        </p:nvCxnSpPr>
        <p:spPr bwMode="auto">
          <a:xfrm>
            <a:off x="9754600" y="1678711"/>
            <a:ext cx="0" cy="2861734"/>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115" name="TextBox 114">
            <a:extLst>
              <a:ext uri="{FF2B5EF4-FFF2-40B4-BE49-F238E27FC236}">
                <a16:creationId xmlns:a16="http://schemas.microsoft.com/office/drawing/2014/main" id="{F2E9A044-320B-5002-1584-33875620B8C2}"/>
              </a:ext>
            </a:extLst>
          </p:cNvPr>
          <p:cNvSpPr txBox="1"/>
          <p:nvPr/>
        </p:nvSpPr>
        <p:spPr bwMode="auto">
          <a:xfrm>
            <a:off x="235208" y="4846006"/>
            <a:ext cx="1146275"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nchorCtr="0">
            <a:spAutoFit/>
          </a:bodyPr>
          <a:lstStyle/>
          <a:p>
            <a:pPr algn="r">
              <a:lnSpc>
                <a:spcPct val="90000"/>
              </a:lnSpc>
              <a:spcAft>
                <a:spcPct val="0"/>
              </a:spcAft>
              <a:buClrTx/>
              <a:buFontTx/>
              <a:buNone/>
            </a:pPr>
            <a:r>
              <a:rPr lang="en-US" sz="1400" b="1" dirty="0">
                <a:solidFill>
                  <a:schemeClr val="bg1"/>
                </a:solidFill>
                <a:latin typeface="Calibri" panose="020F0502020204030204" pitchFamily="34" charset="0"/>
              </a:rPr>
              <a:t>Patients at Risk, n</a:t>
            </a:r>
          </a:p>
          <a:p>
            <a:pPr algn="r">
              <a:lnSpc>
                <a:spcPct val="90000"/>
              </a:lnSpc>
              <a:spcAft>
                <a:spcPct val="0"/>
              </a:spcAft>
              <a:buClrTx/>
              <a:buFontTx/>
              <a:buNone/>
            </a:pPr>
            <a:r>
              <a:rPr lang="en-US" sz="1400" b="0" dirty="0">
                <a:solidFill>
                  <a:schemeClr val="accent1"/>
                </a:solidFill>
                <a:latin typeface="Calibri" panose="020F0502020204030204" pitchFamily="34" charset="0"/>
              </a:rPr>
              <a:t>A + O</a:t>
            </a:r>
          </a:p>
          <a:p>
            <a:pPr algn="r">
              <a:lnSpc>
                <a:spcPct val="90000"/>
              </a:lnSpc>
              <a:spcAft>
                <a:spcPct val="0"/>
              </a:spcAft>
              <a:buClrTx/>
              <a:buFontTx/>
              <a:buNone/>
            </a:pPr>
            <a:r>
              <a:rPr lang="en-US" sz="1400" dirty="0">
                <a:solidFill>
                  <a:schemeClr val="accent3"/>
                </a:solidFill>
                <a:latin typeface="Calibri" panose="020F0502020204030204" pitchFamily="34" charset="0"/>
              </a:rPr>
              <a:t>A</a:t>
            </a:r>
          </a:p>
          <a:p>
            <a:pPr algn="r">
              <a:lnSpc>
                <a:spcPct val="90000"/>
              </a:lnSpc>
              <a:spcAft>
                <a:spcPct val="0"/>
              </a:spcAft>
              <a:buClrTx/>
              <a:buFontTx/>
              <a:buNone/>
            </a:pPr>
            <a:r>
              <a:rPr lang="en-US" sz="1400" b="0" dirty="0">
                <a:solidFill>
                  <a:schemeClr val="accent4"/>
                </a:solidFill>
                <a:latin typeface="Calibri" panose="020F0502020204030204" pitchFamily="34" charset="0"/>
              </a:rPr>
              <a:t>O + Clb</a:t>
            </a:r>
          </a:p>
        </p:txBody>
      </p:sp>
      <p:grpSp>
        <p:nvGrpSpPr>
          <p:cNvPr id="116" name="Group 115">
            <a:extLst>
              <a:ext uri="{FF2B5EF4-FFF2-40B4-BE49-F238E27FC236}">
                <a16:creationId xmlns:a16="http://schemas.microsoft.com/office/drawing/2014/main" id="{360E170A-62E1-2514-F3E6-642BB4E4F5DC}"/>
              </a:ext>
            </a:extLst>
          </p:cNvPr>
          <p:cNvGrpSpPr/>
          <p:nvPr/>
        </p:nvGrpSpPr>
        <p:grpSpPr>
          <a:xfrm>
            <a:off x="675361" y="1569166"/>
            <a:ext cx="497252" cy="3106151"/>
            <a:chOff x="675361" y="1569166"/>
            <a:chExt cx="497252" cy="3106151"/>
          </a:xfrm>
        </p:grpSpPr>
        <p:sp>
          <p:nvSpPr>
            <p:cNvPr id="378" name="TextBox 377">
              <a:extLst>
                <a:ext uri="{FF2B5EF4-FFF2-40B4-BE49-F238E27FC236}">
                  <a16:creationId xmlns:a16="http://schemas.microsoft.com/office/drawing/2014/main" id="{705AD3ED-52BB-089D-90CC-14806525B7A1}"/>
                </a:ext>
              </a:extLst>
            </p:cNvPr>
            <p:cNvSpPr txBox="1"/>
            <p:nvPr/>
          </p:nvSpPr>
          <p:spPr bwMode="auto">
            <a:xfrm>
              <a:off x="883751" y="4361385"/>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0</a:t>
              </a:r>
            </a:p>
          </p:txBody>
        </p:sp>
        <p:sp>
          <p:nvSpPr>
            <p:cNvPr id="379" name="TextBox 378">
              <a:extLst>
                <a:ext uri="{FF2B5EF4-FFF2-40B4-BE49-F238E27FC236}">
                  <a16:creationId xmlns:a16="http://schemas.microsoft.com/office/drawing/2014/main" id="{3AB1EACA-0F25-904A-0734-1D123C7AF35A}"/>
                </a:ext>
              </a:extLst>
            </p:cNvPr>
            <p:cNvSpPr txBox="1"/>
            <p:nvPr/>
          </p:nvSpPr>
          <p:spPr bwMode="auto">
            <a:xfrm>
              <a:off x="779557" y="3802942"/>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20</a:t>
              </a:r>
            </a:p>
          </p:txBody>
        </p:sp>
        <p:sp>
          <p:nvSpPr>
            <p:cNvPr id="380" name="TextBox 379">
              <a:extLst>
                <a:ext uri="{FF2B5EF4-FFF2-40B4-BE49-F238E27FC236}">
                  <a16:creationId xmlns:a16="http://schemas.microsoft.com/office/drawing/2014/main" id="{5AC0204E-956E-AC4A-AB3A-8FBE475F4981}"/>
                </a:ext>
              </a:extLst>
            </p:cNvPr>
            <p:cNvSpPr txBox="1"/>
            <p:nvPr/>
          </p:nvSpPr>
          <p:spPr bwMode="auto">
            <a:xfrm>
              <a:off x="779557" y="3244498"/>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40</a:t>
              </a:r>
            </a:p>
          </p:txBody>
        </p:sp>
        <p:sp>
          <p:nvSpPr>
            <p:cNvPr id="381" name="TextBox 380">
              <a:extLst>
                <a:ext uri="{FF2B5EF4-FFF2-40B4-BE49-F238E27FC236}">
                  <a16:creationId xmlns:a16="http://schemas.microsoft.com/office/drawing/2014/main" id="{BFB2E69E-1BC1-2067-0346-FB647731937E}"/>
                </a:ext>
              </a:extLst>
            </p:cNvPr>
            <p:cNvSpPr txBox="1"/>
            <p:nvPr/>
          </p:nvSpPr>
          <p:spPr bwMode="auto">
            <a:xfrm>
              <a:off x="779557" y="2686054"/>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60</a:t>
              </a:r>
            </a:p>
          </p:txBody>
        </p:sp>
        <p:sp>
          <p:nvSpPr>
            <p:cNvPr id="382" name="TextBox 381">
              <a:extLst>
                <a:ext uri="{FF2B5EF4-FFF2-40B4-BE49-F238E27FC236}">
                  <a16:creationId xmlns:a16="http://schemas.microsoft.com/office/drawing/2014/main" id="{90E43DFF-7160-2FA6-DF94-3B76049336C7}"/>
                </a:ext>
              </a:extLst>
            </p:cNvPr>
            <p:cNvSpPr txBox="1"/>
            <p:nvPr/>
          </p:nvSpPr>
          <p:spPr bwMode="auto">
            <a:xfrm>
              <a:off x="779557" y="2127610"/>
              <a:ext cx="39305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80</a:t>
              </a:r>
            </a:p>
          </p:txBody>
        </p:sp>
        <p:sp>
          <p:nvSpPr>
            <p:cNvPr id="383" name="TextBox 382">
              <a:extLst>
                <a:ext uri="{FF2B5EF4-FFF2-40B4-BE49-F238E27FC236}">
                  <a16:creationId xmlns:a16="http://schemas.microsoft.com/office/drawing/2014/main" id="{79F23FEB-B87D-18B1-9EAC-A3C004D100F8}"/>
                </a:ext>
              </a:extLst>
            </p:cNvPr>
            <p:cNvSpPr txBox="1"/>
            <p:nvPr/>
          </p:nvSpPr>
          <p:spPr bwMode="auto">
            <a:xfrm>
              <a:off x="675361" y="1569166"/>
              <a:ext cx="49725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600" b="0" dirty="0">
                  <a:solidFill>
                    <a:schemeClr val="bg1"/>
                  </a:solidFill>
                  <a:latin typeface="Calibri" panose="020F0502020204030204" pitchFamily="34" charset="0"/>
                </a:rPr>
                <a:t>100</a:t>
              </a:r>
            </a:p>
          </p:txBody>
        </p:sp>
      </p:grpSp>
      <p:sp>
        <p:nvSpPr>
          <p:cNvPr id="353" name="TextBox 352">
            <a:extLst>
              <a:ext uri="{FF2B5EF4-FFF2-40B4-BE49-F238E27FC236}">
                <a16:creationId xmlns:a16="http://schemas.microsoft.com/office/drawing/2014/main" id="{2579C582-43F7-3448-899B-9CBBBED1EAF1}"/>
              </a:ext>
            </a:extLst>
          </p:cNvPr>
          <p:cNvSpPr txBox="1"/>
          <p:nvPr/>
        </p:nvSpPr>
        <p:spPr bwMode="auto">
          <a:xfrm>
            <a:off x="1440496" y="4583724"/>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0</a:t>
            </a:r>
          </a:p>
        </p:txBody>
      </p:sp>
      <p:sp>
        <p:nvSpPr>
          <p:cNvPr id="354" name="TextBox 353">
            <a:extLst>
              <a:ext uri="{FF2B5EF4-FFF2-40B4-BE49-F238E27FC236}">
                <a16:creationId xmlns:a16="http://schemas.microsoft.com/office/drawing/2014/main" id="{39E97C7D-730D-B304-48BF-1ED51603F21F}"/>
              </a:ext>
            </a:extLst>
          </p:cNvPr>
          <p:cNvSpPr txBox="1"/>
          <p:nvPr/>
        </p:nvSpPr>
        <p:spPr bwMode="auto">
          <a:xfrm>
            <a:off x="1834642" y="4583724"/>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3</a:t>
            </a:r>
          </a:p>
        </p:txBody>
      </p:sp>
      <p:sp>
        <p:nvSpPr>
          <p:cNvPr id="355" name="TextBox 354">
            <a:extLst>
              <a:ext uri="{FF2B5EF4-FFF2-40B4-BE49-F238E27FC236}">
                <a16:creationId xmlns:a16="http://schemas.microsoft.com/office/drawing/2014/main" id="{89AA1AC4-3E2C-1417-C93E-BDF6ED78DFFD}"/>
              </a:ext>
            </a:extLst>
          </p:cNvPr>
          <p:cNvSpPr txBox="1"/>
          <p:nvPr/>
        </p:nvSpPr>
        <p:spPr bwMode="auto">
          <a:xfrm>
            <a:off x="2242074" y="4583724"/>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6</a:t>
            </a:r>
          </a:p>
        </p:txBody>
      </p:sp>
      <p:sp>
        <p:nvSpPr>
          <p:cNvPr id="356" name="TextBox 355">
            <a:extLst>
              <a:ext uri="{FF2B5EF4-FFF2-40B4-BE49-F238E27FC236}">
                <a16:creationId xmlns:a16="http://schemas.microsoft.com/office/drawing/2014/main" id="{F130E1B7-3CBE-28D1-6D67-A63438678FB4}"/>
              </a:ext>
            </a:extLst>
          </p:cNvPr>
          <p:cNvSpPr txBox="1"/>
          <p:nvPr/>
        </p:nvSpPr>
        <p:spPr bwMode="auto">
          <a:xfrm>
            <a:off x="2636220" y="4583724"/>
            <a:ext cx="2888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9</a:t>
            </a:r>
          </a:p>
        </p:txBody>
      </p:sp>
      <p:sp>
        <p:nvSpPr>
          <p:cNvPr id="357" name="TextBox 356">
            <a:extLst>
              <a:ext uri="{FF2B5EF4-FFF2-40B4-BE49-F238E27FC236}">
                <a16:creationId xmlns:a16="http://schemas.microsoft.com/office/drawing/2014/main" id="{CBA36757-2EAC-B784-6817-D95CB396D77E}"/>
              </a:ext>
            </a:extLst>
          </p:cNvPr>
          <p:cNvSpPr txBox="1"/>
          <p:nvPr/>
        </p:nvSpPr>
        <p:spPr bwMode="auto">
          <a:xfrm>
            <a:off x="3005570"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12</a:t>
            </a:r>
          </a:p>
        </p:txBody>
      </p:sp>
      <p:sp>
        <p:nvSpPr>
          <p:cNvPr id="358" name="TextBox 357">
            <a:extLst>
              <a:ext uri="{FF2B5EF4-FFF2-40B4-BE49-F238E27FC236}">
                <a16:creationId xmlns:a16="http://schemas.microsoft.com/office/drawing/2014/main" id="{978EA2D3-9216-D9F2-B08F-0FAFB608B1C3}"/>
              </a:ext>
            </a:extLst>
          </p:cNvPr>
          <p:cNvSpPr txBox="1"/>
          <p:nvPr/>
        </p:nvSpPr>
        <p:spPr bwMode="auto">
          <a:xfrm>
            <a:off x="3399716"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15</a:t>
            </a:r>
          </a:p>
        </p:txBody>
      </p:sp>
      <p:sp>
        <p:nvSpPr>
          <p:cNvPr id="359" name="TextBox 358">
            <a:extLst>
              <a:ext uri="{FF2B5EF4-FFF2-40B4-BE49-F238E27FC236}">
                <a16:creationId xmlns:a16="http://schemas.microsoft.com/office/drawing/2014/main" id="{9DF14133-6D4F-DF33-455C-B23EF8B911DB}"/>
              </a:ext>
            </a:extLst>
          </p:cNvPr>
          <p:cNvSpPr txBox="1"/>
          <p:nvPr/>
        </p:nvSpPr>
        <p:spPr bwMode="auto">
          <a:xfrm>
            <a:off x="3807148"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18</a:t>
            </a:r>
          </a:p>
        </p:txBody>
      </p:sp>
      <p:sp>
        <p:nvSpPr>
          <p:cNvPr id="360" name="TextBox 359">
            <a:extLst>
              <a:ext uri="{FF2B5EF4-FFF2-40B4-BE49-F238E27FC236}">
                <a16:creationId xmlns:a16="http://schemas.microsoft.com/office/drawing/2014/main" id="{935EBDE3-E136-25C2-84D7-735203FD36D5}"/>
              </a:ext>
            </a:extLst>
          </p:cNvPr>
          <p:cNvSpPr txBox="1"/>
          <p:nvPr/>
        </p:nvSpPr>
        <p:spPr bwMode="auto">
          <a:xfrm>
            <a:off x="4201294"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21</a:t>
            </a:r>
          </a:p>
        </p:txBody>
      </p:sp>
      <p:sp>
        <p:nvSpPr>
          <p:cNvPr id="361" name="TextBox 360">
            <a:extLst>
              <a:ext uri="{FF2B5EF4-FFF2-40B4-BE49-F238E27FC236}">
                <a16:creationId xmlns:a16="http://schemas.microsoft.com/office/drawing/2014/main" id="{1F4A2AA0-D1A0-8ECE-990E-0529053F9F69}"/>
              </a:ext>
            </a:extLst>
          </p:cNvPr>
          <p:cNvSpPr txBox="1"/>
          <p:nvPr/>
        </p:nvSpPr>
        <p:spPr bwMode="auto">
          <a:xfrm>
            <a:off x="4644279"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24</a:t>
            </a:r>
          </a:p>
        </p:txBody>
      </p:sp>
      <p:sp>
        <p:nvSpPr>
          <p:cNvPr id="362" name="TextBox 361">
            <a:extLst>
              <a:ext uri="{FF2B5EF4-FFF2-40B4-BE49-F238E27FC236}">
                <a16:creationId xmlns:a16="http://schemas.microsoft.com/office/drawing/2014/main" id="{D9579D09-54A9-5B16-C504-7106FE19A1F2}"/>
              </a:ext>
            </a:extLst>
          </p:cNvPr>
          <p:cNvSpPr txBox="1"/>
          <p:nvPr/>
        </p:nvSpPr>
        <p:spPr bwMode="auto">
          <a:xfrm>
            <a:off x="5051711"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27</a:t>
            </a:r>
          </a:p>
        </p:txBody>
      </p:sp>
      <p:sp>
        <p:nvSpPr>
          <p:cNvPr id="363" name="TextBox 362">
            <a:extLst>
              <a:ext uri="{FF2B5EF4-FFF2-40B4-BE49-F238E27FC236}">
                <a16:creationId xmlns:a16="http://schemas.microsoft.com/office/drawing/2014/main" id="{E5AC595C-AAC8-CA96-DE2D-EC82F3E1ED6B}"/>
              </a:ext>
            </a:extLst>
          </p:cNvPr>
          <p:cNvSpPr txBox="1"/>
          <p:nvPr/>
        </p:nvSpPr>
        <p:spPr bwMode="auto">
          <a:xfrm>
            <a:off x="5471257"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30</a:t>
            </a:r>
          </a:p>
        </p:txBody>
      </p:sp>
      <p:sp>
        <p:nvSpPr>
          <p:cNvPr id="364" name="TextBox 363">
            <a:extLst>
              <a:ext uri="{FF2B5EF4-FFF2-40B4-BE49-F238E27FC236}">
                <a16:creationId xmlns:a16="http://schemas.microsoft.com/office/drawing/2014/main" id="{928B3509-BBD5-F3F6-ADC2-A86AA032683D}"/>
              </a:ext>
            </a:extLst>
          </p:cNvPr>
          <p:cNvSpPr txBox="1"/>
          <p:nvPr/>
        </p:nvSpPr>
        <p:spPr bwMode="auto">
          <a:xfrm>
            <a:off x="5867304"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33</a:t>
            </a:r>
          </a:p>
        </p:txBody>
      </p:sp>
      <p:sp>
        <p:nvSpPr>
          <p:cNvPr id="365" name="TextBox 364">
            <a:extLst>
              <a:ext uri="{FF2B5EF4-FFF2-40B4-BE49-F238E27FC236}">
                <a16:creationId xmlns:a16="http://schemas.microsoft.com/office/drawing/2014/main" id="{21865E2A-5D44-C82B-5C4E-A472FBF7456A}"/>
              </a:ext>
            </a:extLst>
          </p:cNvPr>
          <p:cNvSpPr txBox="1"/>
          <p:nvPr/>
        </p:nvSpPr>
        <p:spPr bwMode="auto">
          <a:xfrm>
            <a:off x="6282615"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36</a:t>
            </a:r>
          </a:p>
        </p:txBody>
      </p:sp>
      <p:sp>
        <p:nvSpPr>
          <p:cNvPr id="366" name="TextBox 365">
            <a:extLst>
              <a:ext uri="{FF2B5EF4-FFF2-40B4-BE49-F238E27FC236}">
                <a16:creationId xmlns:a16="http://schemas.microsoft.com/office/drawing/2014/main" id="{B7CFDFD4-DF38-6656-627A-3F7D38F983BB}"/>
              </a:ext>
            </a:extLst>
          </p:cNvPr>
          <p:cNvSpPr txBox="1"/>
          <p:nvPr/>
        </p:nvSpPr>
        <p:spPr bwMode="auto">
          <a:xfrm>
            <a:off x="6677348"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39</a:t>
            </a:r>
          </a:p>
        </p:txBody>
      </p:sp>
      <p:sp>
        <p:nvSpPr>
          <p:cNvPr id="367" name="TextBox 366">
            <a:extLst>
              <a:ext uri="{FF2B5EF4-FFF2-40B4-BE49-F238E27FC236}">
                <a16:creationId xmlns:a16="http://schemas.microsoft.com/office/drawing/2014/main" id="{84AE6344-AB2F-6A28-1C59-592A84537D1E}"/>
              </a:ext>
            </a:extLst>
          </p:cNvPr>
          <p:cNvSpPr txBox="1"/>
          <p:nvPr/>
        </p:nvSpPr>
        <p:spPr bwMode="auto">
          <a:xfrm>
            <a:off x="7109218"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42</a:t>
            </a:r>
          </a:p>
        </p:txBody>
      </p:sp>
      <p:sp>
        <p:nvSpPr>
          <p:cNvPr id="368" name="TextBox 367">
            <a:extLst>
              <a:ext uri="{FF2B5EF4-FFF2-40B4-BE49-F238E27FC236}">
                <a16:creationId xmlns:a16="http://schemas.microsoft.com/office/drawing/2014/main" id="{8E132970-8091-A09B-77C2-E4F8290B91F5}"/>
              </a:ext>
            </a:extLst>
          </p:cNvPr>
          <p:cNvSpPr txBox="1"/>
          <p:nvPr/>
        </p:nvSpPr>
        <p:spPr bwMode="auto">
          <a:xfrm>
            <a:off x="7488124"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45</a:t>
            </a:r>
          </a:p>
        </p:txBody>
      </p:sp>
      <p:sp>
        <p:nvSpPr>
          <p:cNvPr id="369" name="TextBox 368">
            <a:extLst>
              <a:ext uri="{FF2B5EF4-FFF2-40B4-BE49-F238E27FC236}">
                <a16:creationId xmlns:a16="http://schemas.microsoft.com/office/drawing/2014/main" id="{8B82C4CE-07FB-455C-E229-A6A84305EAFC}"/>
              </a:ext>
            </a:extLst>
          </p:cNvPr>
          <p:cNvSpPr txBox="1"/>
          <p:nvPr/>
        </p:nvSpPr>
        <p:spPr bwMode="auto">
          <a:xfrm>
            <a:off x="7931109"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48</a:t>
            </a:r>
          </a:p>
        </p:txBody>
      </p:sp>
      <p:sp>
        <p:nvSpPr>
          <p:cNvPr id="370" name="TextBox 369">
            <a:extLst>
              <a:ext uri="{FF2B5EF4-FFF2-40B4-BE49-F238E27FC236}">
                <a16:creationId xmlns:a16="http://schemas.microsoft.com/office/drawing/2014/main" id="{4A7B7F0C-B38A-13EA-A019-5E2CDACD2C84}"/>
              </a:ext>
            </a:extLst>
          </p:cNvPr>
          <p:cNvSpPr txBox="1"/>
          <p:nvPr/>
        </p:nvSpPr>
        <p:spPr bwMode="auto">
          <a:xfrm>
            <a:off x="8338541"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51</a:t>
            </a:r>
          </a:p>
        </p:txBody>
      </p:sp>
      <p:sp>
        <p:nvSpPr>
          <p:cNvPr id="371" name="TextBox 370">
            <a:extLst>
              <a:ext uri="{FF2B5EF4-FFF2-40B4-BE49-F238E27FC236}">
                <a16:creationId xmlns:a16="http://schemas.microsoft.com/office/drawing/2014/main" id="{C9302724-853B-90BD-A1DD-E2BBD0A878BD}"/>
              </a:ext>
            </a:extLst>
          </p:cNvPr>
          <p:cNvSpPr txBox="1"/>
          <p:nvPr/>
        </p:nvSpPr>
        <p:spPr bwMode="auto">
          <a:xfrm>
            <a:off x="8737767"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54</a:t>
            </a:r>
          </a:p>
        </p:txBody>
      </p:sp>
      <p:sp>
        <p:nvSpPr>
          <p:cNvPr id="372" name="TextBox 371">
            <a:extLst>
              <a:ext uri="{FF2B5EF4-FFF2-40B4-BE49-F238E27FC236}">
                <a16:creationId xmlns:a16="http://schemas.microsoft.com/office/drawing/2014/main" id="{73B6DBCD-2D39-B8F2-FE3C-FF3A3B9895B0}"/>
              </a:ext>
            </a:extLst>
          </p:cNvPr>
          <p:cNvSpPr txBox="1"/>
          <p:nvPr/>
        </p:nvSpPr>
        <p:spPr bwMode="auto">
          <a:xfrm>
            <a:off x="9138894"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57</a:t>
            </a:r>
          </a:p>
        </p:txBody>
      </p:sp>
      <p:sp>
        <p:nvSpPr>
          <p:cNvPr id="373" name="TextBox 372">
            <a:extLst>
              <a:ext uri="{FF2B5EF4-FFF2-40B4-BE49-F238E27FC236}">
                <a16:creationId xmlns:a16="http://schemas.microsoft.com/office/drawing/2014/main" id="{D86D42C5-60AF-6B47-2A67-A0363FFF2811}"/>
              </a:ext>
            </a:extLst>
          </p:cNvPr>
          <p:cNvSpPr txBox="1"/>
          <p:nvPr/>
        </p:nvSpPr>
        <p:spPr bwMode="auto">
          <a:xfrm>
            <a:off x="9569445"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60</a:t>
            </a:r>
          </a:p>
        </p:txBody>
      </p:sp>
      <p:sp>
        <p:nvSpPr>
          <p:cNvPr id="374" name="TextBox 373">
            <a:extLst>
              <a:ext uri="{FF2B5EF4-FFF2-40B4-BE49-F238E27FC236}">
                <a16:creationId xmlns:a16="http://schemas.microsoft.com/office/drawing/2014/main" id="{32191C8B-2425-59EB-5B1D-C7B63824B262}"/>
              </a:ext>
            </a:extLst>
          </p:cNvPr>
          <p:cNvSpPr txBox="1"/>
          <p:nvPr/>
        </p:nvSpPr>
        <p:spPr bwMode="auto">
          <a:xfrm>
            <a:off x="9954018"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63</a:t>
            </a:r>
          </a:p>
        </p:txBody>
      </p:sp>
      <p:sp>
        <p:nvSpPr>
          <p:cNvPr id="375" name="TextBox 374">
            <a:extLst>
              <a:ext uri="{FF2B5EF4-FFF2-40B4-BE49-F238E27FC236}">
                <a16:creationId xmlns:a16="http://schemas.microsoft.com/office/drawing/2014/main" id="{087581EA-FF66-EE1E-01DB-9A335068ED7F}"/>
              </a:ext>
            </a:extLst>
          </p:cNvPr>
          <p:cNvSpPr txBox="1"/>
          <p:nvPr/>
        </p:nvSpPr>
        <p:spPr bwMode="auto">
          <a:xfrm>
            <a:off x="10375728"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66</a:t>
            </a:r>
          </a:p>
        </p:txBody>
      </p:sp>
      <p:sp>
        <p:nvSpPr>
          <p:cNvPr id="376" name="TextBox 375">
            <a:extLst>
              <a:ext uri="{FF2B5EF4-FFF2-40B4-BE49-F238E27FC236}">
                <a16:creationId xmlns:a16="http://schemas.microsoft.com/office/drawing/2014/main" id="{8F711266-A359-9FC8-A033-ABC59DCD9270}"/>
              </a:ext>
            </a:extLst>
          </p:cNvPr>
          <p:cNvSpPr txBox="1"/>
          <p:nvPr/>
        </p:nvSpPr>
        <p:spPr bwMode="auto">
          <a:xfrm>
            <a:off x="10809782"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69</a:t>
            </a:r>
          </a:p>
        </p:txBody>
      </p:sp>
      <p:sp>
        <p:nvSpPr>
          <p:cNvPr id="377" name="TextBox 376">
            <a:extLst>
              <a:ext uri="{FF2B5EF4-FFF2-40B4-BE49-F238E27FC236}">
                <a16:creationId xmlns:a16="http://schemas.microsoft.com/office/drawing/2014/main" id="{48DDAF41-0356-A24A-7D24-5B2AC36EAF62}"/>
              </a:ext>
            </a:extLst>
          </p:cNvPr>
          <p:cNvSpPr txBox="1"/>
          <p:nvPr/>
        </p:nvSpPr>
        <p:spPr bwMode="auto">
          <a:xfrm>
            <a:off x="11195932" y="4583724"/>
            <a:ext cx="39305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600" b="0" dirty="0">
                <a:solidFill>
                  <a:schemeClr val="bg1"/>
                </a:solidFill>
                <a:latin typeface="Calibri" panose="020F0502020204030204" pitchFamily="34" charset="0"/>
              </a:rPr>
              <a:t>72</a:t>
            </a:r>
          </a:p>
        </p:txBody>
      </p:sp>
      <p:grpSp>
        <p:nvGrpSpPr>
          <p:cNvPr id="118" name="Group 117">
            <a:extLst>
              <a:ext uri="{FF2B5EF4-FFF2-40B4-BE49-F238E27FC236}">
                <a16:creationId xmlns:a16="http://schemas.microsoft.com/office/drawing/2014/main" id="{4BDBF4F3-F2CE-A4F5-D561-A7983F7B441C}"/>
              </a:ext>
            </a:extLst>
          </p:cNvPr>
          <p:cNvGrpSpPr/>
          <p:nvPr/>
        </p:nvGrpSpPr>
        <p:grpSpPr>
          <a:xfrm>
            <a:off x="425092" y="1642533"/>
            <a:ext cx="11309708" cy="3529468"/>
            <a:chOff x="425092" y="1642533"/>
            <a:chExt cx="11309708" cy="3529468"/>
          </a:xfrm>
        </p:grpSpPr>
        <p:sp>
          <p:nvSpPr>
            <p:cNvPr id="350" name="TextBox 349">
              <a:extLst>
                <a:ext uri="{FF2B5EF4-FFF2-40B4-BE49-F238E27FC236}">
                  <a16:creationId xmlns:a16="http://schemas.microsoft.com/office/drawing/2014/main" id="{204E8B34-83C1-09F7-9CAB-BC060E8FDF49}"/>
                </a:ext>
              </a:extLst>
            </p:cNvPr>
            <p:cNvSpPr txBox="1"/>
            <p:nvPr/>
          </p:nvSpPr>
          <p:spPr bwMode="auto">
            <a:xfrm rot="16200000">
              <a:off x="202434" y="2906320"/>
              <a:ext cx="8146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OS (%)</a:t>
              </a:r>
            </a:p>
          </p:txBody>
        </p:sp>
        <p:sp>
          <p:nvSpPr>
            <p:cNvPr id="351" name="TextBox 350">
              <a:extLst>
                <a:ext uri="{FF2B5EF4-FFF2-40B4-BE49-F238E27FC236}">
                  <a16:creationId xmlns:a16="http://schemas.microsoft.com/office/drawing/2014/main" id="{4C2C71D8-33B8-75C4-013D-CDE6DB10FEB7}"/>
                </a:ext>
              </a:extLst>
            </p:cNvPr>
            <p:cNvSpPr txBox="1"/>
            <p:nvPr/>
          </p:nvSpPr>
          <p:spPr bwMode="auto">
            <a:xfrm>
              <a:off x="5877030" y="4802669"/>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1" dirty="0">
                  <a:solidFill>
                    <a:schemeClr val="bg1"/>
                  </a:solidFill>
                  <a:latin typeface="Calibri" panose="020F0502020204030204" pitchFamily="34" charset="0"/>
                </a:rPr>
                <a:t>Mo</a:t>
              </a:r>
            </a:p>
          </p:txBody>
        </p:sp>
        <p:sp>
          <p:nvSpPr>
            <p:cNvPr id="352" name="Freeform: Shape 10">
              <a:extLst>
                <a:ext uri="{FF2B5EF4-FFF2-40B4-BE49-F238E27FC236}">
                  <a16:creationId xmlns:a16="http://schemas.microsoft.com/office/drawing/2014/main" id="{F243E4F8-8649-E6F5-705B-34F1A03A81EE}"/>
                </a:ext>
              </a:extLst>
            </p:cNvPr>
            <p:cNvSpPr/>
            <p:nvPr/>
          </p:nvSpPr>
          <p:spPr bwMode="auto">
            <a:xfrm>
              <a:off x="1185333" y="1642533"/>
              <a:ext cx="10549467" cy="2861734"/>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grpSp>
        <p:nvGrpSpPr>
          <p:cNvPr id="119" name="Group 118">
            <a:extLst>
              <a:ext uri="{FF2B5EF4-FFF2-40B4-BE49-F238E27FC236}">
                <a16:creationId xmlns:a16="http://schemas.microsoft.com/office/drawing/2014/main" id="{D5C86C47-8DD9-4518-852D-9BBEAE70D526}"/>
              </a:ext>
            </a:extLst>
          </p:cNvPr>
          <p:cNvGrpSpPr/>
          <p:nvPr/>
        </p:nvGrpSpPr>
        <p:grpSpPr>
          <a:xfrm>
            <a:off x="1112520" y="1705026"/>
            <a:ext cx="72813" cy="2802492"/>
            <a:chOff x="1112520" y="1705026"/>
            <a:chExt cx="72813" cy="2802492"/>
          </a:xfrm>
        </p:grpSpPr>
        <p:cxnSp>
          <p:nvCxnSpPr>
            <p:cNvPr id="344" name="Straight Connector 343">
              <a:extLst>
                <a:ext uri="{FF2B5EF4-FFF2-40B4-BE49-F238E27FC236}">
                  <a16:creationId xmlns:a16="http://schemas.microsoft.com/office/drawing/2014/main" id="{17301842-C60B-EAA2-15A0-EFA9FF4652B5}"/>
                </a:ext>
              </a:extLst>
            </p:cNvPr>
            <p:cNvCxnSpPr>
              <a:cxnSpLocks/>
            </p:cNvCxnSpPr>
            <p:nvPr/>
          </p:nvCxnSpPr>
          <p:spPr bwMode="auto">
            <a:xfrm>
              <a:off x="1112520" y="3376346"/>
              <a:ext cx="72813" cy="0"/>
            </a:xfrm>
            <a:prstGeom prst="line">
              <a:avLst/>
            </a:prstGeom>
            <a:noFill/>
            <a:ln w="28575" cap="flat" cmpd="sng" algn="ctr">
              <a:solidFill>
                <a:schemeClr val="bg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47740F30-3D68-190A-3BAF-ECCC1F72E9D0}"/>
                </a:ext>
              </a:extLst>
            </p:cNvPr>
            <p:cNvCxnSpPr>
              <a:cxnSpLocks/>
            </p:cNvCxnSpPr>
            <p:nvPr/>
          </p:nvCxnSpPr>
          <p:spPr bwMode="auto">
            <a:xfrm>
              <a:off x="1112520" y="3951453"/>
              <a:ext cx="72813" cy="0"/>
            </a:xfrm>
            <a:prstGeom prst="line">
              <a:avLst/>
            </a:prstGeom>
            <a:noFill/>
            <a:ln w="28575" cap="flat" cmpd="sng" algn="ctr">
              <a:solidFill>
                <a:schemeClr val="bg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8336D5FA-AD77-2936-2B81-F37EB557C49B}"/>
                </a:ext>
              </a:extLst>
            </p:cNvPr>
            <p:cNvCxnSpPr>
              <a:cxnSpLocks/>
            </p:cNvCxnSpPr>
            <p:nvPr/>
          </p:nvCxnSpPr>
          <p:spPr bwMode="auto">
            <a:xfrm>
              <a:off x="1112520" y="4507518"/>
              <a:ext cx="72813" cy="0"/>
            </a:xfrm>
            <a:prstGeom prst="line">
              <a:avLst/>
            </a:prstGeom>
            <a:noFill/>
            <a:ln w="2857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84F06DDC-84EF-5541-41B3-23664F892444}"/>
                </a:ext>
              </a:extLst>
            </p:cNvPr>
            <p:cNvCxnSpPr>
              <a:cxnSpLocks/>
            </p:cNvCxnSpPr>
            <p:nvPr/>
          </p:nvCxnSpPr>
          <p:spPr bwMode="auto">
            <a:xfrm>
              <a:off x="1112520" y="1705026"/>
              <a:ext cx="72813" cy="0"/>
            </a:xfrm>
            <a:prstGeom prst="line">
              <a:avLst/>
            </a:prstGeom>
            <a:noFill/>
            <a:ln w="28575"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84D3F56E-C89B-4E34-9277-6F42F3624A98}"/>
                </a:ext>
              </a:extLst>
            </p:cNvPr>
            <p:cNvCxnSpPr>
              <a:cxnSpLocks/>
            </p:cNvCxnSpPr>
            <p:nvPr/>
          </p:nvCxnSpPr>
          <p:spPr bwMode="auto">
            <a:xfrm>
              <a:off x="1112520" y="2254733"/>
              <a:ext cx="72813" cy="0"/>
            </a:xfrm>
            <a:prstGeom prst="line">
              <a:avLst/>
            </a:prstGeom>
            <a:noFill/>
            <a:ln w="28575" cap="flat" cmpd="sng" algn="ctr">
              <a:solidFill>
                <a:schemeClr val="bg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934DCF86-9A1B-7C20-77F6-EEE99DAA1216}"/>
                </a:ext>
              </a:extLst>
            </p:cNvPr>
            <p:cNvCxnSpPr>
              <a:cxnSpLocks/>
            </p:cNvCxnSpPr>
            <p:nvPr/>
          </p:nvCxnSpPr>
          <p:spPr bwMode="auto">
            <a:xfrm>
              <a:off x="1112520" y="2836198"/>
              <a:ext cx="72813" cy="0"/>
            </a:xfrm>
            <a:prstGeom prst="line">
              <a:avLst/>
            </a:prstGeom>
            <a:noFill/>
            <a:ln w="28575" cap="flat" cmpd="sng" algn="ctr">
              <a:solidFill>
                <a:schemeClr val="bg1"/>
              </a:solidFill>
              <a:prstDash val="solid"/>
              <a:round/>
              <a:headEnd type="none" w="med" len="med"/>
              <a:tailEnd type="none" w="med" len="med"/>
            </a:ln>
            <a:effectLst/>
          </p:spPr>
        </p:cxnSp>
      </p:grpSp>
      <p:cxnSp>
        <p:nvCxnSpPr>
          <p:cNvPr id="338" name="Straight Connector 337">
            <a:extLst>
              <a:ext uri="{FF2B5EF4-FFF2-40B4-BE49-F238E27FC236}">
                <a16:creationId xmlns:a16="http://schemas.microsoft.com/office/drawing/2014/main" id="{93B7780A-71DB-3A4E-8FF6-BE3EDE1724D4}"/>
              </a:ext>
            </a:extLst>
          </p:cNvPr>
          <p:cNvCxnSpPr>
            <a:cxnSpLocks/>
          </p:cNvCxnSpPr>
          <p:nvPr/>
        </p:nvCxnSpPr>
        <p:spPr bwMode="auto">
          <a:xfrm rot="5400000">
            <a:off x="2363235"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3ABF0F74-39AD-8620-6FD0-CEAECA343744}"/>
              </a:ext>
            </a:extLst>
          </p:cNvPr>
          <p:cNvCxnSpPr>
            <a:cxnSpLocks/>
          </p:cNvCxnSpPr>
          <p:nvPr/>
        </p:nvCxnSpPr>
        <p:spPr bwMode="auto">
          <a:xfrm rot="5400000">
            <a:off x="1946333"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13AEACE5-EB51-8FFD-BE08-D04C6EEFED27}"/>
              </a:ext>
            </a:extLst>
          </p:cNvPr>
          <p:cNvCxnSpPr>
            <a:cxnSpLocks/>
          </p:cNvCxnSpPr>
          <p:nvPr/>
        </p:nvCxnSpPr>
        <p:spPr bwMode="auto">
          <a:xfrm rot="5400000">
            <a:off x="1543235"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C159211A-D40E-7FD3-19F6-74D464CC5065}"/>
              </a:ext>
            </a:extLst>
          </p:cNvPr>
          <p:cNvCxnSpPr>
            <a:cxnSpLocks/>
          </p:cNvCxnSpPr>
          <p:nvPr/>
        </p:nvCxnSpPr>
        <p:spPr bwMode="auto">
          <a:xfrm rot="5400000">
            <a:off x="3574795"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11F7327A-3D56-B162-73B2-DFBCF64FE3BD}"/>
              </a:ext>
            </a:extLst>
          </p:cNvPr>
          <p:cNvCxnSpPr>
            <a:cxnSpLocks/>
          </p:cNvCxnSpPr>
          <p:nvPr/>
        </p:nvCxnSpPr>
        <p:spPr bwMode="auto">
          <a:xfrm rot="5400000">
            <a:off x="3176306"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3DDB7A70-3E82-41C5-B79A-A55811051C72}"/>
              </a:ext>
            </a:extLst>
          </p:cNvPr>
          <p:cNvCxnSpPr>
            <a:cxnSpLocks/>
          </p:cNvCxnSpPr>
          <p:nvPr/>
        </p:nvCxnSpPr>
        <p:spPr bwMode="auto">
          <a:xfrm rot="5400000">
            <a:off x="2754795"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28EEF889-96A1-9E12-35AF-233921D1A57D}"/>
              </a:ext>
            </a:extLst>
          </p:cNvPr>
          <p:cNvCxnSpPr>
            <a:cxnSpLocks/>
          </p:cNvCxnSpPr>
          <p:nvPr/>
        </p:nvCxnSpPr>
        <p:spPr bwMode="auto">
          <a:xfrm rot="5400000">
            <a:off x="4806818"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265B5701-6715-724D-1E97-6FCBCC22300B}"/>
              </a:ext>
            </a:extLst>
          </p:cNvPr>
          <p:cNvCxnSpPr>
            <a:cxnSpLocks/>
          </p:cNvCxnSpPr>
          <p:nvPr/>
        </p:nvCxnSpPr>
        <p:spPr bwMode="auto">
          <a:xfrm rot="5400000">
            <a:off x="4389916"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002E5E66-00DB-D49B-C2E5-8A5121C17D7D}"/>
              </a:ext>
            </a:extLst>
          </p:cNvPr>
          <p:cNvCxnSpPr>
            <a:cxnSpLocks/>
          </p:cNvCxnSpPr>
          <p:nvPr/>
        </p:nvCxnSpPr>
        <p:spPr bwMode="auto">
          <a:xfrm rot="5400000">
            <a:off x="3986818"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7518A7F2-FF5C-C3D2-EF23-C38766856958}"/>
              </a:ext>
            </a:extLst>
          </p:cNvPr>
          <p:cNvCxnSpPr>
            <a:cxnSpLocks/>
          </p:cNvCxnSpPr>
          <p:nvPr/>
        </p:nvCxnSpPr>
        <p:spPr bwMode="auto">
          <a:xfrm rot="5400000">
            <a:off x="6018378"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6DD3C390-02D7-EC69-DAE2-E8A6119C8944}"/>
              </a:ext>
            </a:extLst>
          </p:cNvPr>
          <p:cNvCxnSpPr>
            <a:cxnSpLocks/>
          </p:cNvCxnSpPr>
          <p:nvPr/>
        </p:nvCxnSpPr>
        <p:spPr bwMode="auto">
          <a:xfrm rot="5400000">
            <a:off x="5619889"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16CF085E-218B-ECD0-8C89-9E0FB174C0DE}"/>
              </a:ext>
            </a:extLst>
          </p:cNvPr>
          <p:cNvCxnSpPr>
            <a:cxnSpLocks/>
          </p:cNvCxnSpPr>
          <p:nvPr/>
        </p:nvCxnSpPr>
        <p:spPr bwMode="auto">
          <a:xfrm rot="5400000">
            <a:off x="5198378"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7FD43B30-4567-D95E-F4F0-6D14F5253080}"/>
              </a:ext>
            </a:extLst>
          </p:cNvPr>
          <p:cNvCxnSpPr>
            <a:cxnSpLocks/>
          </p:cNvCxnSpPr>
          <p:nvPr/>
        </p:nvCxnSpPr>
        <p:spPr bwMode="auto">
          <a:xfrm rot="5400000">
            <a:off x="7264821"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89FF8114-FB02-6FB5-B653-67BE547A9070}"/>
              </a:ext>
            </a:extLst>
          </p:cNvPr>
          <p:cNvCxnSpPr>
            <a:cxnSpLocks/>
          </p:cNvCxnSpPr>
          <p:nvPr/>
        </p:nvCxnSpPr>
        <p:spPr bwMode="auto">
          <a:xfrm rot="5400000">
            <a:off x="6839768"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1A8C35E1-822F-3A6A-F027-A9A634BC03D9}"/>
              </a:ext>
            </a:extLst>
          </p:cNvPr>
          <p:cNvCxnSpPr>
            <a:cxnSpLocks/>
          </p:cNvCxnSpPr>
          <p:nvPr/>
        </p:nvCxnSpPr>
        <p:spPr bwMode="auto">
          <a:xfrm rot="5400000">
            <a:off x="6428789"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48B4640A-BFCE-74B2-4196-88F8C0B908B3}"/>
              </a:ext>
            </a:extLst>
          </p:cNvPr>
          <p:cNvCxnSpPr>
            <a:cxnSpLocks/>
          </p:cNvCxnSpPr>
          <p:nvPr/>
        </p:nvCxnSpPr>
        <p:spPr bwMode="auto">
          <a:xfrm rot="5400000">
            <a:off x="8500070"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7C6A0198-C6B8-7805-F7F3-F8B917C2A3EC}"/>
              </a:ext>
            </a:extLst>
          </p:cNvPr>
          <p:cNvCxnSpPr>
            <a:cxnSpLocks/>
          </p:cNvCxnSpPr>
          <p:nvPr/>
        </p:nvCxnSpPr>
        <p:spPr bwMode="auto">
          <a:xfrm rot="5400000">
            <a:off x="8093789"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08D85646-BC8C-ED10-2EC5-BCFE0F96B3F9}"/>
              </a:ext>
            </a:extLst>
          </p:cNvPr>
          <p:cNvCxnSpPr>
            <a:cxnSpLocks/>
          </p:cNvCxnSpPr>
          <p:nvPr/>
        </p:nvCxnSpPr>
        <p:spPr bwMode="auto">
          <a:xfrm rot="5400000">
            <a:off x="7664037" y="45458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27780435-7417-94A7-D8C7-1B0B4190EB4F}"/>
              </a:ext>
            </a:extLst>
          </p:cNvPr>
          <p:cNvCxnSpPr>
            <a:cxnSpLocks/>
          </p:cNvCxnSpPr>
          <p:nvPr/>
        </p:nvCxnSpPr>
        <p:spPr bwMode="auto">
          <a:xfrm rot="5400000">
            <a:off x="9726599"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F3341712-F181-6726-EE79-10E81A35B494}"/>
              </a:ext>
            </a:extLst>
          </p:cNvPr>
          <p:cNvCxnSpPr>
            <a:cxnSpLocks/>
          </p:cNvCxnSpPr>
          <p:nvPr/>
        </p:nvCxnSpPr>
        <p:spPr bwMode="auto">
          <a:xfrm rot="5400000">
            <a:off x="9300044"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258EFB2C-4B57-1850-1530-7EEE880D5207}"/>
              </a:ext>
            </a:extLst>
          </p:cNvPr>
          <p:cNvCxnSpPr>
            <a:cxnSpLocks/>
          </p:cNvCxnSpPr>
          <p:nvPr/>
        </p:nvCxnSpPr>
        <p:spPr bwMode="auto">
          <a:xfrm rot="5400000">
            <a:off x="8887612"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D73952FB-B08F-35E1-6B81-CB2524FAFD37}"/>
              </a:ext>
            </a:extLst>
          </p:cNvPr>
          <p:cNvCxnSpPr>
            <a:cxnSpLocks/>
          </p:cNvCxnSpPr>
          <p:nvPr/>
        </p:nvCxnSpPr>
        <p:spPr bwMode="auto">
          <a:xfrm rot="5400000">
            <a:off x="10966213"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170C277E-4710-00A2-A03F-8E448621F545}"/>
              </a:ext>
            </a:extLst>
          </p:cNvPr>
          <p:cNvCxnSpPr>
            <a:cxnSpLocks/>
          </p:cNvCxnSpPr>
          <p:nvPr/>
        </p:nvCxnSpPr>
        <p:spPr bwMode="auto">
          <a:xfrm rot="5400000">
            <a:off x="10558496"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0EBE9F36-B590-AA72-2711-8D26521B16EE}"/>
              </a:ext>
            </a:extLst>
          </p:cNvPr>
          <p:cNvCxnSpPr>
            <a:cxnSpLocks/>
          </p:cNvCxnSpPr>
          <p:nvPr/>
        </p:nvCxnSpPr>
        <p:spPr bwMode="auto">
          <a:xfrm rot="5400000">
            <a:off x="10127225" y="45458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00756CC2-6860-327F-739E-F1E644E0A534}"/>
              </a:ext>
            </a:extLst>
          </p:cNvPr>
          <p:cNvCxnSpPr>
            <a:cxnSpLocks/>
          </p:cNvCxnSpPr>
          <p:nvPr/>
        </p:nvCxnSpPr>
        <p:spPr bwMode="auto">
          <a:xfrm rot="5400000">
            <a:off x="11364969" y="4545844"/>
            <a:ext cx="64008" cy="0"/>
          </a:xfrm>
          <a:prstGeom prst="line">
            <a:avLst/>
          </a:prstGeom>
          <a:noFill/>
          <a:ln w="28575" cap="flat" cmpd="sng" algn="ctr">
            <a:solidFill>
              <a:schemeClr val="bg1"/>
            </a:solidFill>
            <a:prstDash val="solid"/>
            <a:round/>
            <a:headEnd type="none" w="med" len="med"/>
            <a:tailEnd type="none" w="med" len="med"/>
          </a:ln>
          <a:effectLst/>
        </p:spPr>
      </p:cxnSp>
      <p:grpSp>
        <p:nvGrpSpPr>
          <p:cNvPr id="124" name="Group 123">
            <a:extLst>
              <a:ext uri="{FF2B5EF4-FFF2-40B4-BE49-F238E27FC236}">
                <a16:creationId xmlns:a16="http://schemas.microsoft.com/office/drawing/2014/main" id="{3BBA0C59-AF4B-FA58-D3A2-1A7942E8303C}"/>
              </a:ext>
            </a:extLst>
          </p:cNvPr>
          <p:cNvGrpSpPr/>
          <p:nvPr/>
        </p:nvGrpSpPr>
        <p:grpSpPr>
          <a:xfrm>
            <a:off x="1355536" y="5222562"/>
            <a:ext cx="10174943" cy="867930"/>
            <a:chOff x="1355536" y="5222562"/>
            <a:chExt cx="10174943" cy="867930"/>
          </a:xfrm>
        </p:grpSpPr>
        <p:sp>
          <p:nvSpPr>
            <p:cNvPr id="294" name="TextBox 293">
              <a:extLst>
                <a:ext uri="{FF2B5EF4-FFF2-40B4-BE49-F238E27FC236}">
                  <a16:creationId xmlns:a16="http://schemas.microsoft.com/office/drawing/2014/main" id="{48AC2EE1-EBDE-D09E-28F0-F1711C5B6863}"/>
                </a:ext>
              </a:extLst>
            </p:cNvPr>
            <p:cNvSpPr txBox="1"/>
            <p:nvPr/>
          </p:nvSpPr>
          <p:spPr bwMode="auto">
            <a:xfrm>
              <a:off x="1355536" y="5222562"/>
              <a:ext cx="458779"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pPr>
              <a:r>
                <a:rPr lang="en-US" sz="1400" b="0" dirty="0">
                  <a:solidFill>
                    <a:schemeClr val="bg1"/>
                  </a:solidFill>
                  <a:latin typeface="Calibri" panose="020F0502020204030204" pitchFamily="34" charset="0"/>
                </a:rPr>
                <a:t>179</a:t>
              </a:r>
            </a:p>
            <a:p>
              <a:pPr algn="ctr">
                <a:lnSpc>
                  <a:spcPct val="90000"/>
                </a:lnSpc>
                <a:spcAft>
                  <a:spcPct val="0"/>
                </a:spcAft>
              </a:pPr>
              <a:r>
                <a:rPr lang="en-US" sz="1400" b="0" dirty="0">
                  <a:solidFill>
                    <a:schemeClr val="bg1"/>
                  </a:solidFill>
                  <a:latin typeface="Calibri" panose="020F0502020204030204" pitchFamily="34" charset="0"/>
                </a:rPr>
                <a:t>179</a:t>
              </a:r>
            </a:p>
            <a:p>
              <a:pPr algn="ctr">
                <a:lnSpc>
                  <a:spcPct val="90000"/>
                </a:lnSpc>
                <a:spcAft>
                  <a:spcPct val="0"/>
                </a:spcAft>
              </a:pPr>
              <a:r>
                <a:rPr lang="en-US" sz="1400" b="0" dirty="0">
                  <a:solidFill>
                    <a:schemeClr val="bg1"/>
                  </a:solidFill>
                  <a:latin typeface="Calibri" panose="020F0502020204030204" pitchFamily="34" charset="0"/>
                </a:rPr>
                <a:t>177</a:t>
              </a:r>
            </a:p>
            <a:p>
              <a:pPr algn="ctr">
                <a:lnSpc>
                  <a:spcPct val="90000"/>
                </a:lnSpc>
                <a:spcAft>
                  <a:spcPct val="0"/>
                </a:spcAft>
                <a:buClrTx/>
                <a:buFontTx/>
                <a:buNone/>
              </a:pPr>
              <a:endParaRPr lang="en-US" sz="1400" b="0" dirty="0">
                <a:solidFill>
                  <a:schemeClr val="bg1"/>
                </a:solidFill>
                <a:latin typeface="Calibri" panose="020F0502020204030204" pitchFamily="34" charset="0"/>
              </a:endParaRPr>
            </a:p>
          </p:txBody>
        </p:sp>
        <p:sp>
          <p:nvSpPr>
            <p:cNvPr id="295" name="TextBox 294">
              <a:extLst>
                <a:ext uri="{FF2B5EF4-FFF2-40B4-BE49-F238E27FC236}">
                  <a16:creationId xmlns:a16="http://schemas.microsoft.com/office/drawing/2014/main" id="{1ECD8861-D0B1-D107-8AA9-19D919CAB9C6}"/>
                </a:ext>
              </a:extLst>
            </p:cNvPr>
            <p:cNvSpPr txBox="1"/>
            <p:nvPr/>
          </p:nvSpPr>
          <p:spPr bwMode="auto">
            <a:xfrm>
              <a:off x="1749682"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178</a:t>
              </a:r>
            </a:p>
            <a:p>
              <a:pPr algn="ctr">
                <a:lnSpc>
                  <a:spcPct val="90000"/>
                </a:lnSpc>
                <a:spcAft>
                  <a:spcPct val="0"/>
                </a:spcAft>
              </a:pPr>
              <a:r>
                <a:rPr lang="en-US" sz="1400" b="0" dirty="0">
                  <a:solidFill>
                    <a:schemeClr val="bg1"/>
                  </a:solidFill>
                  <a:latin typeface="Calibri" panose="020F0502020204030204" pitchFamily="34" charset="0"/>
                </a:rPr>
                <a:t>175</a:t>
              </a:r>
            </a:p>
            <a:p>
              <a:pPr algn="ctr">
                <a:lnSpc>
                  <a:spcPct val="90000"/>
                </a:lnSpc>
                <a:spcAft>
                  <a:spcPct val="0"/>
                </a:spcAft>
              </a:pPr>
              <a:r>
                <a:rPr lang="en-US" sz="1400" b="0" dirty="0">
                  <a:solidFill>
                    <a:schemeClr val="bg1"/>
                  </a:solidFill>
                  <a:latin typeface="Calibri" panose="020F0502020204030204" pitchFamily="34" charset="0"/>
                </a:rPr>
                <a:t>164</a:t>
              </a:r>
            </a:p>
          </p:txBody>
        </p:sp>
        <p:sp>
          <p:nvSpPr>
            <p:cNvPr id="296" name="TextBox 295">
              <a:extLst>
                <a:ext uri="{FF2B5EF4-FFF2-40B4-BE49-F238E27FC236}">
                  <a16:creationId xmlns:a16="http://schemas.microsoft.com/office/drawing/2014/main" id="{38D59D56-82F3-4D86-E87A-3D930E11497F}"/>
                </a:ext>
              </a:extLst>
            </p:cNvPr>
            <p:cNvSpPr txBox="1"/>
            <p:nvPr/>
          </p:nvSpPr>
          <p:spPr bwMode="auto">
            <a:xfrm>
              <a:off x="2157114"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175</a:t>
              </a:r>
            </a:p>
            <a:p>
              <a:pPr algn="ctr">
                <a:lnSpc>
                  <a:spcPct val="90000"/>
                </a:lnSpc>
                <a:spcAft>
                  <a:spcPct val="0"/>
                </a:spcAft>
                <a:buClrTx/>
                <a:buFontTx/>
                <a:buNone/>
              </a:pPr>
              <a:r>
                <a:rPr lang="en-US" sz="1400" b="0" dirty="0">
                  <a:solidFill>
                    <a:schemeClr val="bg1"/>
                  </a:solidFill>
                  <a:latin typeface="Calibri" panose="020F0502020204030204" pitchFamily="34" charset="0"/>
                </a:rPr>
                <a:t>173</a:t>
              </a:r>
            </a:p>
            <a:p>
              <a:pPr algn="ctr">
                <a:lnSpc>
                  <a:spcPct val="90000"/>
                </a:lnSpc>
                <a:spcAft>
                  <a:spcPct val="0"/>
                </a:spcAft>
                <a:buClrTx/>
                <a:buFontTx/>
                <a:buNone/>
              </a:pPr>
              <a:r>
                <a:rPr lang="en-US" sz="1400" b="0" dirty="0">
                  <a:solidFill>
                    <a:schemeClr val="bg1"/>
                  </a:solidFill>
                  <a:latin typeface="Calibri" panose="020F0502020204030204" pitchFamily="34" charset="0"/>
                </a:rPr>
                <a:t>164</a:t>
              </a:r>
            </a:p>
          </p:txBody>
        </p:sp>
        <p:sp>
          <p:nvSpPr>
            <p:cNvPr id="297" name="TextBox 296">
              <a:extLst>
                <a:ext uri="{FF2B5EF4-FFF2-40B4-BE49-F238E27FC236}">
                  <a16:creationId xmlns:a16="http://schemas.microsoft.com/office/drawing/2014/main" id="{82993AEF-EFD2-9E0A-423A-18D74C98DEAD}"/>
                </a:ext>
              </a:extLst>
            </p:cNvPr>
            <p:cNvSpPr txBox="1"/>
            <p:nvPr/>
          </p:nvSpPr>
          <p:spPr bwMode="auto">
            <a:xfrm>
              <a:off x="2551260"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173</a:t>
              </a:r>
            </a:p>
            <a:p>
              <a:pPr algn="ctr">
                <a:lnSpc>
                  <a:spcPct val="90000"/>
                </a:lnSpc>
                <a:spcAft>
                  <a:spcPct val="0"/>
                </a:spcAft>
                <a:buClrTx/>
                <a:buFontTx/>
                <a:buNone/>
              </a:pPr>
              <a:r>
                <a:rPr lang="en-US" sz="1400" b="0" dirty="0">
                  <a:solidFill>
                    <a:schemeClr val="bg1"/>
                  </a:solidFill>
                  <a:latin typeface="Calibri" panose="020F0502020204030204" pitchFamily="34" charset="0"/>
                </a:rPr>
                <a:t>171</a:t>
              </a:r>
            </a:p>
            <a:p>
              <a:pPr algn="ctr">
                <a:lnSpc>
                  <a:spcPct val="90000"/>
                </a:lnSpc>
                <a:spcAft>
                  <a:spcPct val="0"/>
                </a:spcAft>
                <a:buClrTx/>
                <a:buFontTx/>
                <a:buNone/>
              </a:pPr>
              <a:r>
                <a:rPr lang="en-US" sz="1400" b="0" dirty="0">
                  <a:solidFill>
                    <a:schemeClr val="bg1"/>
                  </a:solidFill>
                  <a:latin typeface="Calibri" panose="020F0502020204030204" pitchFamily="34" charset="0"/>
                </a:rPr>
                <a:t>162</a:t>
              </a:r>
            </a:p>
          </p:txBody>
        </p:sp>
        <p:sp>
          <p:nvSpPr>
            <p:cNvPr id="298" name="TextBox 297">
              <a:extLst>
                <a:ext uri="{FF2B5EF4-FFF2-40B4-BE49-F238E27FC236}">
                  <a16:creationId xmlns:a16="http://schemas.microsoft.com/office/drawing/2014/main" id="{D90ECF42-FBA4-3613-B197-FDDB150AE5C5}"/>
                </a:ext>
              </a:extLst>
            </p:cNvPr>
            <p:cNvSpPr txBox="1"/>
            <p:nvPr/>
          </p:nvSpPr>
          <p:spPr bwMode="auto">
            <a:xfrm>
              <a:off x="2972707"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170</a:t>
              </a:r>
            </a:p>
            <a:p>
              <a:pPr algn="ctr">
                <a:lnSpc>
                  <a:spcPct val="90000"/>
                </a:lnSpc>
                <a:spcAft>
                  <a:spcPct val="0"/>
                </a:spcAft>
                <a:buClrTx/>
                <a:buFontTx/>
                <a:buNone/>
              </a:pPr>
              <a:r>
                <a:rPr lang="en-US" sz="1400" b="0" dirty="0">
                  <a:solidFill>
                    <a:schemeClr val="bg1"/>
                  </a:solidFill>
                  <a:latin typeface="Calibri" panose="020F0502020204030204" pitchFamily="34" charset="0"/>
                </a:rPr>
                <a:t>169</a:t>
              </a:r>
            </a:p>
            <a:p>
              <a:pPr algn="ctr">
                <a:lnSpc>
                  <a:spcPct val="90000"/>
                </a:lnSpc>
                <a:spcAft>
                  <a:spcPct val="0"/>
                </a:spcAft>
                <a:buClrTx/>
                <a:buFontTx/>
                <a:buNone/>
              </a:pPr>
              <a:r>
                <a:rPr lang="en-US" sz="1400" b="0" dirty="0">
                  <a:solidFill>
                    <a:schemeClr val="bg1"/>
                  </a:solidFill>
                  <a:latin typeface="Calibri" panose="020F0502020204030204" pitchFamily="34" charset="0"/>
                </a:rPr>
                <a:t>162</a:t>
              </a:r>
            </a:p>
          </p:txBody>
        </p:sp>
        <p:sp>
          <p:nvSpPr>
            <p:cNvPr id="299" name="TextBox 298">
              <a:extLst>
                <a:ext uri="{FF2B5EF4-FFF2-40B4-BE49-F238E27FC236}">
                  <a16:creationId xmlns:a16="http://schemas.microsoft.com/office/drawing/2014/main" id="{2B7BF20E-9643-0B12-7C23-41BE0A6D82FE}"/>
                </a:ext>
              </a:extLst>
            </p:cNvPr>
            <p:cNvSpPr txBox="1"/>
            <p:nvPr/>
          </p:nvSpPr>
          <p:spPr bwMode="auto">
            <a:xfrm>
              <a:off x="3366853"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168</a:t>
              </a:r>
            </a:p>
            <a:p>
              <a:pPr algn="ctr">
                <a:lnSpc>
                  <a:spcPct val="90000"/>
                </a:lnSpc>
                <a:spcAft>
                  <a:spcPct val="0"/>
                </a:spcAft>
                <a:buClrTx/>
                <a:buFontTx/>
                <a:buNone/>
              </a:pPr>
              <a:r>
                <a:rPr lang="en-US" sz="1400" b="0" dirty="0">
                  <a:solidFill>
                    <a:schemeClr val="bg1"/>
                  </a:solidFill>
                  <a:latin typeface="Calibri" panose="020F0502020204030204" pitchFamily="34" charset="0"/>
                </a:rPr>
                <a:t>167</a:t>
              </a:r>
            </a:p>
            <a:p>
              <a:pPr algn="ctr">
                <a:lnSpc>
                  <a:spcPct val="90000"/>
                </a:lnSpc>
                <a:spcAft>
                  <a:spcPct val="0"/>
                </a:spcAft>
                <a:buClrTx/>
                <a:buFontTx/>
                <a:buNone/>
              </a:pPr>
              <a:r>
                <a:rPr lang="en-US" sz="1400" b="0" dirty="0">
                  <a:solidFill>
                    <a:schemeClr val="bg1"/>
                  </a:solidFill>
                  <a:latin typeface="Calibri" panose="020F0502020204030204" pitchFamily="34" charset="0"/>
                </a:rPr>
                <a:t>160</a:t>
              </a:r>
            </a:p>
          </p:txBody>
        </p:sp>
        <p:sp>
          <p:nvSpPr>
            <p:cNvPr id="300" name="TextBox 299">
              <a:extLst>
                <a:ext uri="{FF2B5EF4-FFF2-40B4-BE49-F238E27FC236}">
                  <a16:creationId xmlns:a16="http://schemas.microsoft.com/office/drawing/2014/main" id="{EA731D2E-DB6D-DC3F-4598-CFDAA685CC19}"/>
                </a:ext>
              </a:extLst>
            </p:cNvPr>
            <p:cNvSpPr txBox="1"/>
            <p:nvPr/>
          </p:nvSpPr>
          <p:spPr bwMode="auto">
            <a:xfrm>
              <a:off x="3774285"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167</a:t>
              </a:r>
            </a:p>
            <a:p>
              <a:pPr algn="ctr">
                <a:lnSpc>
                  <a:spcPct val="90000"/>
                </a:lnSpc>
                <a:spcAft>
                  <a:spcPct val="0"/>
                </a:spcAft>
              </a:pPr>
              <a:r>
                <a:rPr lang="en-US" sz="1400" b="0" dirty="0">
                  <a:solidFill>
                    <a:schemeClr val="bg1"/>
                  </a:solidFill>
                  <a:latin typeface="Calibri" panose="020F0502020204030204" pitchFamily="34" charset="0"/>
                </a:rPr>
                <a:t>166</a:t>
              </a:r>
            </a:p>
            <a:p>
              <a:pPr algn="ctr">
                <a:lnSpc>
                  <a:spcPct val="90000"/>
                </a:lnSpc>
                <a:spcAft>
                  <a:spcPct val="0"/>
                </a:spcAft>
              </a:pPr>
              <a:r>
                <a:rPr lang="en-US" sz="1400" b="0" dirty="0">
                  <a:solidFill>
                    <a:schemeClr val="bg1"/>
                  </a:solidFill>
                  <a:latin typeface="Calibri" panose="020F0502020204030204" pitchFamily="34" charset="0"/>
                </a:rPr>
                <a:t>158</a:t>
              </a:r>
            </a:p>
          </p:txBody>
        </p:sp>
        <p:sp>
          <p:nvSpPr>
            <p:cNvPr id="301" name="TextBox 300">
              <a:extLst>
                <a:ext uri="{FF2B5EF4-FFF2-40B4-BE49-F238E27FC236}">
                  <a16:creationId xmlns:a16="http://schemas.microsoft.com/office/drawing/2014/main" id="{FB2797A2-BEEA-93AA-1649-F0302AA125A7}"/>
                </a:ext>
              </a:extLst>
            </p:cNvPr>
            <p:cNvSpPr txBox="1"/>
            <p:nvPr/>
          </p:nvSpPr>
          <p:spPr bwMode="auto">
            <a:xfrm>
              <a:off x="4168431"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165</a:t>
              </a:r>
            </a:p>
            <a:p>
              <a:pPr algn="ctr">
                <a:lnSpc>
                  <a:spcPct val="90000"/>
                </a:lnSpc>
                <a:spcAft>
                  <a:spcPct val="0"/>
                </a:spcAft>
                <a:buClrTx/>
                <a:buFontTx/>
                <a:buNone/>
              </a:pPr>
              <a:r>
                <a:rPr lang="en-US" sz="1400" b="0" dirty="0">
                  <a:solidFill>
                    <a:schemeClr val="bg1"/>
                  </a:solidFill>
                  <a:latin typeface="Calibri" panose="020F0502020204030204" pitchFamily="34" charset="0"/>
                </a:rPr>
                <a:t>163</a:t>
              </a:r>
            </a:p>
            <a:p>
              <a:pPr algn="ctr">
                <a:lnSpc>
                  <a:spcPct val="90000"/>
                </a:lnSpc>
                <a:spcAft>
                  <a:spcPct val="0"/>
                </a:spcAft>
                <a:buClrTx/>
                <a:buFontTx/>
                <a:buNone/>
              </a:pPr>
              <a:r>
                <a:rPr lang="en-US" sz="1400" b="0" dirty="0">
                  <a:solidFill>
                    <a:schemeClr val="bg1"/>
                  </a:solidFill>
                  <a:latin typeface="Calibri" panose="020F0502020204030204" pitchFamily="34" charset="0"/>
                </a:rPr>
                <a:t>154</a:t>
              </a:r>
            </a:p>
          </p:txBody>
        </p:sp>
        <p:sp>
          <p:nvSpPr>
            <p:cNvPr id="302" name="TextBox 301">
              <a:extLst>
                <a:ext uri="{FF2B5EF4-FFF2-40B4-BE49-F238E27FC236}">
                  <a16:creationId xmlns:a16="http://schemas.microsoft.com/office/drawing/2014/main" id="{D2DA778C-482D-63D3-9FD1-5F340871FF77}"/>
                </a:ext>
              </a:extLst>
            </p:cNvPr>
            <p:cNvSpPr txBox="1"/>
            <p:nvPr/>
          </p:nvSpPr>
          <p:spPr bwMode="auto">
            <a:xfrm>
              <a:off x="4611416"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164</a:t>
              </a:r>
            </a:p>
            <a:p>
              <a:pPr algn="ctr">
                <a:lnSpc>
                  <a:spcPct val="90000"/>
                </a:lnSpc>
                <a:spcAft>
                  <a:spcPct val="0"/>
                </a:spcAft>
                <a:buClrTx/>
                <a:buFontTx/>
                <a:buNone/>
              </a:pPr>
              <a:r>
                <a:rPr lang="en-US" sz="1400" b="0" dirty="0">
                  <a:solidFill>
                    <a:schemeClr val="bg1"/>
                  </a:solidFill>
                  <a:latin typeface="Calibri" panose="020F0502020204030204" pitchFamily="34" charset="0"/>
                </a:rPr>
                <a:t>159</a:t>
              </a:r>
            </a:p>
            <a:p>
              <a:pPr algn="ctr">
                <a:lnSpc>
                  <a:spcPct val="90000"/>
                </a:lnSpc>
                <a:spcAft>
                  <a:spcPct val="0"/>
                </a:spcAft>
                <a:buClrTx/>
                <a:buFontTx/>
                <a:buNone/>
              </a:pPr>
              <a:r>
                <a:rPr lang="en-US" sz="1400" b="0" dirty="0">
                  <a:solidFill>
                    <a:schemeClr val="bg1"/>
                  </a:solidFill>
                  <a:latin typeface="Calibri" panose="020F0502020204030204" pitchFamily="34" charset="0"/>
                </a:rPr>
                <a:t>150</a:t>
              </a:r>
            </a:p>
          </p:txBody>
        </p:sp>
        <p:sp>
          <p:nvSpPr>
            <p:cNvPr id="303" name="TextBox 302">
              <a:extLst>
                <a:ext uri="{FF2B5EF4-FFF2-40B4-BE49-F238E27FC236}">
                  <a16:creationId xmlns:a16="http://schemas.microsoft.com/office/drawing/2014/main" id="{41D51E99-BBB8-86DF-3681-7910476362A7}"/>
                </a:ext>
              </a:extLst>
            </p:cNvPr>
            <p:cNvSpPr txBox="1"/>
            <p:nvPr/>
          </p:nvSpPr>
          <p:spPr bwMode="auto">
            <a:xfrm>
              <a:off x="5018848" y="5222562"/>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164</a:t>
              </a:r>
            </a:p>
            <a:p>
              <a:pPr algn="ctr">
                <a:lnSpc>
                  <a:spcPct val="90000"/>
                </a:lnSpc>
                <a:spcAft>
                  <a:spcPct val="0"/>
                </a:spcAft>
                <a:buClrTx/>
                <a:buFontTx/>
                <a:buNone/>
              </a:pPr>
              <a:r>
                <a:rPr lang="en-US" sz="1400" b="0" dirty="0">
                  <a:solidFill>
                    <a:schemeClr val="bg1"/>
                  </a:solidFill>
                  <a:latin typeface="Calibri" panose="020F0502020204030204" pitchFamily="34" charset="0"/>
                </a:rPr>
                <a:t>157</a:t>
              </a:r>
            </a:p>
            <a:p>
              <a:pPr algn="ctr">
                <a:lnSpc>
                  <a:spcPct val="90000"/>
                </a:lnSpc>
                <a:spcAft>
                  <a:spcPct val="0"/>
                </a:spcAft>
                <a:buClrTx/>
                <a:buFontTx/>
                <a:buNone/>
              </a:pPr>
              <a:r>
                <a:rPr lang="en-US" sz="1400" b="0" dirty="0">
                  <a:solidFill>
                    <a:schemeClr val="bg1"/>
                  </a:solidFill>
                  <a:latin typeface="Calibri" panose="020F0502020204030204" pitchFamily="34" charset="0"/>
                </a:rPr>
                <a:t>149</a:t>
              </a:r>
            </a:p>
          </p:txBody>
        </p:sp>
        <p:sp>
          <p:nvSpPr>
            <p:cNvPr id="304" name="TextBox 303">
              <a:extLst>
                <a:ext uri="{FF2B5EF4-FFF2-40B4-BE49-F238E27FC236}">
                  <a16:creationId xmlns:a16="http://schemas.microsoft.com/office/drawing/2014/main" id="{69411CAB-A1A2-F052-D1CA-FFFF2316F7AB}"/>
                </a:ext>
              </a:extLst>
            </p:cNvPr>
            <p:cNvSpPr txBox="1"/>
            <p:nvPr/>
          </p:nvSpPr>
          <p:spPr bwMode="auto">
            <a:xfrm>
              <a:off x="5438394"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163</a:t>
              </a:r>
            </a:p>
            <a:p>
              <a:pPr algn="ctr">
                <a:lnSpc>
                  <a:spcPct val="90000"/>
                </a:lnSpc>
                <a:spcAft>
                  <a:spcPct val="0"/>
                </a:spcAft>
                <a:buClrTx/>
                <a:buFontTx/>
                <a:buNone/>
              </a:pPr>
              <a:r>
                <a:rPr lang="en-US" sz="1400" b="0" dirty="0">
                  <a:solidFill>
                    <a:schemeClr val="bg1"/>
                  </a:solidFill>
                  <a:latin typeface="Calibri" panose="020F0502020204030204" pitchFamily="34" charset="0"/>
                </a:rPr>
                <a:t>156</a:t>
              </a:r>
            </a:p>
            <a:p>
              <a:pPr algn="ctr">
                <a:lnSpc>
                  <a:spcPct val="90000"/>
                </a:lnSpc>
                <a:spcAft>
                  <a:spcPct val="0"/>
                </a:spcAft>
                <a:buClrTx/>
                <a:buFontTx/>
                <a:buNone/>
              </a:pPr>
              <a:r>
                <a:rPr lang="en-US" sz="1400" b="0" dirty="0">
                  <a:solidFill>
                    <a:schemeClr val="bg1"/>
                  </a:solidFill>
                  <a:latin typeface="Calibri" panose="020F0502020204030204" pitchFamily="34" charset="0"/>
                </a:rPr>
                <a:t>146</a:t>
              </a:r>
            </a:p>
          </p:txBody>
        </p:sp>
        <p:sp>
          <p:nvSpPr>
            <p:cNvPr id="305" name="TextBox 304">
              <a:extLst>
                <a:ext uri="{FF2B5EF4-FFF2-40B4-BE49-F238E27FC236}">
                  <a16:creationId xmlns:a16="http://schemas.microsoft.com/office/drawing/2014/main" id="{DD5ADC49-7187-3409-F8F0-1BD4973815D1}"/>
                </a:ext>
              </a:extLst>
            </p:cNvPr>
            <p:cNvSpPr txBox="1"/>
            <p:nvPr/>
          </p:nvSpPr>
          <p:spPr bwMode="auto">
            <a:xfrm>
              <a:off x="5834441"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162</a:t>
              </a:r>
            </a:p>
            <a:p>
              <a:pPr algn="ctr">
                <a:lnSpc>
                  <a:spcPct val="90000"/>
                </a:lnSpc>
                <a:spcAft>
                  <a:spcPct val="0"/>
                </a:spcAft>
                <a:buClrTx/>
                <a:buFontTx/>
                <a:buNone/>
              </a:pPr>
              <a:r>
                <a:rPr lang="en-US" sz="1400" b="0" dirty="0">
                  <a:solidFill>
                    <a:schemeClr val="bg1"/>
                  </a:solidFill>
                  <a:latin typeface="Calibri" panose="020F0502020204030204" pitchFamily="34" charset="0"/>
                </a:rPr>
                <a:t>155</a:t>
              </a:r>
            </a:p>
            <a:p>
              <a:pPr algn="ctr">
                <a:lnSpc>
                  <a:spcPct val="90000"/>
                </a:lnSpc>
                <a:spcAft>
                  <a:spcPct val="0"/>
                </a:spcAft>
                <a:buClrTx/>
                <a:buFontTx/>
                <a:buNone/>
              </a:pPr>
              <a:r>
                <a:rPr lang="en-US" sz="1400" b="0" dirty="0">
                  <a:solidFill>
                    <a:schemeClr val="bg1"/>
                  </a:solidFill>
                  <a:latin typeface="Calibri" panose="020F0502020204030204" pitchFamily="34" charset="0"/>
                </a:rPr>
                <a:t>142</a:t>
              </a:r>
            </a:p>
          </p:txBody>
        </p:sp>
        <p:sp>
          <p:nvSpPr>
            <p:cNvPr id="306" name="TextBox 305">
              <a:extLst>
                <a:ext uri="{FF2B5EF4-FFF2-40B4-BE49-F238E27FC236}">
                  <a16:creationId xmlns:a16="http://schemas.microsoft.com/office/drawing/2014/main" id="{D14A313D-6F39-25E4-29C1-125B31EE9D01}"/>
                </a:ext>
              </a:extLst>
            </p:cNvPr>
            <p:cNvSpPr txBox="1"/>
            <p:nvPr/>
          </p:nvSpPr>
          <p:spPr bwMode="auto">
            <a:xfrm>
              <a:off x="6249752"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161</a:t>
              </a:r>
            </a:p>
            <a:p>
              <a:pPr algn="ctr">
                <a:lnSpc>
                  <a:spcPct val="90000"/>
                </a:lnSpc>
                <a:spcAft>
                  <a:spcPct val="0"/>
                </a:spcAft>
                <a:buClrTx/>
                <a:buFontTx/>
                <a:buNone/>
              </a:pPr>
              <a:r>
                <a:rPr lang="en-US" sz="1400" b="0" dirty="0">
                  <a:solidFill>
                    <a:schemeClr val="bg1"/>
                  </a:solidFill>
                  <a:latin typeface="Calibri" panose="020F0502020204030204" pitchFamily="34" charset="0"/>
                </a:rPr>
                <a:t>154</a:t>
              </a:r>
            </a:p>
            <a:p>
              <a:pPr algn="ctr">
                <a:lnSpc>
                  <a:spcPct val="90000"/>
                </a:lnSpc>
                <a:spcAft>
                  <a:spcPct val="0"/>
                </a:spcAft>
                <a:buClrTx/>
                <a:buFontTx/>
                <a:buNone/>
              </a:pPr>
              <a:r>
                <a:rPr lang="en-US" sz="1400" b="0" dirty="0">
                  <a:solidFill>
                    <a:schemeClr val="bg1"/>
                  </a:solidFill>
                  <a:latin typeface="Calibri" panose="020F0502020204030204" pitchFamily="34" charset="0"/>
                </a:rPr>
                <a:t>140</a:t>
              </a:r>
            </a:p>
          </p:txBody>
        </p:sp>
        <p:sp>
          <p:nvSpPr>
            <p:cNvPr id="307" name="TextBox 306">
              <a:extLst>
                <a:ext uri="{FF2B5EF4-FFF2-40B4-BE49-F238E27FC236}">
                  <a16:creationId xmlns:a16="http://schemas.microsoft.com/office/drawing/2014/main" id="{C9EC675D-8C61-8D5E-4745-23AA1746AD7A}"/>
                </a:ext>
              </a:extLst>
            </p:cNvPr>
            <p:cNvSpPr txBox="1"/>
            <p:nvPr/>
          </p:nvSpPr>
          <p:spPr bwMode="auto">
            <a:xfrm>
              <a:off x="6644485" y="5222562"/>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161</a:t>
              </a:r>
            </a:p>
            <a:p>
              <a:pPr algn="ctr">
                <a:lnSpc>
                  <a:spcPct val="90000"/>
                </a:lnSpc>
                <a:spcAft>
                  <a:spcPct val="0"/>
                </a:spcAft>
                <a:buClrTx/>
                <a:buFontTx/>
                <a:buNone/>
              </a:pPr>
              <a:r>
                <a:rPr lang="en-US" sz="1400" b="0" dirty="0">
                  <a:solidFill>
                    <a:schemeClr val="bg1"/>
                  </a:solidFill>
                  <a:latin typeface="Calibri" panose="020F0502020204030204" pitchFamily="34" charset="0"/>
                </a:rPr>
                <a:t>151</a:t>
              </a:r>
            </a:p>
            <a:p>
              <a:pPr algn="ctr">
                <a:lnSpc>
                  <a:spcPct val="90000"/>
                </a:lnSpc>
                <a:spcAft>
                  <a:spcPct val="0"/>
                </a:spcAft>
                <a:buClrTx/>
                <a:buFontTx/>
                <a:buNone/>
              </a:pPr>
              <a:r>
                <a:rPr lang="en-US" sz="1400" b="0" dirty="0">
                  <a:solidFill>
                    <a:schemeClr val="bg1"/>
                  </a:solidFill>
                  <a:latin typeface="Calibri" panose="020F0502020204030204" pitchFamily="34" charset="0"/>
                </a:rPr>
                <a:t>140</a:t>
              </a:r>
            </a:p>
          </p:txBody>
        </p:sp>
        <p:sp>
          <p:nvSpPr>
            <p:cNvPr id="308" name="TextBox 307">
              <a:extLst>
                <a:ext uri="{FF2B5EF4-FFF2-40B4-BE49-F238E27FC236}">
                  <a16:creationId xmlns:a16="http://schemas.microsoft.com/office/drawing/2014/main" id="{8C499613-82FD-49CD-D4AD-EDEDDDFFE256}"/>
                </a:ext>
              </a:extLst>
            </p:cNvPr>
            <p:cNvSpPr txBox="1"/>
            <p:nvPr/>
          </p:nvSpPr>
          <p:spPr bwMode="auto">
            <a:xfrm>
              <a:off x="7076354" y="5222562"/>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159</a:t>
              </a:r>
            </a:p>
            <a:p>
              <a:pPr algn="ctr">
                <a:lnSpc>
                  <a:spcPct val="90000"/>
                </a:lnSpc>
                <a:spcAft>
                  <a:spcPct val="0"/>
                </a:spcAft>
                <a:buClrTx/>
                <a:buFontTx/>
                <a:buNone/>
              </a:pPr>
              <a:r>
                <a:rPr lang="en-US" sz="1400" b="0" dirty="0">
                  <a:solidFill>
                    <a:schemeClr val="bg1"/>
                  </a:solidFill>
                  <a:latin typeface="Calibri" panose="020F0502020204030204" pitchFamily="34" charset="0"/>
                </a:rPr>
                <a:t>148</a:t>
              </a:r>
            </a:p>
            <a:p>
              <a:pPr algn="ctr">
                <a:lnSpc>
                  <a:spcPct val="90000"/>
                </a:lnSpc>
                <a:spcAft>
                  <a:spcPct val="0"/>
                </a:spcAft>
                <a:buClrTx/>
                <a:buFontTx/>
                <a:buNone/>
              </a:pPr>
              <a:r>
                <a:rPr lang="en-US" sz="1400" b="0" dirty="0">
                  <a:solidFill>
                    <a:schemeClr val="bg1"/>
                  </a:solidFill>
                  <a:latin typeface="Calibri" panose="020F0502020204030204" pitchFamily="34" charset="0"/>
                </a:rPr>
                <a:t>140</a:t>
              </a:r>
            </a:p>
          </p:txBody>
        </p:sp>
        <p:sp>
          <p:nvSpPr>
            <p:cNvPr id="309" name="TextBox 308">
              <a:extLst>
                <a:ext uri="{FF2B5EF4-FFF2-40B4-BE49-F238E27FC236}">
                  <a16:creationId xmlns:a16="http://schemas.microsoft.com/office/drawing/2014/main" id="{2A333875-BA5F-4027-25F2-5ED5CA638848}"/>
                </a:ext>
              </a:extLst>
            </p:cNvPr>
            <p:cNvSpPr txBox="1"/>
            <p:nvPr/>
          </p:nvSpPr>
          <p:spPr bwMode="auto">
            <a:xfrm>
              <a:off x="7455261"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158</a:t>
              </a:r>
            </a:p>
            <a:p>
              <a:pPr algn="ctr">
                <a:lnSpc>
                  <a:spcPct val="90000"/>
                </a:lnSpc>
                <a:spcAft>
                  <a:spcPct val="0"/>
                </a:spcAft>
                <a:buClrTx/>
                <a:buFontTx/>
                <a:buNone/>
              </a:pPr>
              <a:r>
                <a:rPr lang="en-US" sz="1400" b="0" dirty="0">
                  <a:solidFill>
                    <a:schemeClr val="bg1"/>
                  </a:solidFill>
                  <a:latin typeface="Calibri" panose="020F0502020204030204" pitchFamily="34" charset="0"/>
                </a:rPr>
                <a:t>147</a:t>
              </a:r>
            </a:p>
            <a:p>
              <a:pPr algn="ctr">
                <a:lnSpc>
                  <a:spcPct val="90000"/>
                </a:lnSpc>
                <a:spcAft>
                  <a:spcPct val="0"/>
                </a:spcAft>
                <a:buClrTx/>
                <a:buFontTx/>
                <a:buNone/>
              </a:pPr>
              <a:r>
                <a:rPr lang="en-US" sz="1400" b="0" dirty="0">
                  <a:solidFill>
                    <a:schemeClr val="bg1"/>
                  </a:solidFill>
                  <a:latin typeface="Calibri" panose="020F0502020204030204" pitchFamily="34" charset="0"/>
                </a:rPr>
                <a:t>139</a:t>
              </a:r>
            </a:p>
          </p:txBody>
        </p:sp>
        <p:sp>
          <p:nvSpPr>
            <p:cNvPr id="310" name="TextBox 309">
              <a:extLst>
                <a:ext uri="{FF2B5EF4-FFF2-40B4-BE49-F238E27FC236}">
                  <a16:creationId xmlns:a16="http://schemas.microsoft.com/office/drawing/2014/main" id="{50B6A98C-98B8-A66A-2A35-CDD382AFDB9B}"/>
                </a:ext>
              </a:extLst>
            </p:cNvPr>
            <p:cNvSpPr txBox="1"/>
            <p:nvPr/>
          </p:nvSpPr>
          <p:spPr bwMode="auto">
            <a:xfrm>
              <a:off x="7898246" y="5222562"/>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157</a:t>
              </a:r>
            </a:p>
            <a:p>
              <a:pPr algn="ctr">
                <a:lnSpc>
                  <a:spcPct val="90000"/>
                </a:lnSpc>
                <a:spcAft>
                  <a:spcPct val="0"/>
                </a:spcAft>
                <a:buClrTx/>
                <a:buFontTx/>
                <a:buNone/>
              </a:pPr>
              <a:r>
                <a:rPr lang="en-US" sz="1400" b="0" dirty="0">
                  <a:solidFill>
                    <a:schemeClr val="bg1"/>
                  </a:solidFill>
                  <a:latin typeface="Calibri" panose="020F0502020204030204" pitchFamily="34" charset="0"/>
                </a:rPr>
                <a:t>146</a:t>
              </a:r>
            </a:p>
            <a:p>
              <a:pPr algn="ctr">
                <a:lnSpc>
                  <a:spcPct val="90000"/>
                </a:lnSpc>
                <a:spcAft>
                  <a:spcPct val="0"/>
                </a:spcAft>
                <a:buClrTx/>
                <a:buFontTx/>
                <a:buNone/>
              </a:pPr>
              <a:r>
                <a:rPr lang="en-US" sz="1400" b="0" dirty="0">
                  <a:solidFill>
                    <a:schemeClr val="bg1"/>
                  </a:solidFill>
                  <a:latin typeface="Calibri" panose="020F0502020204030204" pitchFamily="34" charset="0"/>
                </a:rPr>
                <a:t>138</a:t>
              </a:r>
            </a:p>
          </p:txBody>
        </p:sp>
        <p:sp>
          <p:nvSpPr>
            <p:cNvPr id="311" name="TextBox 310">
              <a:extLst>
                <a:ext uri="{FF2B5EF4-FFF2-40B4-BE49-F238E27FC236}">
                  <a16:creationId xmlns:a16="http://schemas.microsoft.com/office/drawing/2014/main" id="{5A52FA1D-FE2D-BAD4-16A0-6E70F7EE7A95}"/>
                </a:ext>
              </a:extLst>
            </p:cNvPr>
            <p:cNvSpPr txBox="1"/>
            <p:nvPr/>
          </p:nvSpPr>
          <p:spPr bwMode="auto">
            <a:xfrm>
              <a:off x="8305678"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155</a:t>
              </a:r>
            </a:p>
            <a:p>
              <a:pPr algn="ctr">
                <a:lnSpc>
                  <a:spcPct val="90000"/>
                </a:lnSpc>
                <a:spcAft>
                  <a:spcPct val="0"/>
                </a:spcAft>
                <a:buClrTx/>
                <a:buFontTx/>
                <a:buNone/>
              </a:pPr>
              <a:r>
                <a:rPr lang="en-US" sz="1400" b="0" dirty="0">
                  <a:solidFill>
                    <a:schemeClr val="bg1"/>
                  </a:solidFill>
                  <a:latin typeface="Calibri" panose="020F0502020204030204" pitchFamily="34" charset="0"/>
                </a:rPr>
                <a:t>142</a:t>
              </a:r>
            </a:p>
            <a:p>
              <a:pPr algn="ctr">
                <a:lnSpc>
                  <a:spcPct val="90000"/>
                </a:lnSpc>
                <a:spcAft>
                  <a:spcPct val="0"/>
                </a:spcAft>
                <a:buClrTx/>
                <a:buFontTx/>
                <a:buNone/>
              </a:pPr>
              <a:r>
                <a:rPr lang="en-US" sz="1400" b="0" dirty="0">
                  <a:solidFill>
                    <a:schemeClr val="bg1"/>
                  </a:solidFill>
                  <a:latin typeface="Calibri" panose="020F0502020204030204" pitchFamily="34" charset="0"/>
                </a:rPr>
                <a:t>135</a:t>
              </a:r>
            </a:p>
          </p:txBody>
        </p:sp>
        <p:sp>
          <p:nvSpPr>
            <p:cNvPr id="312" name="TextBox 311">
              <a:extLst>
                <a:ext uri="{FF2B5EF4-FFF2-40B4-BE49-F238E27FC236}">
                  <a16:creationId xmlns:a16="http://schemas.microsoft.com/office/drawing/2014/main" id="{A37E065A-974A-EE8D-9B52-12106D1F47FD}"/>
                </a:ext>
              </a:extLst>
            </p:cNvPr>
            <p:cNvSpPr txBox="1"/>
            <p:nvPr/>
          </p:nvSpPr>
          <p:spPr bwMode="auto">
            <a:xfrm>
              <a:off x="8704904"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154</a:t>
              </a:r>
            </a:p>
            <a:p>
              <a:pPr algn="ctr">
                <a:lnSpc>
                  <a:spcPct val="90000"/>
                </a:lnSpc>
                <a:spcAft>
                  <a:spcPct val="0"/>
                </a:spcAft>
                <a:buClrTx/>
                <a:buFontTx/>
                <a:buNone/>
              </a:pPr>
              <a:r>
                <a:rPr lang="en-US" sz="1400" b="0" dirty="0">
                  <a:solidFill>
                    <a:schemeClr val="bg1"/>
                  </a:solidFill>
                  <a:latin typeface="Calibri" panose="020F0502020204030204" pitchFamily="34" charset="0"/>
                </a:rPr>
                <a:t>140</a:t>
              </a:r>
            </a:p>
            <a:p>
              <a:pPr algn="ctr">
                <a:lnSpc>
                  <a:spcPct val="90000"/>
                </a:lnSpc>
                <a:spcAft>
                  <a:spcPct val="0"/>
                </a:spcAft>
                <a:buClrTx/>
                <a:buFontTx/>
                <a:buNone/>
              </a:pPr>
              <a:r>
                <a:rPr lang="en-US" sz="1400" b="0" dirty="0">
                  <a:solidFill>
                    <a:schemeClr val="bg1"/>
                  </a:solidFill>
                  <a:latin typeface="Calibri" panose="020F0502020204030204" pitchFamily="34" charset="0"/>
                </a:rPr>
                <a:t>132</a:t>
              </a:r>
            </a:p>
          </p:txBody>
        </p:sp>
        <p:sp>
          <p:nvSpPr>
            <p:cNvPr id="313" name="TextBox 312">
              <a:extLst>
                <a:ext uri="{FF2B5EF4-FFF2-40B4-BE49-F238E27FC236}">
                  <a16:creationId xmlns:a16="http://schemas.microsoft.com/office/drawing/2014/main" id="{55F4B55A-E63E-8069-D340-89536CF49959}"/>
                </a:ext>
              </a:extLst>
            </p:cNvPr>
            <p:cNvSpPr txBox="1"/>
            <p:nvPr/>
          </p:nvSpPr>
          <p:spPr bwMode="auto">
            <a:xfrm>
              <a:off x="9106033" y="5222562"/>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142</a:t>
              </a:r>
            </a:p>
            <a:p>
              <a:pPr algn="ctr">
                <a:lnSpc>
                  <a:spcPct val="90000"/>
                </a:lnSpc>
                <a:spcAft>
                  <a:spcPct val="0"/>
                </a:spcAft>
                <a:buClrTx/>
                <a:buFontTx/>
                <a:buNone/>
              </a:pPr>
              <a:r>
                <a:rPr lang="en-US" sz="1400" b="0" dirty="0">
                  <a:solidFill>
                    <a:schemeClr val="bg1"/>
                  </a:solidFill>
                  <a:latin typeface="Calibri" panose="020F0502020204030204" pitchFamily="34" charset="0"/>
                </a:rPr>
                <a:t>126</a:t>
              </a:r>
            </a:p>
            <a:p>
              <a:pPr algn="ctr">
                <a:lnSpc>
                  <a:spcPct val="90000"/>
                </a:lnSpc>
                <a:spcAft>
                  <a:spcPct val="0"/>
                </a:spcAft>
                <a:buClrTx/>
                <a:buFontTx/>
                <a:buNone/>
              </a:pPr>
              <a:r>
                <a:rPr lang="en-US" sz="1400" b="0" dirty="0">
                  <a:solidFill>
                    <a:schemeClr val="bg1"/>
                  </a:solidFill>
                  <a:latin typeface="Calibri" panose="020F0502020204030204" pitchFamily="34" charset="0"/>
                </a:rPr>
                <a:t>122</a:t>
              </a:r>
            </a:p>
          </p:txBody>
        </p:sp>
        <p:sp>
          <p:nvSpPr>
            <p:cNvPr id="314" name="TextBox 313">
              <a:extLst>
                <a:ext uri="{FF2B5EF4-FFF2-40B4-BE49-F238E27FC236}">
                  <a16:creationId xmlns:a16="http://schemas.microsoft.com/office/drawing/2014/main" id="{E7C45228-78EA-98DE-AF34-BF7221665E5E}"/>
                </a:ext>
              </a:extLst>
            </p:cNvPr>
            <p:cNvSpPr txBox="1"/>
            <p:nvPr/>
          </p:nvSpPr>
          <p:spPr bwMode="auto">
            <a:xfrm>
              <a:off x="9582269" y="5222562"/>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85</a:t>
              </a:r>
            </a:p>
            <a:p>
              <a:pPr algn="ctr">
                <a:lnSpc>
                  <a:spcPct val="90000"/>
                </a:lnSpc>
                <a:spcAft>
                  <a:spcPct val="0"/>
                </a:spcAft>
                <a:buClrTx/>
                <a:buFontTx/>
                <a:buNone/>
              </a:pPr>
              <a:r>
                <a:rPr lang="en-US" sz="1400" b="0" dirty="0">
                  <a:solidFill>
                    <a:schemeClr val="bg1"/>
                  </a:solidFill>
                  <a:latin typeface="Calibri" panose="020F0502020204030204" pitchFamily="34" charset="0"/>
                </a:rPr>
                <a:t>83</a:t>
              </a:r>
            </a:p>
            <a:p>
              <a:pPr algn="ctr">
                <a:lnSpc>
                  <a:spcPct val="90000"/>
                </a:lnSpc>
                <a:spcAft>
                  <a:spcPct val="0"/>
                </a:spcAft>
                <a:buClrTx/>
                <a:buFontTx/>
                <a:buNone/>
              </a:pPr>
              <a:r>
                <a:rPr lang="en-US" sz="1400" b="0" dirty="0">
                  <a:solidFill>
                    <a:schemeClr val="bg1"/>
                  </a:solidFill>
                  <a:latin typeface="Calibri" panose="020F0502020204030204" pitchFamily="34" charset="0"/>
                </a:rPr>
                <a:t>78</a:t>
              </a:r>
            </a:p>
          </p:txBody>
        </p:sp>
        <p:sp>
          <p:nvSpPr>
            <p:cNvPr id="315" name="TextBox 314">
              <a:extLst>
                <a:ext uri="{FF2B5EF4-FFF2-40B4-BE49-F238E27FC236}">
                  <a16:creationId xmlns:a16="http://schemas.microsoft.com/office/drawing/2014/main" id="{4DEA5E12-88E4-A21F-17C4-B4E7672C2EB2}"/>
                </a:ext>
              </a:extLst>
            </p:cNvPr>
            <p:cNvSpPr txBox="1"/>
            <p:nvPr/>
          </p:nvSpPr>
          <p:spPr bwMode="auto">
            <a:xfrm>
              <a:off x="9966842" y="5222562"/>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59</a:t>
              </a:r>
            </a:p>
            <a:p>
              <a:pPr algn="ctr">
                <a:lnSpc>
                  <a:spcPct val="90000"/>
                </a:lnSpc>
                <a:spcAft>
                  <a:spcPct val="0"/>
                </a:spcAft>
                <a:buClrTx/>
                <a:buFontTx/>
                <a:buNone/>
              </a:pPr>
              <a:r>
                <a:rPr lang="en-US" sz="1400" b="0" dirty="0">
                  <a:solidFill>
                    <a:schemeClr val="bg1"/>
                  </a:solidFill>
                  <a:latin typeface="Calibri" panose="020F0502020204030204" pitchFamily="34" charset="0"/>
                </a:rPr>
                <a:t>58</a:t>
              </a:r>
            </a:p>
            <a:p>
              <a:pPr algn="ctr">
                <a:lnSpc>
                  <a:spcPct val="90000"/>
                </a:lnSpc>
                <a:spcAft>
                  <a:spcPct val="0"/>
                </a:spcAft>
                <a:buClrTx/>
                <a:buFontTx/>
                <a:buNone/>
              </a:pPr>
              <a:r>
                <a:rPr lang="en-US" sz="1400" b="0" dirty="0">
                  <a:solidFill>
                    <a:schemeClr val="bg1"/>
                  </a:solidFill>
                  <a:latin typeface="Calibri" panose="020F0502020204030204" pitchFamily="34" charset="0"/>
                </a:rPr>
                <a:t>52</a:t>
              </a:r>
            </a:p>
          </p:txBody>
        </p:sp>
        <p:sp>
          <p:nvSpPr>
            <p:cNvPr id="316" name="TextBox 315">
              <a:extLst>
                <a:ext uri="{FF2B5EF4-FFF2-40B4-BE49-F238E27FC236}">
                  <a16:creationId xmlns:a16="http://schemas.microsoft.com/office/drawing/2014/main" id="{DF44FF95-A003-F01E-4D05-6A98AC90860A}"/>
                </a:ext>
              </a:extLst>
            </p:cNvPr>
            <p:cNvSpPr txBox="1"/>
            <p:nvPr/>
          </p:nvSpPr>
          <p:spPr bwMode="auto">
            <a:xfrm>
              <a:off x="10388552" y="5222562"/>
              <a:ext cx="36740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33</a:t>
              </a:r>
            </a:p>
            <a:p>
              <a:pPr algn="ctr">
                <a:lnSpc>
                  <a:spcPct val="90000"/>
                </a:lnSpc>
                <a:spcAft>
                  <a:spcPct val="0"/>
                </a:spcAft>
                <a:buClrTx/>
                <a:buFontTx/>
                <a:buNone/>
              </a:pPr>
              <a:r>
                <a:rPr lang="en-US" sz="1400" b="0" dirty="0">
                  <a:solidFill>
                    <a:schemeClr val="bg1"/>
                  </a:solidFill>
                  <a:latin typeface="Calibri" panose="020F0502020204030204" pitchFamily="34" charset="0"/>
                </a:rPr>
                <a:t>30</a:t>
              </a:r>
            </a:p>
            <a:p>
              <a:pPr algn="ctr">
                <a:lnSpc>
                  <a:spcPct val="90000"/>
                </a:lnSpc>
                <a:spcAft>
                  <a:spcPct val="0"/>
                </a:spcAft>
                <a:buClrTx/>
                <a:buFontTx/>
                <a:buNone/>
              </a:pPr>
              <a:r>
                <a:rPr lang="en-US" sz="1400" b="0" dirty="0">
                  <a:solidFill>
                    <a:schemeClr val="bg1"/>
                  </a:solidFill>
                  <a:latin typeface="Calibri" panose="020F0502020204030204" pitchFamily="34" charset="0"/>
                </a:rPr>
                <a:t>30</a:t>
              </a:r>
            </a:p>
          </p:txBody>
        </p:sp>
        <p:sp>
          <p:nvSpPr>
            <p:cNvPr id="317" name="TextBox 316">
              <a:extLst>
                <a:ext uri="{FF2B5EF4-FFF2-40B4-BE49-F238E27FC236}">
                  <a16:creationId xmlns:a16="http://schemas.microsoft.com/office/drawing/2014/main" id="{06300921-36D1-CC77-E845-9E70B12A0C0A}"/>
                </a:ext>
              </a:extLst>
            </p:cNvPr>
            <p:cNvSpPr txBox="1"/>
            <p:nvPr/>
          </p:nvSpPr>
          <p:spPr bwMode="auto">
            <a:xfrm>
              <a:off x="10868291" y="5222562"/>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9</a:t>
              </a:r>
            </a:p>
            <a:p>
              <a:pPr algn="ctr">
                <a:lnSpc>
                  <a:spcPct val="90000"/>
                </a:lnSpc>
                <a:spcAft>
                  <a:spcPct val="0"/>
                </a:spcAft>
                <a:buClrTx/>
                <a:buFontTx/>
                <a:buNone/>
              </a:pPr>
              <a:r>
                <a:rPr lang="en-US" sz="1400" b="0" dirty="0">
                  <a:solidFill>
                    <a:schemeClr val="bg1"/>
                  </a:solidFill>
                  <a:latin typeface="Calibri" panose="020F0502020204030204" pitchFamily="34" charset="0"/>
                </a:rPr>
                <a:t>9</a:t>
              </a:r>
            </a:p>
            <a:p>
              <a:pPr algn="ctr">
                <a:lnSpc>
                  <a:spcPct val="90000"/>
                </a:lnSpc>
                <a:spcAft>
                  <a:spcPct val="0"/>
                </a:spcAft>
                <a:buClrTx/>
                <a:buFontTx/>
                <a:buNone/>
              </a:pPr>
              <a:r>
                <a:rPr lang="en-US" sz="1400" b="0" dirty="0">
                  <a:solidFill>
                    <a:schemeClr val="bg1"/>
                  </a:solidFill>
                  <a:latin typeface="Calibri" panose="020F0502020204030204" pitchFamily="34" charset="0"/>
                </a:rPr>
                <a:t>7</a:t>
              </a:r>
            </a:p>
          </p:txBody>
        </p:sp>
        <p:sp>
          <p:nvSpPr>
            <p:cNvPr id="318" name="TextBox 317">
              <a:extLst>
                <a:ext uri="{FF2B5EF4-FFF2-40B4-BE49-F238E27FC236}">
                  <a16:creationId xmlns:a16="http://schemas.microsoft.com/office/drawing/2014/main" id="{C15B3D07-06D4-5247-1632-B486F0B008E7}"/>
                </a:ext>
              </a:extLst>
            </p:cNvPr>
            <p:cNvSpPr txBox="1"/>
            <p:nvPr/>
          </p:nvSpPr>
          <p:spPr bwMode="auto">
            <a:xfrm>
              <a:off x="11254441" y="5222562"/>
              <a:ext cx="27603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a:t>
              </a:r>
            </a:p>
            <a:p>
              <a:pPr algn="ctr">
                <a:lnSpc>
                  <a:spcPct val="90000"/>
                </a:lnSpc>
                <a:spcAft>
                  <a:spcPct val="0"/>
                </a:spcAft>
                <a:buClrTx/>
                <a:buFontTx/>
                <a:buNone/>
              </a:pPr>
              <a:r>
                <a:rPr lang="en-US" sz="1400" b="0" dirty="0">
                  <a:solidFill>
                    <a:schemeClr val="bg1"/>
                  </a:solidFill>
                  <a:latin typeface="Calibri" panose="020F0502020204030204" pitchFamily="34" charset="0"/>
                </a:rPr>
                <a:t>2</a:t>
              </a:r>
            </a:p>
            <a:p>
              <a:pPr algn="ctr">
                <a:lnSpc>
                  <a:spcPct val="90000"/>
                </a:lnSpc>
                <a:spcAft>
                  <a:spcPct val="0"/>
                </a:spcAft>
                <a:buClrTx/>
                <a:buFontTx/>
                <a:buNone/>
              </a:pPr>
              <a:r>
                <a:rPr lang="en-US" sz="1400" b="0" dirty="0">
                  <a:solidFill>
                    <a:schemeClr val="bg1"/>
                  </a:solidFill>
                  <a:latin typeface="Calibri" panose="020F0502020204030204" pitchFamily="34" charset="0"/>
                </a:rPr>
                <a:t>0</a:t>
              </a:r>
            </a:p>
          </p:txBody>
        </p:sp>
      </p:grpSp>
      <p:grpSp>
        <p:nvGrpSpPr>
          <p:cNvPr id="125" name="Group 124">
            <a:extLst>
              <a:ext uri="{FF2B5EF4-FFF2-40B4-BE49-F238E27FC236}">
                <a16:creationId xmlns:a16="http://schemas.microsoft.com/office/drawing/2014/main" id="{E5BE1E2A-B94E-742A-8ACC-CD97BF8B71B4}"/>
              </a:ext>
            </a:extLst>
          </p:cNvPr>
          <p:cNvGrpSpPr/>
          <p:nvPr/>
        </p:nvGrpSpPr>
        <p:grpSpPr>
          <a:xfrm>
            <a:off x="5680335" y="3799388"/>
            <a:ext cx="1095937" cy="674031"/>
            <a:chOff x="5680335" y="3799388"/>
            <a:chExt cx="1095937" cy="674031"/>
          </a:xfrm>
        </p:grpSpPr>
        <p:sp>
          <p:nvSpPr>
            <p:cNvPr id="290" name="TextBox 289">
              <a:extLst>
                <a:ext uri="{FF2B5EF4-FFF2-40B4-BE49-F238E27FC236}">
                  <a16:creationId xmlns:a16="http://schemas.microsoft.com/office/drawing/2014/main" id="{EB796448-F970-9477-CB5D-C152D02A0190}"/>
                </a:ext>
              </a:extLst>
            </p:cNvPr>
            <p:cNvSpPr txBox="1"/>
            <p:nvPr/>
          </p:nvSpPr>
          <p:spPr bwMode="auto">
            <a:xfrm>
              <a:off x="6070630" y="3799388"/>
              <a:ext cx="705642"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90000"/>
                </a:lnSpc>
                <a:spcAft>
                  <a:spcPct val="0"/>
                </a:spcAft>
                <a:buClrTx/>
                <a:buFontTx/>
                <a:buNone/>
              </a:pPr>
              <a:r>
                <a:rPr lang="en-US" sz="1400" b="0" dirty="0">
                  <a:solidFill>
                    <a:schemeClr val="bg1"/>
                  </a:solidFill>
                  <a:latin typeface="Calibri" panose="020F0502020204030204" pitchFamily="34" charset="0"/>
                </a:rPr>
                <a:t>A + O</a:t>
              </a:r>
            </a:p>
            <a:p>
              <a:pPr algn="l">
                <a:lnSpc>
                  <a:spcPct val="90000"/>
                </a:lnSpc>
                <a:spcAft>
                  <a:spcPct val="0"/>
                </a:spcAft>
                <a:buClrTx/>
                <a:buFontTx/>
                <a:buNone/>
              </a:pPr>
              <a:r>
                <a:rPr lang="en-US" sz="1400" b="0" dirty="0">
                  <a:solidFill>
                    <a:schemeClr val="bg1"/>
                  </a:solidFill>
                  <a:latin typeface="Calibri" panose="020F0502020204030204" pitchFamily="34" charset="0"/>
                </a:rPr>
                <a:t>A</a:t>
              </a:r>
            </a:p>
            <a:p>
              <a:pPr algn="l">
                <a:lnSpc>
                  <a:spcPct val="90000"/>
                </a:lnSpc>
                <a:spcAft>
                  <a:spcPct val="0"/>
                </a:spcAft>
                <a:buClrTx/>
                <a:buFontTx/>
                <a:buNone/>
              </a:pPr>
              <a:r>
                <a:rPr lang="en-US" sz="1400" b="0" dirty="0">
                  <a:solidFill>
                    <a:schemeClr val="bg1"/>
                  </a:solidFill>
                  <a:latin typeface="Calibri" panose="020F0502020204030204" pitchFamily="34" charset="0"/>
                </a:rPr>
                <a:t>O + Clb</a:t>
              </a:r>
            </a:p>
          </p:txBody>
        </p:sp>
        <p:cxnSp>
          <p:nvCxnSpPr>
            <p:cNvPr id="291" name="Straight Connector 290">
              <a:extLst>
                <a:ext uri="{FF2B5EF4-FFF2-40B4-BE49-F238E27FC236}">
                  <a16:creationId xmlns:a16="http://schemas.microsoft.com/office/drawing/2014/main" id="{55220376-74C7-5911-4E9D-9C03AC836BBD}"/>
                </a:ext>
              </a:extLst>
            </p:cNvPr>
            <p:cNvCxnSpPr/>
            <p:nvPr/>
          </p:nvCxnSpPr>
          <p:spPr bwMode="auto">
            <a:xfrm flipH="1">
              <a:off x="5680335" y="3919505"/>
              <a:ext cx="390295" cy="0"/>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C6B80750-5332-1D57-7B62-C62F64530713}"/>
                </a:ext>
              </a:extLst>
            </p:cNvPr>
            <p:cNvCxnSpPr/>
            <p:nvPr/>
          </p:nvCxnSpPr>
          <p:spPr bwMode="auto">
            <a:xfrm flipH="1">
              <a:off x="5680335" y="4116355"/>
              <a:ext cx="390295" cy="0"/>
            </a:xfrm>
            <a:prstGeom prst="line">
              <a:avLst/>
            </a:prstGeom>
            <a:noFill/>
            <a:ln w="28575" cap="flat" cmpd="sng" algn="ctr">
              <a:solidFill>
                <a:schemeClr val="accent3"/>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88220159-C3EC-810C-D9B2-7CBF7F62780D}"/>
                </a:ext>
              </a:extLst>
            </p:cNvPr>
            <p:cNvCxnSpPr/>
            <p:nvPr/>
          </p:nvCxnSpPr>
          <p:spPr bwMode="auto">
            <a:xfrm flipH="1">
              <a:off x="5680335" y="4300505"/>
              <a:ext cx="390295" cy="0"/>
            </a:xfrm>
            <a:prstGeom prst="line">
              <a:avLst/>
            </a:prstGeom>
            <a:noFill/>
            <a:ln w="28575" cap="flat" cmpd="sng" algn="ctr">
              <a:solidFill>
                <a:schemeClr val="accent4"/>
              </a:solidFill>
              <a:prstDash val="solid"/>
              <a:round/>
              <a:headEnd type="none" w="med" len="med"/>
              <a:tailEnd type="none" w="med" len="med"/>
            </a:ln>
            <a:effectLst/>
          </p:spPr>
        </p:cxnSp>
      </p:grpSp>
      <p:sp>
        <p:nvSpPr>
          <p:cNvPr id="126" name="TextBox 125">
            <a:extLst>
              <a:ext uri="{FF2B5EF4-FFF2-40B4-BE49-F238E27FC236}">
                <a16:creationId xmlns:a16="http://schemas.microsoft.com/office/drawing/2014/main" id="{42A27FF6-6ED8-9ECD-9494-576A2CF13261}"/>
              </a:ext>
            </a:extLst>
          </p:cNvPr>
          <p:cNvSpPr txBox="1"/>
          <p:nvPr/>
        </p:nvSpPr>
        <p:spPr bwMode="auto">
          <a:xfrm>
            <a:off x="1222031" y="3010280"/>
            <a:ext cx="3490058"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90000"/>
              </a:lnSpc>
              <a:spcAft>
                <a:spcPct val="0"/>
              </a:spcAft>
              <a:buClrTx/>
              <a:buFontTx/>
              <a:buNone/>
            </a:pPr>
            <a:r>
              <a:rPr lang="en-US" sz="1600" dirty="0">
                <a:solidFill>
                  <a:schemeClr val="bg1"/>
                </a:solidFill>
                <a:latin typeface="Calibri" panose="020F0502020204030204" pitchFamily="34" charset="0"/>
              </a:rPr>
              <a:t>A + O vs O + Clb</a:t>
            </a:r>
          </a:p>
          <a:p>
            <a:pPr algn="l">
              <a:lnSpc>
                <a:spcPct val="90000"/>
              </a:lnSpc>
              <a:spcAft>
                <a:spcPct val="0"/>
              </a:spcAft>
              <a:buClrTx/>
              <a:buFontTx/>
              <a:buNone/>
            </a:pPr>
            <a:r>
              <a:rPr lang="en-US" sz="1600" b="0" dirty="0">
                <a:solidFill>
                  <a:schemeClr val="bg1"/>
                </a:solidFill>
                <a:latin typeface="Calibri" panose="020F0502020204030204" pitchFamily="34" charset="0"/>
              </a:rPr>
              <a:t>HR: 0.55 (95% CI: 0.30-0.99; </a:t>
            </a:r>
            <a:r>
              <a:rPr lang="en-US" sz="1600" b="0" i="1" dirty="0">
                <a:solidFill>
                  <a:schemeClr val="bg1"/>
                </a:solidFill>
                <a:latin typeface="Calibri" panose="020F0502020204030204" pitchFamily="34" charset="0"/>
              </a:rPr>
              <a:t>P</a:t>
            </a:r>
            <a:r>
              <a:rPr lang="en-US" sz="1600" b="0" dirty="0">
                <a:solidFill>
                  <a:schemeClr val="bg1"/>
                </a:solidFill>
                <a:latin typeface="Calibri" panose="020F0502020204030204" pitchFamily="34" charset="0"/>
              </a:rPr>
              <a:t> = .0474)</a:t>
            </a:r>
          </a:p>
          <a:p>
            <a:pPr algn="l">
              <a:lnSpc>
                <a:spcPct val="90000"/>
              </a:lnSpc>
              <a:spcAft>
                <a:spcPct val="0"/>
              </a:spcAft>
              <a:buClrTx/>
              <a:buFontTx/>
              <a:buNone/>
            </a:pPr>
            <a:r>
              <a:rPr lang="en-US" sz="1600" dirty="0">
                <a:solidFill>
                  <a:schemeClr val="bg1"/>
                </a:solidFill>
                <a:latin typeface="Calibri" panose="020F0502020204030204" pitchFamily="34" charset="0"/>
              </a:rPr>
              <a:t>A vs O + Clb</a:t>
            </a:r>
          </a:p>
          <a:p>
            <a:pPr algn="l">
              <a:lnSpc>
                <a:spcPct val="90000"/>
              </a:lnSpc>
              <a:spcAft>
                <a:spcPct val="0"/>
              </a:spcAft>
              <a:buClrTx/>
              <a:buFontTx/>
              <a:buNone/>
            </a:pPr>
            <a:r>
              <a:rPr lang="en-US" sz="1600" b="0" dirty="0">
                <a:solidFill>
                  <a:schemeClr val="bg1"/>
                </a:solidFill>
                <a:latin typeface="Calibri" panose="020F0502020204030204" pitchFamily="34" charset="0"/>
              </a:rPr>
              <a:t>HR: 0.98 (95% CI: 0.88-1.64; </a:t>
            </a:r>
            <a:r>
              <a:rPr lang="en-US" sz="1600" b="0" i="1" dirty="0">
                <a:solidFill>
                  <a:schemeClr val="bg1"/>
                </a:solidFill>
                <a:latin typeface="Calibri" panose="020F0502020204030204" pitchFamily="34" charset="0"/>
              </a:rPr>
              <a:t>P</a:t>
            </a:r>
            <a:r>
              <a:rPr lang="en-US" sz="1600" b="0" dirty="0">
                <a:solidFill>
                  <a:schemeClr val="bg1"/>
                </a:solidFill>
                <a:latin typeface="Calibri" panose="020F0502020204030204" pitchFamily="34" charset="0"/>
              </a:rPr>
              <a:t> = .09816)</a:t>
            </a:r>
          </a:p>
          <a:p>
            <a:pPr>
              <a:lnSpc>
                <a:spcPct val="90000"/>
              </a:lnSpc>
              <a:spcAft>
                <a:spcPct val="0"/>
              </a:spcAft>
            </a:pPr>
            <a:r>
              <a:rPr lang="en-US" sz="1600" dirty="0">
                <a:solidFill>
                  <a:schemeClr val="bg1"/>
                </a:solidFill>
                <a:latin typeface="Calibri" panose="020F0502020204030204" pitchFamily="34" charset="0"/>
              </a:rPr>
              <a:t>A + O vs A</a:t>
            </a:r>
          </a:p>
          <a:p>
            <a:pPr>
              <a:lnSpc>
                <a:spcPct val="90000"/>
              </a:lnSpc>
              <a:spcAft>
                <a:spcPct val="0"/>
              </a:spcAft>
            </a:pPr>
            <a:r>
              <a:rPr lang="en-US" sz="1600" b="0" dirty="0">
                <a:solidFill>
                  <a:schemeClr val="bg1"/>
                </a:solidFill>
                <a:latin typeface="Calibri" panose="020F0502020204030204" pitchFamily="34" charset="0"/>
              </a:rPr>
              <a:t>HR: 0.56 (95% CI: 0.31-1.00; </a:t>
            </a:r>
            <a:r>
              <a:rPr lang="en-US" sz="1600" b="0" i="1" dirty="0">
                <a:solidFill>
                  <a:schemeClr val="bg1"/>
                </a:solidFill>
                <a:latin typeface="Calibri" panose="020F0502020204030204" pitchFamily="34" charset="0"/>
              </a:rPr>
              <a:t>P</a:t>
            </a:r>
            <a:r>
              <a:rPr lang="en-US" sz="1600" b="0" dirty="0">
                <a:solidFill>
                  <a:schemeClr val="bg1"/>
                </a:solidFill>
                <a:latin typeface="Calibri" panose="020F0502020204030204" pitchFamily="34" charset="0"/>
              </a:rPr>
              <a:t> = .0556)</a:t>
            </a:r>
          </a:p>
          <a:p>
            <a:pPr algn="l">
              <a:lnSpc>
                <a:spcPct val="90000"/>
              </a:lnSpc>
              <a:spcAft>
                <a:spcPct val="0"/>
              </a:spcAft>
              <a:buClrTx/>
              <a:buFontTx/>
              <a:buNone/>
            </a:pPr>
            <a:endParaRPr lang="en-US" sz="1600" b="0" dirty="0">
              <a:solidFill>
                <a:schemeClr val="bg1"/>
              </a:solidFill>
              <a:latin typeface="Calibri" panose="020F0502020204030204" pitchFamily="34" charset="0"/>
            </a:endParaRPr>
          </a:p>
        </p:txBody>
      </p:sp>
      <p:grpSp>
        <p:nvGrpSpPr>
          <p:cNvPr id="127" name="Group 126">
            <a:extLst>
              <a:ext uri="{FF2B5EF4-FFF2-40B4-BE49-F238E27FC236}">
                <a16:creationId xmlns:a16="http://schemas.microsoft.com/office/drawing/2014/main" id="{83D27C8C-AD0E-E9CC-6773-C8E12ABADEED}"/>
              </a:ext>
            </a:extLst>
          </p:cNvPr>
          <p:cNvGrpSpPr/>
          <p:nvPr/>
        </p:nvGrpSpPr>
        <p:grpSpPr>
          <a:xfrm>
            <a:off x="1454150" y="1273886"/>
            <a:ext cx="10048556" cy="1662208"/>
            <a:chOff x="1454150" y="1273886"/>
            <a:chExt cx="10048556" cy="1662208"/>
          </a:xfrm>
        </p:grpSpPr>
        <p:sp>
          <p:nvSpPr>
            <p:cNvPr id="128" name="TextBox 127">
              <a:extLst>
                <a:ext uri="{FF2B5EF4-FFF2-40B4-BE49-F238E27FC236}">
                  <a16:creationId xmlns:a16="http://schemas.microsoft.com/office/drawing/2014/main" id="{36BF58D0-AEAF-2489-4ADA-D079702B2C44}"/>
                </a:ext>
              </a:extLst>
            </p:cNvPr>
            <p:cNvSpPr txBox="1"/>
            <p:nvPr/>
          </p:nvSpPr>
          <p:spPr bwMode="auto">
            <a:xfrm>
              <a:off x="9831883" y="2289763"/>
              <a:ext cx="16241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b="1" dirty="0">
                  <a:solidFill>
                    <a:schemeClr val="accent3"/>
                  </a:solidFill>
                  <a:latin typeface="Calibri" panose="020F0502020204030204" pitchFamily="34" charset="0"/>
                </a:rPr>
                <a:t>84%</a:t>
              </a:r>
            </a:p>
            <a:p>
              <a:pPr algn="l">
                <a:lnSpc>
                  <a:spcPct val="100000"/>
                </a:lnSpc>
                <a:spcAft>
                  <a:spcPct val="0"/>
                </a:spcAft>
                <a:buClrTx/>
                <a:buFontTx/>
                <a:buNone/>
              </a:pPr>
              <a:r>
                <a:rPr lang="en-US" b="1" dirty="0">
                  <a:solidFill>
                    <a:schemeClr val="accent3"/>
                  </a:solidFill>
                  <a:latin typeface="Calibri" panose="020F0502020204030204" pitchFamily="34" charset="0"/>
                </a:rPr>
                <a:t>Median OS: NR</a:t>
              </a:r>
            </a:p>
          </p:txBody>
        </p:sp>
        <p:sp>
          <p:nvSpPr>
            <p:cNvPr id="129" name="TextBox 128">
              <a:extLst>
                <a:ext uri="{FF2B5EF4-FFF2-40B4-BE49-F238E27FC236}">
                  <a16:creationId xmlns:a16="http://schemas.microsoft.com/office/drawing/2014/main" id="{E70580C5-16DC-444B-4AA8-1FFA2D869CAE}"/>
                </a:ext>
              </a:extLst>
            </p:cNvPr>
            <p:cNvSpPr txBox="1"/>
            <p:nvPr/>
          </p:nvSpPr>
          <p:spPr bwMode="auto">
            <a:xfrm>
              <a:off x="9836447" y="1273886"/>
              <a:ext cx="163538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ts val="0"/>
                </a:spcBef>
              </a:pPr>
              <a:r>
                <a:rPr lang="en-US" b="1" dirty="0">
                  <a:solidFill>
                    <a:schemeClr val="accent1"/>
                  </a:solidFill>
                  <a:latin typeface="Calibri" panose="020F0502020204030204" pitchFamily="34" charset="0"/>
                </a:rPr>
                <a:t>90%</a:t>
              </a:r>
            </a:p>
            <a:p>
              <a:pPr algn="l">
                <a:lnSpc>
                  <a:spcPct val="100000"/>
                </a:lnSpc>
                <a:spcBef>
                  <a:spcPts val="0"/>
                </a:spcBef>
                <a:spcAft>
                  <a:spcPct val="0"/>
                </a:spcAft>
                <a:buClrTx/>
                <a:buFontTx/>
                <a:buNone/>
              </a:pPr>
              <a:r>
                <a:rPr lang="en-US" b="1" dirty="0">
                  <a:solidFill>
                    <a:schemeClr val="accent1"/>
                  </a:solidFill>
                  <a:latin typeface="Calibri" panose="020F0502020204030204" pitchFamily="34" charset="0"/>
                </a:rPr>
                <a:t>Median OS: NR</a:t>
              </a:r>
            </a:p>
          </p:txBody>
        </p:sp>
        <p:sp>
          <p:nvSpPr>
            <p:cNvPr id="130" name="TextBox 129">
              <a:extLst>
                <a:ext uri="{FF2B5EF4-FFF2-40B4-BE49-F238E27FC236}">
                  <a16:creationId xmlns:a16="http://schemas.microsoft.com/office/drawing/2014/main" id="{56CA02DD-023E-88D9-18E3-31431A5B065A}"/>
                </a:ext>
              </a:extLst>
            </p:cNvPr>
            <p:cNvSpPr txBox="1"/>
            <p:nvPr/>
          </p:nvSpPr>
          <p:spPr bwMode="auto">
            <a:xfrm>
              <a:off x="7964389" y="2406385"/>
              <a:ext cx="1624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b="1" dirty="0">
                  <a:solidFill>
                    <a:schemeClr val="accent4"/>
                  </a:solidFill>
                  <a:latin typeface="Calibri" panose="020F0502020204030204" pitchFamily="34" charset="0"/>
                </a:rPr>
                <a:t>Median OS: NR</a:t>
              </a:r>
            </a:p>
          </p:txBody>
        </p:sp>
        <p:sp>
          <p:nvSpPr>
            <p:cNvPr id="131" name="TextBox 130">
              <a:extLst>
                <a:ext uri="{FF2B5EF4-FFF2-40B4-BE49-F238E27FC236}">
                  <a16:creationId xmlns:a16="http://schemas.microsoft.com/office/drawing/2014/main" id="{7E71D4CB-9005-9DC5-CD75-B58A204A24DC}"/>
                </a:ext>
              </a:extLst>
            </p:cNvPr>
            <p:cNvSpPr txBox="1"/>
            <p:nvPr/>
          </p:nvSpPr>
          <p:spPr bwMode="auto">
            <a:xfrm>
              <a:off x="9498336" y="1346778"/>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endParaRPr lang="en-US" b="1" dirty="0">
                <a:solidFill>
                  <a:schemeClr val="accent1"/>
                </a:solidFill>
                <a:latin typeface="Calibri" panose="020F0502020204030204" pitchFamily="34" charset="0"/>
              </a:endParaRPr>
            </a:p>
          </p:txBody>
        </p:sp>
        <p:cxnSp>
          <p:nvCxnSpPr>
            <p:cNvPr id="132" name="Straight Connector 131">
              <a:extLst>
                <a:ext uri="{FF2B5EF4-FFF2-40B4-BE49-F238E27FC236}">
                  <a16:creationId xmlns:a16="http://schemas.microsoft.com/office/drawing/2014/main" id="{E8D1CB2C-6850-2B34-A221-6505B74DCD0E}"/>
                </a:ext>
              </a:extLst>
            </p:cNvPr>
            <p:cNvCxnSpPr>
              <a:cxnSpLocks/>
            </p:cNvCxnSpPr>
            <p:nvPr/>
          </p:nvCxnSpPr>
          <p:spPr bwMode="auto">
            <a:xfrm>
              <a:off x="11290155" y="2111185"/>
              <a:ext cx="0" cy="109728"/>
            </a:xfrm>
            <a:prstGeom prst="line">
              <a:avLst/>
            </a:prstGeom>
            <a:noFill/>
            <a:ln w="28575" cap="flat" cmpd="sng" algn="ctr">
              <a:solidFill>
                <a:schemeClr val="accent4"/>
              </a:solidFill>
              <a:prstDash val="solid"/>
              <a:round/>
              <a:headEnd type="none" w="med" len="med"/>
              <a:tailEnd type="none" w="med" len="med"/>
            </a:ln>
            <a:effectLst/>
          </p:spPr>
        </p:cxnSp>
        <p:sp>
          <p:nvSpPr>
            <p:cNvPr id="133" name="Freeform 132">
              <a:extLst>
                <a:ext uri="{FF2B5EF4-FFF2-40B4-BE49-F238E27FC236}">
                  <a16:creationId xmlns:a16="http://schemas.microsoft.com/office/drawing/2014/main" id="{428879D4-539D-A5F6-2E70-4ACCCC24C1C2}"/>
                </a:ext>
              </a:extLst>
            </p:cNvPr>
            <p:cNvSpPr/>
            <p:nvPr/>
          </p:nvSpPr>
          <p:spPr bwMode="auto">
            <a:xfrm>
              <a:off x="2048540" y="1700784"/>
              <a:ext cx="9377916" cy="347331"/>
            </a:xfrm>
            <a:custGeom>
              <a:avLst/>
              <a:gdLst>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73748 w 9406269"/>
                <a:gd name="connsiteY9" fmla="*/ 177210 h 567070"/>
                <a:gd name="connsiteX10" fmla="*/ 5819553 w 9406269"/>
                <a:gd name="connsiteY10" fmla="*/ 177210 h 567070"/>
                <a:gd name="connsiteX11" fmla="*/ 5819553 w 9406269"/>
                <a:gd name="connsiteY11" fmla="*/ 177210 h 567070"/>
                <a:gd name="connsiteX12" fmla="*/ 5819553 w 9406269"/>
                <a:gd name="connsiteY12" fmla="*/ 177210 h 567070"/>
                <a:gd name="connsiteX13" fmla="*/ 5819553 w 9406269"/>
                <a:gd name="connsiteY13" fmla="*/ 177210 h 567070"/>
                <a:gd name="connsiteX14" fmla="*/ 5819553 w 9406269"/>
                <a:gd name="connsiteY14" fmla="*/ 241005 h 567070"/>
                <a:gd name="connsiteX15" fmla="*/ 6372446 w 9406269"/>
                <a:gd name="connsiteY15" fmla="*/ 241005 h 567070"/>
                <a:gd name="connsiteX16" fmla="*/ 6372446 w 9406269"/>
                <a:gd name="connsiteY16" fmla="*/ 241005 h 567070"/>
                <a:gd name="connsiteX17" fmla="*/ 6372446 w 9406269"/>
                <a:gd name="connsiteY17" fmla="*/ 241005 h 567070"/>
                <a:gd name="connsiteX18" fmla="*/ 6372446 w 9406269"/>
                <a:gd name="connsiteY18" fmla="*/ 241005 h 567070"/>
                <a:gd name="connsiteX19" fmla="*/ 6372446 w 9406269"/>
                <a:gd name="connsiteY19" fmla="*/ 241005 h 567070"/>
                <a:gd name="connsiteX20" fmla="*/ 6372446 w 9406269"/>
                <a:gd name="connsiteY20" fmla="*/ 241005 h 567070"/>
                <a:gd name="connsiteX21" fmla="*/ 6372446 w 9406269"/>
                <a:gd name="connsiteY21" fmla="*/ 326065 h 567070"/>
                <a:gd name="connsiteX22" fmla="*/ 7378995 w 9406269"/>
                <a:gd name="connsiteY22" fmla="*/ 326065 h 567070"/>
                <a:gd name="connsiteX23" fmla="*/ 7464056 w 9406269"/>
                <a:gd name="connsiteY23" fmla="*/ 411126 h 567070"/>
                <a:gd name="connsiteX24" fmla="*/ 7917711 w 9406269"/>
                <a:gd name="connsiteY24" fmla="*/ 411126 h 567070"/>
                <a:gd name="connsiteX25" fmla="*/ 7917711 w 9406269"/>
                <a:gd name="connsiteY25" fmla="*/ 411126 h 567070"/>
                <a:gd name="connsiteX26" fmla="*/ 7917711 w 9406269"/>
                <a:gd name="connsiteY26" fmla="*/ 503275 h 567070"/>
                <a:gd name="connsiteX27" fmla="*/ 8087832 w 9406269"/>
                <a:gd name="connsiteY27" fmla="*/ 503275 h 567070"/>
                <a:gd name="connsiteX28" fmla="*/ 8087832 w 9406269"/>
                <a:gd name="connsiteY28" fmla="*/ 567070 h 567070"/>
                <a:gd name="connsiteX29" fmla="*/ 9406269 w 9406269"/>
                <a:gd name="connsiteY29"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77210 h 567070"/>
                <a:gd name="connsiteX11" fmla="*/ 5819553 w 9406269"/>
                <a:gd name="connsiteY11" fmla="*/ 177210 h 567070"/>
                <a:gd name="connsiteX12" fmla="*/ 5819553 w 9406269"/>
                <a:gd name="connsiteY12" fmla="*/ 177210 h 567070"/>
                <a:gd name="connsiteX13" fmla="*/ 5819553 w 9406269"/>
                <a:gd name="connsiteY13" fmla="*/ 177210 h 567070"/>
                <a:gd name="connsiteX14" fmla="*/ 5819553 w 9406269"/>
                <a:gd name="connsiteY14" fmla="*/ 241005 h 567070"/>
                <a:gd name="connsiteX15" fmla="*/ 6372446 w 9406269"/>
                <a:gd name="connsiteY15" fmla="*/ 241005 h 567070"/>
                <a:gd name="connsiteX16" fmla="*/ 6372446 w 9406269"/>
                <a:gd name="connsiteY16" fmla="*/ 241005 h 567070"/>
                <a:gd name="connsiteX17" fmla="*/ 6372446 w 9406269"/>
                <a:gd name="connsiteY17" fmla="*/ 241005 h 567070"/>
                <a:gd name="connsiteX18" fmla="*/ 6372446 w 9406269"/>
                <a:gd name="connsiteY18" fmla="*/ 241005 h 567070"/>
                <a:gd name="connsiteX19" fmla="*/ 6372446 w 9406269"/>
                <a:gd name="connsiteY19" fmla="*/ 241005 h 567070"/>
                <a:gd name="connsiteX20" fmla="*/ 6372446 w 9406269"/>
                <a:gd name="connsiteY20" fmla="*/ 241005 h 567070"/>
                <a:gd name="connsiteX21" fmla="*/ 6372446 w 9406269"/>
                <a:gd name="connsiteY21" fmla="*/ 326065 h 567070"/>
                <a:gd name="connsiteX22" fmla="*/ 7378995 w 9406269"/>
                <a:gd name="connsiteY22" fmla="*/ 326065 h 567070"/>
                <a:gd name="connsiteX23" fmla="*/ 7464056 w 9406269"/>
                <a:gd name="connsiteY23" fmla="*/ 411126 h 567070"/>
                <a:gd name="connsiteX24" fmla="*/ 7917711 w 9406269"/>
                <a:gd name="connsiteY24" fmla="*/ 411126 h 567070"/>
                <a:gd name="connsiteX25" fmla="*/ 7917711 w 9406269"/>
                <a:gd name="connsiteY25" fmla="*/ 411126 h 567070"/>
                <a:gd name="connsiteX26" fmla="*/ 7917711 w 9406269"/>
                <a:gd name="connsiteY26" fmla="*/ 503275 h 567070"/>
                <a:gd name="connsiteX27" fmla="*/ 8087832 w 9406269"/>
                <a:gd name="connsiteY27" fmla="*/ 503275 h 567070"/>
                <a:gd name="connsiteX28" fmla="*/ 8087832 w 9406269"/>
                <a:gd name="connsiteY28" fmla="*/ 567070 h 567070"/>
                <a:gd name="connsiteX29" fmla="*/ 9406269 w 9406269"/>
                <a:gd name="connsiteY29"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77210 h 567070"/>
                <a:gd name="connsiteX11" fmla="*/ 5819553 w 9406269"/>
                <a:gd name="connsiteY11" fmla="*/ 177210 h 567070"/>
                <a:gd name="connsiteX12" fmla="*/ 5819553 w 9406269"/>
                <a:gd name="connsiteY12" fmla="*/ 177210 h 567070"/>
                <a:gd name="connsiteX13" fmla="*/ 5826641 w 9406269"/>
                <a:gd name="connsiteY13" fmla="*/ 127592 h 567070"/>
                <a:gd name="connsiteX14" fmla="*/ 5819553 w 9406269"/>
                <a:gd name="connsiteY14" fmla="*/ 241005 h 567070"/>
                <a:gd name="connsiteX15" fmla="*/ 6372446 w 9406269"/>
                <a:gd name="connsiteY15" fmla="*/ 241005 h 567070"/>
                <a:gd name="connsiteX16" fmla="*/ 6372446 w 9406269"/>
                <a:gd name="connsiteY16" fmla="*/ 241005 h 567070"/>
                <a:gd name="connsiteX17" fmla="*/ 6372446 w 9406269"/>
                <a:gd name="connsiteY17" fmla="*/ 241005 h 567070"/>
                <a:gd name="connsiteX18" fmla="*/ 6372446 w 9406269"/>
                <a:gd name="connsiteY18" fmla="*/ 241005 h 567070"/>
                <a:gd name="connsiteX19" fmla="*/ 6372446 w 9406269"/>
                <a:gd name="connsiteY19" fmla="*/ 241005 h 567070"/>
                <a:gd name="connsiteX20" fmla="*/ 6372446 w 9406269"/>
                <a:gd name="connsiteY20" fmla="*/ 241005 h 567070"/>
                <a:gd name="connsiteX21" fmla="*/ 6372446 w 9406269"/>
                <a:gd name="connsiteY21" fmla="*/ 326065 h 567070"/>
                <a:gd name="connsiteX22" fmla="*/ 7378995 w 9406269"/>
                <a:gd name="connsiteY22" fmla="*/ 326065 h 567070"/>
                <a:gd name="connsiteX23" fmla="*/ 7464056 w 9406269"/>
                <a:gd name="connsiteY23" fmla="*/ 411126 h 567070"/>
                <a:gd name="connsiteX24" fmla="*/ 7917711 w 9406269"/>
                <a:gd name="connsiteY24" fmla="*/ 411126 h 567070"/>
                <a:gd name="connsiteX25" fmla="*/ 7917711 w 9406269"/>
                <a:gd name="connsiteY25" fmla="*/ 411126 h 567070"/>
                <a:gd name="connsiteX26" fmla="*/ 7917711 w 9406269"/>
                <a:gd name="connsiteY26" fmla="*/ 503275 h 567070"/>
                <a:gd name="connsiteX27" fmla="*/ 8087832 w 9406269"/>
                <a:gd name="connsiteY27" fmla="*/ 503275 h 567070"/>
                <a:gd name="connsiteX28" fmla="*/ 8087832 w 9406269"/>
                <a:gd name="connsiteY28" fmla="*/ 567070 h 567070"/>
                <a:gd name="connsiteX29" fmla="*/ 9406269 w 9406269"/>
                <a:gd name="connsiteY29" fmla="*/ 567070 h 567070"/>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69359 h 659219"/>
                <a:gd name="connsiteX11" fmla="*/ 5819553 w 9406269"/>
                <a:gd name="connsiteY11" fmla="*/ 269359 h 659219"/>
                <a:gd name="connsiteX12" fmla="*/ 6280297 w 9406269"/>
                <a:gd name="connsiteY12" fmla="*/ 0 h 659219"/>
                <a:gd name="connsiteX13" fmla="*/ 5826641 w 9406269"/>
                <a:gd name="connsiteY13" fmla="*/ 219741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9236 h 666306"/>
                <a:gd name="connsiteX1" fmla="*/ 1070344 w 9406269"/>
                <a:gd name="connsiteY1" fmla="*/ 99236 h 666306"/>
                <a:gd name="connsiteX2" fmla="*/ 1070344 w 9406269"/>
                <a:gd name="connsiteY2" fmla="*/ 198474 h 666306"/>
                <a:gd name="connsiteX3" fmla="*/ 4245934 w 9406269"/>
                <a:gd name="connsiteY3" fmla="*/ 198474 h 666306"/>
                <a:gd name="connsiteX4" fmla="*/ 4245934 w 9406269"/>
                <a:gd name="connsiteY4" fmla="*/ 212650 h 666306"/>
                <a:gd name="connsiteX5" fmla="*/ 5273748 w 9406269"/>
                <a:gd name="connsiteY5" fmla="*/ 212650 h 666306"/>
                <a:gd name="connsiteX6" fmla="*/ 5273748 w 9406269"/>
                <a:gd name="connsiteY6" fmla="*/ 212650 h 666306"/>
                <a:gd name="connsiteX7" fmla="*/ 5273748 w 9406269"/>
                <a:gd name="connsiteY7" fmla="*/ 212650 h 666306"/>
                <a:gd name="connsiteX8" fmla="*/ 5273748 w 9406269"/>
                <a:gd name="connsiteY8" fmla="*/ 212650 h 666306"/>
                <a:gd name="connsiteX9" fmla="*/ 5280836 w 9406269"/>
                <a:gd name="connsiteY9" fmla="*/ 233916 h 666306"/>
                <a:gd name="connsiteX10" fmla="*/ 5819553 w 9406269"/>
                <a:gd name="connsiteY10" fmla="*/ 276446 h 666306"/>
                <a:gd name="connsiteX11" fmla="*/ 5819553 w 9406269"/>
                <a:gd name="connsiteY11" fmla="*/ 276446 h 666306"/>
                <a:gd name="connsiteX12" fmla="*/ 6280297 w 9406269"/>
                <a:gd name="connsiteY12" fmla="*/ 7087 h 666306"/>
                <a:gd name="connsiteX13" fmla="*/ 5826641 w 9406269"/>
                <a:gd name="connsiteY13" fmla="*/ 0 h 666306"/>
                <a:gd name="connsiteX14" fmla="*/ 5819553 w 9406269"/>
                <a:gd name="connsiteY14" fmla="*/ 340241 h 666306"/>
                <a:gd name="connsiteX15" fmla="*/ 6372446 w 9406269"/>
                <a:gd name="connsiteY15" fmla="*/ 340241 h 666306"/>
                <a:gd name="connsiteX16" fmla="*/ 6372446 w 9406269"/>
                <a:gd name="connsiteY16" fmla="*/ 340241 h 666306"/>
                <a:gd name="connsiteX17" fmla="*/ 6372446 w 9406269"/>
                <a:gd name="connsiteY17" fmla="*/ 340241 h 666306"/>
                <a:gd name="connsiteX18" fmla="*/ 6372446 w 9406269"/>
                <a:gd name="connsiteY18" fmla="*/ 340241 h 666306"/>
                <a:gd name="connsiteX19" fmla="*/ 6372446 w 9406269"/>
                <a:gd name="connsiteY19" fmla="*/ 340241 h 666306"/>
                <a:gd name="connsiteX20" fmla="*/ 6372446 w 9406269"/>
                <a:gd name="connsiteY20" fmla="*/ 340241 h 666306"/>
                <a:gd name="connsiteX21" fmla="*/ 6372446 w 9406269"/>
                <a:gd name="connsiteY21" fmla="*/ 425301 h 666306"/>
                <a:gd name="connsiteX22" fmla="*/ 7378995 w 9406269"/>
                <a:gd name="connsiteY22" fmla="*/ 425301 h 666306"/>
                <a:gd name="connsiteX23" fmla="*/ 7464056 w 9406269"/>
                <a:gd name="connsiteY23" fmla="*/ 510362 h 666306"/>
                <a:gd name="connsiteX24" fmla="*/ 7917711 w 9406269"/>
                <a:gd name="connsiteY24" fmla="*/ 510362 h 666306"/>
                <a:gd name="connsiteX25" fmla="*/ 7917711 w 9406269"/>
                <a:gd name="connsiteY25" fmla="*/ 510362 h 666306"/>
                <a:gd name="connsiteX26" fmla="*/ 7917711 w 9406269"/>
                <a:gd name="connsiteY26" fmla="*/ 602511 h 666306"/>
                <a:gd name="connsiteX27" fmla="*/ 8087832 w 9406269"/>
                <a:gd name="connsiteY27" fmla="*/ 602511 h 666306"/>
                <a:gd name="connsiteX28" fmla="*/ 8087832 w 9406269"/>
                <a:gd name="connsiteY28" fmla="*/ 666306 h 666306"/>
                <a:gd name="connsiteX29" fmla="*/ 9406269 w 9406269"/>
                <a:gd name="connsiteY29" fmla="*/ 666306 h 666306"/>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69359 h 659219"/>
                <a:gd name="connsiteX11" fmla="*/ 5819553 w 9406269"/>
                <a:gd name="connsiteY11" fmla="*/ 269359 h 659219"/>
                <a:gd name="connsiteX12" fmla="*/ 6280297 w 9406269"/>
                <a:gd name="connsiteY12" fmla="*/ 0 h 659219"/>
                <a:gd name="connsiteX13" fmla="*/ 6585097 w 9406269"/>
                <a:gd name="connsiteY13" fmla="*/ 177210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69359 h 659219"/>
                <a:gd name="connsiteX11" fmla="*/ 5826642 w 9406269"/>
                <a:gd name="connsiteY11" fmla="*/ 177210 h 659219"/>
                <a:gd name="connsiteX12" fmla="*/ 6280297 w 9406269"/>
                <a:gd name="connsiteY12" fmla="*/ 0 h 659219"/>
                <a:gd name="connsiteX13" fmla="*/ 6585097 w 9406269"/>
                <a:gd name="connsiteY13" fmla="*/ 177210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69359 h 659219"/>
                <a:gd name="connsiteX11" fmla="*/ 6039293 w 9406269"/>
                <a:gd name="connsiteY11" fmla="*/ 28354 h 659219"/>
                <a:gd name="connsiteX12" fmla="*/ 6280297 w 9406269"/>
                <a:gd name="connsiteY12" fmla="*/ 0 h 659219"/>
                <a:gd name="connsiteX13" fmla="*/ 6585097 w 9406269"/>
                <a:gd name="connsiteY13" fmla="*/ 177210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26829 h 659219"/>
                <a:gd name="connsiteX11" fmla="*/ 6039293 w 9406269"/>
                <a:gd name="connsiteY11" fmla="*/ 28354 h 659219"/>
                <a:gd name="connsiteX12" fmla="*/ 6280297 w 9406269"/>
                <a:gd name="connsiteY12" fmla="*/ 0 h 659219"/>
                <a:gd name="connsiteX13" fmla="*/ 6585097 w 9406269"/>
                <a:gd name="connsiteY13" fmla="*/ 177210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2149 h 659219"/>
                <a:gd name="connsiteX1" fmla="*/ 1070344 w 9406269"/>
                <a:gd name="connsiteY1" fmla="*/ 92149 h 659219"/>
                <a:gd name="connsiteX2" fmla="*/ 1070344 w 9406269"/>
                <a:gd name="connsiteY2" fmla="*/ 191387 h 659219"/>
                <a:gd name="connsiteX3" fmla="*/ 4245934 w 9406269"/>
                <a:gd name="connsiteY3" fmla="*/ 191387 h 659219"/>
                <a:gd name="connsiteX4" fmla="*/ 4245934 w 9406269"/>
                <a:gd name="connsiteY4" fmla="*/ 205563 h 659219"/>
                <a:gd name="connsiteX5" fmla="*/ 5273748 w 9406269"/>
                <a:gd name="connsiteY5" fmla="*/ 205563 h 659219"/>
                <a:gd name="connsiteX6" fmla="*/ 5273748 w 9406269"/>
                <a:gd name="connsiteY6" fmla="*/ 205563 h 659219"/>
                <a:gd name="connsiteX7" fmla="*/ 5273748 w 9406269"/>
                <a:gd name="connsiteY7" fmla="*/ 205563 h 659219"/>
                <a:gd name="connsiteX8" fmla="*/ 5273748 w 9406269"/>
                <a:gd name="connsiteY8" fmla="*/ 205563 h 659219"/>
                <a:gd name="connsiteX9" fmla="*/ 5280836 w 9406269"/>
                <a:gd name="connsiteY9" fmla="*/ 226829 h 659219"/>
                <a:gd name="connsiteX10" fmla="*/ 5819553 w 9406269"/>
                <a:gd name="connsiteY10" fmla="*/ 226829 h 659219"/>
                <a:gd name="connsiteX11" fmla="*/ 6039293 w 9406269"/>
                <a:gd name="connsiteY11" fmla="*/ 28354 h 659219"/>
                <a:gd name="connsiteX12" fmla="*/ 6280297 w 9406269"/>
                <a:gd name="connsiteY12" fmla="*/ 0 h 659219"/>
                <a:gd name="connsiteX13" fmla="*/ 6585097 w 9406269"/>
                <a:gd name="connsiteY13" fmla="*/ 177210 h 659219"/>
                <a:gd name="connsiteX14" fmla="*/ 5819553 w 9406269"/>
                <a:gd name="connsiteY14" fmla="*/ 333154 h 659219"/>
                <a:gd name="connsiteX15" fmla="*/ 6372446 w 9406269"/>
                <a:gd name="connsiteY15" fmla="*/ 333154 h 659219"/>
                <a:gd name="connsiteX16" fmla="*/ 6372446 w 9406269"/>
                <a:gd name="connsiteY16" fmla="*/ 333154 h 659219"/>
                <a:gd name="connsiteX17" fmla="*/ 6372446 w 9406269"/>
                <a:gd name="connsiteY17" fmla="*/ 333154 h 659219"/>
                <a:gd name="connsiteX18" fmla="*/ 6372446 w 9406269"/>
                <a:gd name="connsiteY18" fmla="*/ 333154 h 659219"/>
                <a:gd name="connsiteX19" fmla="*/ 6372446 w 9406269"/>
                <a:gd name="connsiteY19" fmla="*/ 333154 h 659219"/>
                <a:gd name="connsiteX20" fmla="*/ 6372446 w 9406269"/>
                <a:gd name="connsiteY20" fmla="*/ 333154 h 659219"/>
                <a:gd name="connsiteX21" fmla="*/ 6372446 w 9406269"/>
                <a:gd name="connsiteY21" fmla="*/ 418214 h 659219"/>
                <a:gd name="connsiteX22" fmla="*/ 7378995 w 9406269"/>
                <a:gd name="connsiteY22" fmla="*/ 418214 h 659219"/>
                <a:gd name="connsiteX23" fmla="*/ 7464056 w 9406269"/>
                <a:gd name="connsiteY23" fmla="*/ 503275 h 659219"/>
                <a:gd name="connsiteX24" fmla="*/ 7917711 w 9406269"/>
                <a:gd name="connsiteY24" fmla="*/ 503275 h 659219"/>
                <a:gd name="connsiteX25" fmla="*/ 7917711 w 9406269"/>
                <a:gd name="connsiteY25" fmla="*/ 503275 h 659219"/>
                <a:gd name="connsiteX26" fmla="*/ 7917711 w 9406269"/>
                <a:gd name="connsiteY26" fmla="*/ 595424 h 659219"/>
                <a:gd name="connsiteX27" fmla="*/ 8087832 w 9406269"/>
                <a:gd name="connsiteY27" fmla="*/ 595424 h 659219"/>
                <a:gd name="connsiteX28" fmla="*/ 8087832 w 9406269"/>
                <a:gd name="connsiteY28" fmla="*/ 659219 h 659219"/>
                <a:gd name="connsiteX29" fmla="*/ 9406269 w 9406269"/>
                <a:gd name="connsiteY29" fmla="*/ 659219 h 659219"/>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26829 h 666308"/>
                <a:gd name="connsiteX11" fmla="*/ 6039293 w 9406269"/>
                <a:gd name="connsiteY11" fmla="*/ 28354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26829 h 666308"/>
                <a:gd name="connsiteX11" fmla="*/ 6344093 w 9406269"/>
                <a:gd name="connsiteY11" fmla="*/ 248093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26829 h 666308"/>
                <a:gd name="connsiteX11" fmla="*/ 6344093 w 9406269"/>
                <a:gd name="connsiteY11" fmla="*/ 248093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83536 h 666308"/>
                <a:gd name="connsiteX11" fmla="*/ 6344093 w 9406269"/>
                <a:gd name="connsiteY11" fmla="*/ 248093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26829 h 666308"/>
                <a:gd name="connsiteX11" fmla="*/ 6344093 w 9406269"/>
                <a:gd name="connsiteY11" fmla="*/ 248093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92149 h 666308"/>
                <a:gd name="connsiteX1" fmla="*/ 1070344 w 9406269"/>
                <a:gd name="connsiteY1" fmla="*/ 92149 h 666308"/>
                <a:gd name="connsiteX2" fmla="*/ 1070344 w 9406269"/>
                <a:gd name="connsiteY2" fmla="*/ 191387 h 666308"/>
                <a:gd name="connsiteX3" fmla="*/ 4245934 w 9406269"/>
                <a:gd name="connsiteY3" fmla="*/ 191387 h 666308"/>
                <a:gd name="connsiteX4" fmla="*/ 4245934 w 9406269"/>
                <a:gd name="connsiteY4" fmla="*/ 205563 h 666308"/>
                <a:gd name="connsiteX5" fmla="*/ 5273748 w 9406269"/>
                <a:gd name="connsiteY5" fmla="*/ 205563 h 666308"/>
                <a:gd name="connsiteX6" fmla="*/ 5273748 w 9406269"/>
                <a:gd name="connsiteY6" fmla="*/ 205563 h 666308"/>
                <a:gd name="connsiteX7" fmla="*/ 5273748 w 9406269"/>
                <a:gd name="connsiteY7" fmla="*/ 205563 h 666308"/>
                <a:gd name="connsiteX8" fmla="*/ 5273748 w 9406269"/>
                <a:gd name="connsiteY8" fmla="*/ 205563 h 666308"/>
                <a:gd name="connsiteX9" fmla="*/ 5280836 w 9406269"/>
                <a:gd name="connsiteY9" fmla="*/ 226829 h 666308"/>
                <a:gd name="connsiteX10" fmla="*/ 5819553 w 9406269"/>
                <a:gd name="connsiteY10" fmla="*/ 226829 h 666308"/>
                <a:gd name="connsiteX11" fmla="*/ 5840818 w 9406269"/>
                <a:gd name="connsiteY11" fmla="*/ 269358 h 666308"/>
                <a:gd name="connsiteX12" fmla="*/ 6280297 w 9406269"/>
                <a:gd name="connsiteY12" fmla="*/ 0 h 666308"/>
                <a:gd name="connsiteX13" fmla="*/ 6585097 w 9406269"/>
                <a:gd name="connsiteY13" fmla="*/ 177210 h 666308"/>
                <a:gd name="connsiteX14" fmla="*/ 6018028 w 9406269"/>
                <a:gd name="connsiteY14" fmla="*/ 666308 h 666308"/>
                <a:gd name="connsiteX15" fmla="*/ 6372446 w 9406269"/>
                <a:gd name="connsiteY15" fmla="*/ 333154 h 666308"/>
                <a:gd name="connsiteX16" fmla="*/ 6372446 w 9406269"/>
                <a:gd name="connsiteY16" fmla="*/ 333154 h 666308"/>
                <a:gd name="connsiteX17" fmla="*/ 6372446 w 9406269"/>
                <a:gd name="connsiteY17" fmla="*/ 333154 h 666308"/>
                <a:gd name="connsiteX18" fmla="*/ 6372446 w 9406269"/>
                <a:gd name="connsiteY18" fmla="*/ 333154 h 666308"/>
                <a:gd name="connsiteX19" fmla="*/ 6372446 w 9406269"/>
                <a:gd name="connsiteY19" fmla="*/ 333154 h 666308"/>
                <a:gd name="connsiteX20" fmla="*/ 6372446 w 9406269"/>
                <a:gd name="connsiteY20" fmla="*/ 333154 h 666308"/>
                <a:gd name="connsiteX21" fmla="*/ 6372446 w 9406269"/>
                <a:gd name="connsiteY21" fmla="*/ 418214 h 666308"/>
                <a:gd name="connsiteX22" fmla="*/ 7378995 w 9406269"/>
                <a:gd name="connsiteY22" fmla="*/ 418214 h 666308"/>
                <a:gd name="connsiteX23" fmla="*/ 7464056 w 9406269"/>
                <a:gd name="connsiteY23" fmla="*/ 503275 h 666308"/>
                <a:gd name="connsiteX24" fmla="*/ 7917711 w 9406269"/>
                <a:gd name="connsiteY24" fmla="*/ 503275 h 666308"/>
                <a:gd name="connsiteX25" fmla="*/ 7917711 w 9406269"/>
                <a:gd name="connsiteY25" fmla="*/ 503275 h 666308"/>
                <a:gd name="connsiteX26" fmla="*/ 7917711 w 9406269"/>
                <a:gd name="connsiteY26" fmla="*/ 595424 h 666308"/>
                <a:gd name="connsiteX27" fmla="*/ 8087832 w 9406269"/>
                <a:gd name="connsiteY27" fmla="*/ 595424 h 666308"/>
                <a:gd name="connsiteX28" fmla="*/ 8087832 w 9406269"/>
                <a:gd name="connsiteY28" fmla="*/ 659219 h 666308"/>
                <a:gd name="connsiteX29" fmla="*/ 9406269 w 9406269"/>
                <a:gd name="connsiteY29" fmla="*/ 659219 h 666308"/>
                <a:gd name="connsiteX0" fmla="*/ 0 w 9406269"/>
                <a:gd name="connsiteY0" fmla="*/ 0 h 574159"/>
                <a:gd name="connsiteX1" fmla="*/ 1070344 w 9406269"/>
                <a:gd name="connsiteY1" fmla="*/ 0 h 574159"/>
                <a:gd name="connsiteX2" fmla="*/ 1070344 w 9406269"/>
                <a:gd name="connsiteY2" fmla="*/ 99238 h 574159"/>
                <a:gd name="connsiteX3" fmla="*/ 4245934 w 9406269"/>
                <a:gd name="connsiteY3" fmla="*/ 99238 h 574159"/>
                <a:gd name="connsiteX4" fmla="*/ 4245934 w 9406269"/>
                <a:gd name="connsiteY4" fmla="*/ 113414 h 574159"/>
                <a:gd name="connsiteX5" fmla="*/ 5273748 w 9406269"/>
                <a:gd name="connsiteY5" fmla="*/ 113414 h 574159"/>
                <a:gd name="connsiteX6" fmla="*/ 5273748 w 9406269"/>
                <a:gd name="connsiteY6" fmla="*/ 113414 h 574159"/>
                <a:gd name="connsiteX7" fmla="*/ 5273748 w 9406269"/>
                <a:gd name="connsiteY7" fmla="*/ 113414 h 574159"/>
                <a:gd name="connsiteX8" fmla="*/ 5273748 w 9406269"/>
                <a:gd name="connsiteY8" fmla="*/ 113414 h 574159"/>
                <a:gd name="connsiteX9" fmla="*/ 5280836 w 9406269"/>
                <a:gd name="connsiteY9" fmla="*/ 134680 h 574159"/>
                <a:gd name="connsiteX10" fmla="*/ 5819553 w 9406269"/>
                <a:gd name="connsiteY10" fmla="*/ 134680 h 574159"/>
                <a:gd name="connsiteX11" fmla="*/ 5840818 w 9406269"/>
                <a:gd name="connsiteY11" fmla="*/ 177209 h 574159"/>
                <a:gd name="connsiteX12" fmla="*/ 6351180 w 9406269"/>
                <a:gd name="connsiteY12" fmla="*/ 170121 h 574159"/>
                <a:gd name="connsiteX13" fmla="*/ 6585097 w 9406269"/>
                <a:gd name="connsiteY13" fmla="*/ 85061 h 574159"/>
                <a:gd name="connsiteX14" fmla="*/ 6018028 w 9406269"/>
                <a:gd name="connsiteY14" fmla="*/ 574159 h 574159"/>
                <a:gd name="connsiteX15" fmla="*/ 6372446 w 9406269"/>
                <a:gd name="connsiteY15" fmla="*/ 241005 h 574159"/>
                <a:gd name="connsiteX16" fmla="*/ 6372446 w 9406269"/>
                <a:gd name="connsiteY16" fmla="*/ 241005 h 574159"/>
                <a:gd name="connsiteX17" fmla="*/ 6372446 w 9406269"/>
                <a:gd name="connsiteY17" fmla="*/ 241005 h 574159"/>
                <a:gd name="connsiteX18" fmla="*/ 6372446 w 9406269"/>
                <a:gd name="connsiteY18" fmla="*/ 241005 h 574159"/>
                <a:gd name="connsiteX19" fmla="*/ 6372446 w 9406269"/>
                <a:gd name="connsiteY19" fmla="*/ 241005 h 574159"/>
                <a:gd name="connsiteX20" fmla="*/ 6372446 w 9406269"/>
                <a:gd name="connsiteY20" fmla="*/ 241005 h 574159"/>
                <a:gd name="connsiteX21" fmla="*/ 6372446 w 9406269"/>
                <a:gd name="connsiteY21" fmla="*/ 326065 h 574159"/>
                <a:gd name="connsiteX22" fmla="*/ 7378995 w 9406269"/>
                <a:gd name="connsiteY22" fmla="*/ 326065 h 574159"/>
                <a:gd name="connsiteX23" fmla="*/ 7464056 w 9406269"/>
                <a:gd name="connsiteY23" fmla="*/ 411126 h 574159"/>
                <a:gd name="connsiteX24" fmla="*/ 7917711 w 9406269"/>
                <a:gd name="connsiteY24" fmla="*/ 411126 h 574159"/>
                <a:gd name="connsiteX25" fmla="*/ 7917711 w 9406269"/>
                <a:gd name="connsiteY25" fmla="*/ 411126 h 574159"/>
                <a:gd name="connsiteX26" fmla="*/ 7917711 w 9406269"/>
                <a:gd name="connsiteY26" fmla="*/ 503275 h 574159"/>
                <a:gd name="connsiteX27" fmla="*/ 8087832 w 9406269"/>
                <a:gd name="connsiteY27" fmla="*/ 503275 h 574159"/>
                <a:gd name="connsiteX28" fmla="*/ 8087832 w 9406269"/>
                <a:gd name="connsiteY28" fmla="*/ 567070 h 574159"/>
                <a:gd name="connsiteX29" fmla="*/ 9406269 w 9406269"/>
                <a:gd name="connsiteY29" fmla="*/ 567070 h 574159"/>
                <a:gd name="connsiteX0" fmla="*/ 0 w 9406269"/>
                <a:gd name="connsiteY0" fmla="*/ 0 h 602512"/>
                <a:gd name="connsiteX1" fmla="*/ 1070344 w 9406269"/>
                <a:gd name="connsiteY1" fmla="*/ 0 h 602512"/>
                <a:gd name="connsiteX2" fmla="*/ 1070344 w 9406269"/>
                <a:gd name="connsiteY2" fmla="*/ 99238 h 602512"/>
                <a:gd name="connsiteX3" fmla="*/ 4245934 w 9406269"/>
                <a:gd name="connsiteY3" fmla="*/ 99238 h 602512"/>
                <a:gd name="connsiteX4" fmla="*/ 4245934 w 9406269"/>
                <a:gd name="connsiteY4" fmla="*/ 113414 h 602512"/>
                <a:gd name="connsiteX5" fmla="*/ 5273748 w 9406269"/>
                <a:gd name="connsiteY5" fmla="*/ 113414 h 602512"/>
                <a:gd name="connsiteX6" fmla="*/ 5273748 w 9406269"/>
                <a:gd name="connsiteY6" fmla="*/ 113414 h 602512"/>
                <a:gd name="connsiteX7" fmla="*/ 5273748 w 9406269"/>
                <a:gd name="connsiteY7" fmla="*/ 113414 h 602512"/>
                <a:gd name="connsiteX8" fmla="*/ 5273748 w 9406269"/>
                <a:gd name="connsiteY8" fmla="*/ 113414 h 602512"/>
                <a:gd name="connsiteX9" fmla="*/ 5280836 w 9406269"/>
                <a:gd name="connsiteY9" fmla="*/ 134680 h 602512"/>
                <a:gd name="connsiteX10" fmla="*/ 5819553 w 9406269"/>
                <a:gd name="connsiteY10" fmla="*/ 134680 h 602512"/>
                <a:gd name="connsiteX11" fmla="*/ 5840818 w 9406269"/>
                <a:gd name="connsiteY11" fmla="*/ 177209 h 602512"/>
                <a:gd name="connsiteX12" fmla="*/ 6351180 w 9406269"/>
                <a:gd name="connsiteY12" fmla="*/ 170121 h 602512"/>
                <a:gd name="connsiteX13" fmla="*/ 6585097 w 9406269"/>
                <a:gd name="connsiteY13" fmla="*/ 85061 h 602512"/>
                <a:gd name="connsiteX14" fmla="*/ 6018028 w 9406269"/>
                <a:gd name="connsiteY14" fmla="*/ 574159 h 602512"/>
                <a:gd name="connsiteX15" fmla="*/ 6372446 w 9406269"/>
                <a:gd name="connsiteY15" fmla="*/ 241005 h 602512"/>
                <a:gd name="connsiteX16" fmla="*/ 6372446 w 9406269"/>
                <a:gd name="connsiteY16" fmla="*/ 241005 h 602512"/>
                <a:gd name="connsiteX17" fmla="*/ 6372446 w 9406269"/>
                <a:gd name="connsiteY17" fmla="*/ 241005 h 602512"/>
                <a:gd name="connsiteX18" fmla="*/ 6372446 w 9406269"/>
                <a:gd name="connsiteY18" fmla="*/ 241005 h 602512"/>
                <a:gd name="connsiteX19" fmla="*/ 6372446 w 9406269"/>
                <a:gd name="connsiteY19" fmla="*/ 241005 h 602512"/>
                <a:gd name="connsiteX20" fmla="*/ 6372446 w 9406269"/>
                <a:gd name="connsiteY20" fmla="*/ 241005 h 602512"/>
                <a:gd name="connsiteX21" fmla="*/ 6429153 w 9406269"/>
                <a:gd name="connsiteY21" fmla="*/ 602512 h 602512"/>
                <a:gd name="connsiteX22" fmla="*/ 7378995 w 9406269"/>
                <a:gd name="connsiteY22" fmla="*/ 326065 h 602512"/>
                <a:gd name="connsiteX23" fmla="*/ 7464056 w 9406269"/>
                <a:gd name="connsiteY23" fmla="*/ 411126 h 602512"/>
                <a:gd name="connsiteX24" fmla="*/ 7917711 w 9406269"/>
                <a:gd name="connsiteY24" fmla="*/ 411126 h 602512"/>
                <a:gd name="connsiteX25" fmla="*/ 7917711 w 9406269"/>
                <a:gd name="connsiteY25" fmla="*/ 411126 h 602512"/>
                <a:gd name="connsiteX26" fmla="*/ 7917711 w 9406269"/>
                <a:gd name="connsiteY26" fmla="*/ 503275 h 602512"/>
                <a:gd name="connsiteX27" fmla="*/ 8087832 w 9406269"/>
                <a:gd name="connsiteY27" fmla="*/ 503275 h 602512"/>
                <a:gd name="connsiteX28" fmla="*/ 8087832 w 9406269"/>
                <a:gd name="connsiteY28" fmla="*/ 567070 h 602512"/>
                <a:gd name="connsiteX29" fmla="*/ 9406269 w 9406269"/>
                <a:gd name="connsiteY29" fmla="*/ 567070 h 602512"/>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6372446 w 9406269"/>
                <a:gd name="connsiteY15" fmla="*/ 241005 h 616689"/>
                <a:gd name="connsiteX16" fmla="*/ 6372446 w 9406269"/>
                <a:gd name="connsiteY16" fmla="*/ 241005 h 616689"/>
                <a:gd name="connsiteX17" fmla="*/ 6372446 w 9406269"/>
                <a:gd name="connsiteY17" fmla="*/ 241005 h 616689"/>
                <a:gd name="connsiteX18" fmla="*/ 6372446 w 9406269"/>
                <a:gd name="connsiteY18" fmla="*/ 241005 h 616689"/>
                <a:gd name="connsiteX19" fmla="*/ 6372446 w 9406269"/>
                <a:gd name="connsiteY19" fmla="*/ 241005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6372446 w 9406269"/>
                <a:gd name="connsiteY15" fmla="*/ 241005 h 616689"/>
                <a:gd name="connsiteX16" fmla="*/ 6372446 w 9406269"/>
                <a:gd name="connsiteY16" fmla="*/ 241005 h 616689"/>
                <a:gd name="connsiteX17" fmla="*/ 6372446 w 9406269"/>
                <a:gd name="connsiteY17" fmla="*/ 241005 h 616689"/>
                <a:gd name="connsiteX18" fmla="*/ 6372446 w 9406269"/>
                <a:gd name="connsiteY18" fmla="*/ 241005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6372446 w 9406269"/>
                <a:gd name="connsiteY15" fmla="*/ 241005 h 616689"/>
                <a:gd name="connsiteX16" fmla="*/ 6372446 w 9406269"/>
                <a:gd name="connsiteY16" fmla="*/ 241005 h 616689"/>
                <a:gd name="connsiteX17" fmla="*/ 6372446 w 9406269"/>
                <a:gd name="connsiteY17" fmla="*/ 241005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6372446 w 9406269"/>
                <a:gd name="connsiteY15" fmla="*/ 241005 h 616689"/>
                <a:gd name="connsiteX16" fmla="*/ 6372446 w 9406269"/>
                <a:gd name="connsiteY16" fmla="*/ 241005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6372446 w 9406269"/>
                <a:gd name="connsiteY15" fmla="*/ 241005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585097 w 9406269"/>
                <a:gd name="connsiteY13" fmla="*/ 85061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40818 w 9406269"/>
                <a:gd name="connsiteY11" fmla="*/ 177209 h 616689"/>
                <a:gd name="connsiteX12" fmla="*/ 6351180 w 9406269"/>
                <a:gd name="connsiteY12" fmla="*/ 170121 h 616689"/>
                <a:gd name="connsiteX13" fmla="*/ 6344093 w 9406269"/>
                <a:gd name="connsiteY13" fmla="*/ 205563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19553 w 9406269"/>
                <a:gd name="connsiteY11" fmla="*/ 191385 h 616689"/>
                <a:gd name="connsiteX12" fmla="*/ 6351180 w 9406269"/>
                <a:gd name="connsiteY12" fmla="*/ 170121 h 616689"/>
                <a:gd name="connsiteX13" fmla="*/ 6344093 w 9406269"/>
                <a:gd name="connsiteY13" fmla="*/ 205563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12465 w 9406269"/>
                <a:gd name="connsiteY11" fmla="*/ 155943 h 616689"/>
                <a:gd name="connsiteX12" fmla="*/ 6351180 w 9406269"/>
                <a:gd name="connsiteY12" fmla="*/ 170121 h 616689"/>
                <a:gd name="connsiteX13" fmla="*/ 6344093 w 9406269"/>
                <a:gd name="connsiteY13" fmla="*/ 205563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26642 w 9406269"/>
                <a:gd name="connsiteY11" fmla="*/ 177208 h 616689"/>
                <a:gd name="connsiteX12" fmla="*/ 6351180 w 9406269"/>
                <a:gd name="connsiteY12" fmla="*/ 170121 h 616689"/>
                <a:gd name="connsiteX13" fmla="*/ 6344093 w 9406269"/>
                <a:gd name="connsiteY13" fmla="*/ 205563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26642 w 9406269"/>
                <a:gd name="connsiteY11" fmla="*/ 177208 h 616689"/>
                <a:gd name="connsiteX12" fmla="*/ 6351180 w 9406269"/>
                <a:gd name="connsiteY12" fmla="*/ 170121 h 616689"/>
                <a:gd name="connsiteX13" fmla="*/ 6351181 w 9406269"/>
                <a:gd name="connsiteY13" fmla="*/ 212652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2 h 616689"/>
                <a:gd name="connsiteX14" fmla="*/ 6018028 w 9406269"/>
                <a:gd name="connsiteY14" fmla="*/ 574159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2 h 616689"/>
                <a:gd name="connsiteX14" fmla="*/ 6819014 w 9406269"/>
                <a:gd name="connsiteY14" fmla="*/ 439480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400800 w 9406269"/>
                <a:gd name="connsiteY13" fmla="*/ 311889 h 616689"/>
                <a:gd name="connsiteX14" fmla="*/ 6819014 w 9406269"/>
                <a:gd name="connsiteY14" fmla="*/ 439480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1 h 616689"/>
                <a:gd name="connsiteX14" fmla="*/ 6819014 w 9406269"/>
                <a:gd name="connsiteY14" fmla="*/ 439480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1 h 616689"/>
                <a:gd name="connsiteX14" fmla="*/ 7428614 w 9406269"/>
                <a:gd name="connsiteY14" fmla="*/ 184298 h 616689"/>
                <a:gd name="connsiteX15" fmla="*/ 5691962 w 9406269"/>
                <a:gd name="connsiteY15" fmla="*/ 482010 h 616689"/>
                <a:gd name="connsiteX16" fmla="*/ 5854995 w 9406269"/>
                <a:gd name="connsiteY16" fmla="*/ 595424 h 616689"/>
                <a:gd name="connsiteX17" fmla="*/ 5862083 w 9406269"/>
                <a:gd name="connsiteY17" fmla="*/ 474921 h 616689"/>
                <a:gd name="connsiteX18" fmla="*/ 5982586 w 9406269"/>
                <a:gd name="connsiteY18" fmla="*/ 354419 h 616689"/>
                <a:gd name="connsiteX19" fmla="*/ 6457507 w 9406269"/>
                <a:gd name="connsiteY19" fmla="*/ 460744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829339"/>
                <a:gd name="connsiteX1" fmla="*/ 1070344 w 9406269"/>
                <a:gd name="connsiteY1" fmla="*/ 0 h 829339"/>
                <a:gd name="connsiteX2" fmla="*/ 1070344 w 9406269"/>
                <a:gd name="connsiteY2" fmla="*/ 99238 h 829339"/>
                <a:gd name="connsiteX3" fmla="*/ 4245934 w 9406269"/>
                <a:gd name="connsiteY3" fmla="*/ 99238 h 829339"/>
                <a:gd name="connsiteX4" fmla="*/ 4245934 w 9406269"/>
                <a:gd name="connsiteY4" fmla="*/ 113414 h 829339"/>
                <a:gd name="connsiteX5" fmla="*/ 5273748 w 9406269"/>
                <a:gd name="connsiteY5" fmla="*/ 113414 h 829339"/>
                <a:gd name="connsiteX6" fmla="*/ 5273748 w 9406269"/>
                <a:gd name="connsiteY6" fmla="*/ 113414 h 829339"/>
                <a:gd name="connsiteX7" fmla="*/ 5273748 w 9406269"/>
                <a:gd name="connsiteY7" fmla="*/ 113414 h 829339"/>
                <a:gd name="connsiteX8" fmla="*/ 5273748 w 9406269"/>
                <a:gd name="connsiteY8" fmla="*/ 113414 h 829339"/>
                <a:gd name="connsiteX9" fmla="*/ 5280836 w 9406269"/>
                <a:gd name="connsiteY9" fmla="*/ 134680 h 829339"/>
                <a:gd name="connsiteX10" fmla="*/ 5819553 w 9406269"/>
                <a:gd name="connsiteY10" fmla="*/ 134680 h 829339"/>
                <a:gd name="connsiteX11" fmla="*/ 5805377 w 9406269"/>
                <a:gd name="connsiteY11" fmla="*/ 177208 h 829339"/>
                <a:gd name="connsiteX12" fmla="*/ 6351180 w 9406269"/>
                <a:gd name="connsiteY12" fmla="*/ 170121 h 829339"/>
                <a:gd name="connsiteX13" fmla="*/ 6351181 w 9406269"/>
                <a:gd name="connsiteY13" fmla="*/ 212651 h 829339"/>
                <a:gd name="connsiteX14" fmla="*/ 7428614 w 9406269"/>
                <a:gd name="connsiteY14" fmla="*/ 184298 h 829339"/>
                <a:gd name="connsiteX15" fmla="*/ 5691962 w 9406269"/>
                <a:gd name="connsiteY15" fmla="*/ 482010 h 829339"/>
                <a:gd name="connsiteX16" fmla="*/ 5854995 w 9406269"/>
                <a:gd name="connsiteY16" fmla="*/ 595424 h 829339"/>
                <a:gd name="connsiteX17" fmla="*/ 5975497 w 9406269"/>
                <a:gd name="connsiteY17" fmla="*/ 829339 h 829339"/>
                <a:gd name="connsiteX18" fmla="*/ 5982586 w 9406269"/>
                <a:gd name="connsiteY18" fmla="*/ 354419 h 829339"/>
                <a:gd name="connsiteX19" fmla="*/ 6457507 w 9406269"/>
                <a:gd name="connsiteY19" fmla="*/ 460744 h 829339"/>
                <a:gd name="connsiteX20" fmla="*/ 6181060 w 9406269"/>
                <a:gd name="connsiteY20" fmla="*/ 616689 h 829339"/>
                <a:gd name="connsiteX21" fmla="*/ 6429153 w 9406269"/>
                <a:gd name="connsiteY21" fmla="*/ 602512 h 829339"/>
                <a:gd name="connsiteX22" fmla="*/ 7378995 w 9406269"/>
                <a:gd name="connsiteY22" fmla="*/ 326065 h 829339"/>
                <a:gd name="connsiteX23" fmla="*/ 7464056 w 9406269"/>
                <a:gd name="connsiteY23" fmla="*/ 411126 h 829339"/>
                <a:gd name="connsiteX24" fmla="*/ 7917711 w 9406269"/>
                <a:gd name="connsiteY24" fmla="*/ 411126 h 829339"/>
                <a:gd name="connsiteX25" fmla="*/ 7917711 w 9406269"/>
                <a:gd name="connsiteY25" fmla="*/ 411126 h 829339"/>
                <a:gd name="connsiteX26" fmla="*/ 7917711 w 9406269"/>
                <a:gd name="connsiteY26" fmla="*/ 503275 h 829339"/>
                <a:gd name="connsiteX27" fmla="*/ 8087832 w 9406269"/>
                <a:gd name="connsiteY27" fmla="*/ 503275 h 829339"/>
                <a:gd name="connsiteX28" fmla="*/ 8087832 w 9406269"/>
                <a:gd name="connsiteY28" fmla="*/ 567070 h 829339"/>
                <a:gd name="connsiteX29" fmla="*/ 9406269 w 9406269"/>
                <a:gd name="connsiteY29" fmla="*/ 567070 h 829339"/>
                <a:gd name="connsiteX0" fmla="*/ 0 w 9406269"/>
                <a:gd name="connsiteY0" fmla="*/ 0 h 829339"/>
                <a:gd name="connsiteX1" fmla="*/ 1070344 w 9406269"/>
                <a:gd name="connsiteY1" fmla="*/ 0 h 829339"/>
                <a:gd name="connsiteX2" fmla="*/ 1070344 w 9406269"/>
                <a:gd name="connsiteY2" fmla="*/ 99238 h 829339"/>
                <a:gd name="connsiteX3" fmla="*/ 4245934 w 9406269"/>
                <a:gd name="connsiteY3" fmla="*/ 99238 h 829339"/>
                <a:gd name="connsiteX4" fmla="*/ 4245934 w 9406269"/>
                <a:gd name="connsiteY4" fmla="*/ 113414 h 829339"/>
                <a:gd name="connsiteX5" fmla="*/ 5273748 w 9406269"/>
                <a:gd name="connsiteY5" fmla="*/ 113414 h 829339"/>
                <a:gd name="connsiteX6" fmla="*/ 5273748 w 9406269"/>
                <a:gd name="connsiteY6" fmla="*/ 113414 h 829339"/>
                <a:gd name="connsiteX7" fmla="*/ 5273748 w 9406269"/>
                <a:gd name="connsiteY7" fmla="*/ 113414 h 829339"/>
                <a:gd name="connsiteX8" fmla="*/ 5273748 w 9406269"/>
                <a:gd name="connsiteY8" fmla="*/ 113414 h 829339"/>
                <a:gd name="connsiteX9" fmla="*/ 5280836 w 9406269"/>
                <a:gd name="connsiteY9" fmla="*/ 134680 h 829339"/>
                <a:gd name="connsiteX10" fmla="*/ 5819553 w 9406269"/>
                <a:gd name="connsiteY10" fmla="*/ 134680 h 829339"/>
                <a:gd name="connsiteX11" fmla="*/ 5805377 w 9406269"/>
                <a:gd name="connsiteY11" fmla="*/ 177208 h 829339"/>
                <a:gd name="connsiteX12" fmla="*/ 6351180 w 9406269"/>
                <a:gd name="connsiteY12" fmla="*/ 170121 h 829339"/>
                <a:gd name="connsiteX13" fmla="*/ 6351181 w 9406269"/>
                <a:gd name="connsiteY13" fmla="*/ 212651 h 829339"/>
                <a:gd name="connsiteX14" fmla="*/ 7428614 w 9406269"/>
                <a:gd name="connsiteY14" fmla="*/ 184298 h 829339"/>
                <a:gd name="connsiteX15" fmla="*/ 7414436 w 9406269"/>
                <a:gd name="connsiteY15" fmla="*/ 255182 h 829339"/>
                <a:gd name="connsiteX16" fmla="*/ 5854995 w 9406269"/>
                <a:gd name="connsiteY16" fmla="*/ 595424 h 829339"/>
                <a:gd name="connsiteX17" fmla="*/ 5975497 w 9406269"/>
                <a:gd name="connsiteY17" fmla="*/ 829339 h 829339"/>
                <a:gd name="connsiteX18" fmla="*/ 5982586 w 9406269"/>
                <a:gd name="connsiteY18" fmla="*/ 354419 h 829339"/>
                <a:gd name="connsiteX19" fmla="*/ 6457507 w 9406269"/>
                <a:gd name="connsiteY19" fmla="*/ 460744 h 829339"/>
                <a:gd name="connsiteX20" fmla="*/ 6181060 w 9406269"/>
                <a:gd name="connsiteY20" fmla="*/ 616689 h 829339"/>
                <a:gd name="connsiteX21" fmla="*/ 6429153 w 9406269"/>
                <a:gd name="connsiteY21" fmla="*/ 602512 h 829339"/>
                <a:gd name="connsiteX22" fmla="*/ 7378995 w 9406269"/>
                <a:gd name="connsiteY22" fmla="*/ 326065 h 829339"/>
                <a:gd name="connsiteX23" fmla="*/ 7464056 w 9406269"/>
                <a:gd name="connsiteY23" fmla="*/ 411126 h 829339"/>
                <a:gd name="connsiteX24" fmla="*/ 7917711 w 9406269"/>
                <a:gd name="connsiteY24" fmla="*/ 411126 h 829339"/>
                <a:gd name="connsiteX25" fmla="*/ 7917711 w 9406269"/>
                <a:gd name="connsiteY25" fmla="*/ 411126 h 829339"/>
                <a:gd name="connsiteX26" fmla="*/ 7917711 w 9406269"/>
                <a:gd name="connsiteY26" fmla="*/ 503275 h 829339"/>
                <a:gd name="connsiteX27" fmla="*/ 8087832 w 9406269"/>
                <a:gd name="connsiteY27" fmla="*/ 503275 h 829339"/>
                <a:gd name="connsiteX28" fmla="*/ 8087832 w 9406269"/>
                <a:gd name="connsiteY28" fmla="*/ 567070 h 829339"/>
                <a:gd name="connsiteX29" fmla="*/ 9406269 w 9406269"/>
                <a:gd name="connsiteY29" fmla="*/ 567070 h 829339"/>
                <a:gd name="connsiteX0" fmla="*/ 0 w 9406269"/>
                <a:gd name="connsiteY0" fmla="*/ 0 h 1041990"/>
                <a:gd name="connsiteX1" fmla="*/ 1070344 w 9406269"/>
                <a:gd name="connsiteY1" fmla="*/ 0 h 1041990"/>
                <a:gd name="connsiteX2" fmla="*/ 1070344 w 9406269"/>
                <a:gd name="connsiteY2" fmla="*/ 99238 h 1041990"/>
                <a:gd name="connsiteX3" fmla="*/ 4245934 w 9406269"/>
                <a:gd name="connsiteY3" fmla="*/ 99238 h 1041990"/>
                <a:gd name="connsiteX4" fmla="*/ 4245934 w 9406269"/>
                <a:gd name="connsiteY4" fmla="*/ 113414 h 1041990"/>
                <a:gd name="connsiteX5" fmla="*/ 5273748 w 9406269"/>
                <a:gd name="connsiteY5" fmla="*/ 113414 h 1041990"/>
                <a:gd name="connsiteX6" fmla="*/ 5273748 w 9406269"/>
                <a:gd name="connsiteY6" fmla="*/ 113414 h 1041990"/>
                <a:gd name="connsiteX7" fmla="*/ 5273748 w 9406269"/>
                <a:gd name="connsiteY7" fmla="*/ 113414 h 1041990"/>
                <a:gd name="connsiteX8" fmla="*/ 5273748 w 9406269"/>
                <a:gd name="connsiteY8" fmla="*/ 113414 h 1041990"/>
                <a:gd name="connsiteX9" fmla="*/ 5280836 w 9406269"/>
                <a:gd name="connsiteY9" fmla="*/ 134680 h 1041990"/>
                <a:gd name="connsiteX10" fmla="*/ 5819553 w 9406269"/>
                <a:gd name="connsiteY10" fmla="*/ 134680 h 1041990"/>
                <a:gd name="connsiteX11" fmla="*/ 5805377 w 9406269"/>
                <a:gd name="connsiteY11" fmla="*/ 177208 h 1041990"/>
                <a:gd name="connsiteX12" fmla="*/ 6351180 w 9406269"/>
                <a:gd name="connsiteY12" fmla="*/ 170121 h 1041990"/>
                <a:gd name="connsiteX13" fmla="*/ 6351181 w 9406269"/>
                <a:gd name="connsiteY13" fmla="*/ 212651 h 1041990"/>
                <a:gd name="connsiteX14" fmla="*/ 7428614 w 9406269"/>
                <a:gd name="connsiteY14" fmla="*/ 184298 h 1041990"/>
                <a:gd name="connsiteX15" fmla="*/ 7414436 w 9406269"/>
                <a:gd name="connsiteY15" fmla="*/ 255182 h 1041990"/>
                <a:gd name="connsiteX16" fmla="*/ 5854995 w 9406269"/>
                <a:gd name="connsiteY16" fmla="*/ 595424 h 1041990"/>
                <a:gd name="connsiteX17" fmla="*/ 5975497 w 9406269"/>
                <a:gd name="connsiteY17" fmla="*/ 829339 h 1041990"/>
                <a:gd name="connsiteX18" fmla="*/ 5982586 w 9406269"/>
                <a:gd name="connsiteY18" fmla="*/ 354419 h 1041990"/>
                <a:gd name="connsiteX19" fmla="*/ 6244856 w 9406269"/>
                <a:gd name="connsiteY19" fmla="*/ 1041990 h 1041990"/>
                <a:gd name="connsiteX20" fmla="*/ 6181060 w 9406269"/>
                <a:gd name="connsiteY20" fmla="*/ 616689 h 1041990"/>
                <a:gd name="connsiteX21" fmla="*/ 6429153 w 9406269"/>
                <a:gd name="connsiteY21" fmla="*/ 602512 h 1041990"/>
                <a:gd name="connsiteX22" fmla="*/ 7378995 w 9406269"/>
                <a:gd name="connsiteY22" fmla="*/ 326065 h 1041990"/>
                <a:gd name="connsiteX23" fmla="*/ 7464056 w 9406269"/>
                <a:gd name="connsiteY23" fmla="*/ 411126 h 1041990"/>
                <a:gd name="connsiteX24" fmla="*/ 7917711 w 9406269"/>
                <a:gd name="connsiteY24" fmla="*/ 411126 h 1041990"/>
                <a:gd name="connsiteX25" fmla="*/ 7917711 w 9406269"/>
                <a:gd name="connsiteY25" fmla="*/ 411126 h 1041990"/>
                <a:gd name="connsiteX26" fmla="*/ 7917711 w 9406269"/>
                <a:gd name="connsiteY26" fmla="*/ 503275 h 1041990"/>
                <a:gd name="connsiteX27" fmla="*/ 8087832 w 9406269"/>
                <a:gd name="connsiteY27" fmla="*/ 503275 h 1041990"/>
                <a:gd name="connsiteX28" fmla="*/ 8087832 w 9406269"/>
                <a:gd name="connsiteY28" fmla="*/ 567070 h 1041990"/>
                <a:gd name="connsiteX29" fmla="*/ 9406269 w 9406269"/>
                <a:gd name="connsiteY29" fmla="*/ 567070 h 1041990"/>
                <a:gd name="connsiteX0" fmla="*/ 0 w 9406269"/>
                <a:gd name="connsiteY0" fmla="*/ 0 h 1041990"/>
                <a:gd name="connsiteX1" fmla="*/ 1070344 w 9406269"/>
                <a:gd name="connsiteY1" fmla="*/ 0 h 1041990"/>
                <a:gd name="connsiteX2" fmla="*/ 1070344 w 9406269"/>
                <a:gd name="connsiteY2" fmla="*/ 99238 h 1041990"/>
                <a:gd name="connsiteX3" fmla="*/ 4245934 w 9406269"/>
                <a:gd name="connsiteY3" fmla="*/ 99238 h 1041990"/>
                <a:gd name="connsiteX4" fmla="*/ 4245934 w 9406269"/>
                <a:gd name="connsiteY4" fmla="*/ 113414 h 1041990"/>
                <a:gd name="connsiteX5" fmla="*/ 5273748 w 9406269"/>
                <a:gd name="connsiteY5" fmla="*/ 113414 h 1041990"/>
                <a:gd name="connsiteX6" fmla="*/ 5273748 w 9406269"/>
                <a:gd name="connsiteY6" fmla="*/ 113414 h 1041990"/>
                <a:gd name="connsiteX7" fmla="*/ 5273748 w 9406269"/>
                <a:gd name="connsiteY7" fmla="*/ 113414 h 1041990"/>
                <a:gd name="connsiteX8" fmla="*/ 5273748 w 9406269"/>
                <a:gd name="connsiteY8" fmla="*/ 113414 h 1041990"/>
                <a:gd name="connsiteX9" fmla="*/ 5280836 w 9406269"/>
                <a:gd name="connsiteY9" fmla="*/ 134680 h 1041990"/>
                <a:gd name="connsiteX10" fmla="*/ 5819553 w 9406269"/>
                <a:gd name="connsiteY10" fmla="*/ 134680 h 1041990"/>
                <a:gd name="connsiteX11" fmla="*/ 5805377 w 9406269"/>
                <a:gd name="connsiteY11" fmla="*/ 177208 h 1041990"/>
                <a:gd name="connsiteX12" fmla="*/ 6351180 w 9406269"/>
                <a:gd name="connsiteY12" fmla="*/ 170121 h 1041990"/>
                <a:gd name="connsiteX13" fmla="*/ 6351181 w 9406269"/>
                <a:gd name="connsiteY13" fmla="*/ 212651 h 1041990"/>
                <a:gd name="connsiteX14" fmla="*/ 7428614 w 9406269"/>
                <a:gd name="connsiteY14" fmla="*/ 184298 h 1041990"/>
                <a:gd name="connsiteX15" fmla="*/ 7414436 w 9406269"/>
                <a:gd name="connsiteY15" fmla="*/ 255182 h 1041990"/>
                <a:gd name="connsiteX16" fmla="*/ 7903535 w 9406269"/>
                <a:gd name="connsiteY16" fmla="*/ 241006 h 1041990"/>
                <a:gd name="connsiteX17" fmla="*/ 5975497 w 9406269"/>
                <a:gd name="connsiteY17" fmla="*/ 829339 h 1041990"/>
                <a:gd name="connsiteX18" fmla="*/ 5982586 w 9406269"/>
                <a:gd name="connsiteY18" fmla="*/ 354419 h 1041990"/>
                <a:gd name="connsiteX19" fmla="*/ 6244856 w 9406269"/>
                <a:gd name="connsiteY19" fmla="*/ 1041990 h 1041990"/>
                <a:gd name="connsiteX20" fmla="*/ 6181060 w 9406269"/>
                <a:gd name="connsiteY20" fmla="*/ 616689 h 1041990"/>
                <a:gd name="connsiteX21" fmla="*/ 6429153 w 9406269"/>
                <a:gd name="connsiteY21" fmla="*/ 602512 h 1041990"/>
                <a:gd name="connsiteX22" fmla="*/ 7378995 w 9406269"/>
                <a:gd name="connsiteY22" fmla="*/ 326065 h 1041990"/>
                <a:gd name="connsiteX23" fmla="*/ 7464056 w 9406269"/>
                <a:gd name="connsiteY23" fmla="*/ 411126 h 1041990"/>
                <a:gd name="connsiteX24" fmla="*/ 7917711 w 9406269"/>
                <a:gd name="connsiteY24" fmla="*/ 411126 h 1041990"/>
                <a:gd name="connsiteX25" fmla="*/ 7917711 w 9406269"/>
                <a:gd name="connsiteY25" fmla="*/ 411126 h 1041990"/>
                <a:gd name="connsiteX26" fmla="*/ 7917711 w 9406269"/>
                <a:gd name="connsiteY26" fmla="*/ 503275 h 1041990"/>
                <a:gd name="connsiteX27" fmla="*/ 8087832 w 9406269"/>
                <a:gd name="connsiteY27" fmla="*/ 503275 h 1041990"/>
                <a:gd name="connsiteX28" fmla="*/ 8087832 w 9406269"/>
                <a:gd name="connsiteY28" fmla="*/ 567070 h 1041990"/>
                <a:gd name="connsiteX29" fmla="*/ 9406269 w 9406269"/>
                <a:gd name="connsiteY29" fmla="*/ 567070 h 1041990"/>
                <a:gd name="connsiteX0" fmla="*/ 0 w 9406269"/>
                <a:gd name="connsiteY0" fmla="*/ 0 h 1041990"/>
                <a:gd name="connsiteX1" fmla="*/ 1070344 w 9406269"/>
                <a:gd name="connsiteY1" fmla="*/ 0 h 1041990"/>
                <a:gd name="connsiteX2" fmla="*/ 1070344 w 9406269"/>
                <a:gd name="connsiteY2" fmla="*/ 99238 h 1041990"/>
                <a:gd name="connsiteX3" fmla="*/ 4245934 w 9406269"/>
                <a:gd name="connsiteY3" fmla="*/ 99238 h 1041990"/>
                <a:gd name="connsiteX4" fmla="*/ 4245934 w 9406269"/>
                <a:gd name="connsiteY4" fmla="*/ 113414 h 1041990"/>
                <a:gd name="connsiteX5" fmla="*/ 5273748 w 9406269"/>
                <a:gd name="connsiteY5" fmla="*/ 113414 h 1041990"/>
                <a:gd name="connsiteX6" fmla="*/ 5273748 w 9406269"/>
                <a:gd name="connsiteY6" fmla="*/ 113414 h 1041990"/>
                <a:gd name="connsiteX7" fmla="*/ 5273748 w 9406269"/>
                <a:gd name="connsiteY7" fmla="*/ 113414 h 1041990"/>
                <a:gd name="connsiteX8" fmla="*/ 5273748 w 9406269"/>
                <a:gd name="connsiteY8" fmla="*/ 113414 h 1041990"/>
                <a:gd name="connsiteX9" fmla="*/ 5280836 w 9406269"/>
                <a:gd name="connsiteY9" fmla="*/ 134680 h 1041990"/>
                <a:gd name="connsiteX10" fmla="*/ 5819553 w 9406269"/>
                <a:gd name="connsiteY10" fmla="*/ 134680 h 1041990"/>
                <a:gd name="connsiteX11" fmla="*/ 5805377 w 9406269"/>
                <a:gd name="connsiteY11" fmla="*/ 177208 h 1041990"/>
                <a:gd name="connsiteX12" fmla="*/ 6351180 w 9406269"/>
                <a:gd name="connsiteY12" fmla="*/ 170121 h 1041990"/>
                <a:gd name="connsiteX13" fmla="*/ 6351181 w 9406269"/>
                <a:gd name="connsiteY13" fmla="*/ 212651 h 1041990"/>
                <a:gd name="connsiteX14" fmla="*/ 7428614 w 9406269"/>
                <a:gd name="connsiteY14" fmla="*/ 184298 h 1041990"/>
                <a:gd name="connsiteX15" fmla="*/ 7414436 w 9406269"/>
                <a:gd name="connsiteY15" fmla="*/ 255182 h 1041990"/>
                <a:gd name="connsiteX16" fmla="*/ 7903535 w 9406269"/>
                <a:gd name="connsiteY16" fmla="*/ 241006 h 1041990"/>
                <a:gd name="connsiteX17" fmla="*/ 7896446 w 9406269"/>
                <a:gd name="connsiteY17" fmla="*/ 304800 h 1041990"/>
                <a:gd name="connsiteX18" fmla="*/ 5982586 w 9406269"/>
                <a:gd name="connsiteY18" fmla="*/ 354419 h 1041990"/>
                <a:gd name="connsiteX19" fmla="*/ 6244856 w 9406269"/>
                <a:gd name="connsiteY19" fmla="*/ 1041990 h 1041990"/>
                <a:gd name="connsiteX20" fmla="*/ 6181060 w 9406269"/>
                <a:gd name="connsiteY20" fmla="*/ 616689 h 1041990"/>
                <a:gd name="connsiteX21" fmla="*/ 6429153 w 9406269"/>
                <a:gd name="connsiteY21" fmla="*/ 602512 h 1041990"/>
                <a:gd name="connsiteX22" fmla="*/ 7378995 w 9406269"/>
                <a:gd name="connsiteY22" fmla="*/ 326065 h 1041990"/>
                <a:gd name="connsiteX23" fmla="*/ 7464056 w 9406269"/>
                <a:gd name="connsiteY23" fmla="*/ 411126 h 1041990"/>
                <a:gd name="connsiteX24" fmla="*/ 7917711 w 9406269"/>
                <a:gd name="connsiteY24" fmla="*/ 411126 h 1041990"/>
                <a:gd name="connsiteX25" fmla="*/ 7917711 w 9406269"/>
                <a:gd name="connsiteY25" fmla="*/ 411126 h 1041990"/>
                <a:gd name="connsiteX26" fmla="*/ 7917711 w 9406269"/>
                <a:gd name="connsiteY26" fmla="*/ 503275 h 1041990"/>
                <a:gd name="connsiteX27" fmla="*/ 8087832 w 9406269"/>
                <a:gd name="connsiteY27" fmla="*/ 503275 h 1041990"/>
                <a:gd name="connsiteX28" fmla="*/ 8087832 w 9406269"/>
                <a:gd name="connsiteY28" fmla="*/ 567070 h 1041990"/>
                <a:gd name="connsiteX29" fmla="*/ 9406269 w 9406269"/>
                <a:gd name="connsiteY29" fmla="*/ 567070 h 1041990"/>
                <a:gd name="connsiteX0" fmla="*/ 0 w 9406269"/>
                <a:gd name="connsiteY0" fmla="*/ 0 h 1041990"/>
                <a:gd name="connsiteX1" fmla="*/ 1070344 w 9406269"/>
                <a:gd name="connsiteY1" fmla="*/ 0 h 1041990"/>
                <a:gd name="connsiteX2" fmla="*/ 1070344 w 9406269"/>
                <a:gd name="connsiteY2" fmla="*/ 99238 h 1041990"/>
                <a:gd name="connsiteX3" fmla="*/ 4245934 w 9406269"/>
                <a:gd name="connsiteY3" fmla="*/ 99238 h 1041990"/>
                <a:gd name="connsiteX4" fmla="*/ 4245934 w 9406269"/>
                <a:gd name="connsiteY4" fmla="*/ 113414 h 1041990"/>
                <a:gd name="connsiteX5" fmla="*/ 5273748 w 9406269"/>
                <a:gd name="connsiteY5" fmla="*/ 113414 h 1041990"/>
                <a:gd name="connsiteX6" fmla="*/ 5273748 w 9406269"/>
                <a:gd name="connsiteY6" fmla="*/ 113414 h 1041990"/>
                <a:gd name="connsiteX7" fmla="*/ 5273748 w 9406269"/>
                <a:gd name="connsiteY7" fmla="*/ 113414 h 1041990"/>
                <a:gd name="connsiteX8" fmla="*/ 5273748 w 9406269"/>
                <a:gd name="connsiteY8" fmla="*/ 113414 h 1041990"/>
                <a:gd name="connsiteX9" fmla="*/ 5280836 w 9406269"/>
                <a:gd name="connsiteY9" fmla="*/ 134680 h 1041990"/>
                <a:gd name="connsiteX10" fmla="*/ 5819553 w 9406269"/>
                <a:gd name="connsiteY10" fmla="*/ 134680 h 1041990"/>
                <a:gd name="connsiteX11" fmla="*/ 5805377 w 9406269"/>
                <a:gd name="connsiteY11" fmla="*/ 177208 h 1041990"/>
                <a:gd name="connsiteX12" fmla="*/ 6351180 w 9406269"/>
                <a:gd name="connsiteY12" fmla="*/ 170121 h 1041990"/>
                <a:gd name="connsiteX13" fmla="*/ 6351181 w 9406269"/>
                <a:gd name="connsiteY13" fmla="*/ 212651 h 1041990"/>
                <a:gd name="connsiteX14" fmla="*/ 7428614 w 9406269"/>
                <a:gd name="connsiteY14" fmla="*/ 184298 h 1041990"/>
                <a:gd name="connsiteX15" fmla="*/ 7414436 w 9406269"/>
                <a:gd name="connsiteY15" fmla="*/ 255182 h 1041990"/>
                <a:gd name="connsiteX16" fmla="*/ 7903535 w 9406269"/>
                <a:gd name="connsiteY16" fmla="*/ 241006 h 1041990"/>
                <a:gd name="connsiteX17" fmla="*/ 7896446 w 9406269"/>
                <a:gd name="connsiteY17" fmla="*/ 304800 h 1041990"/>
                <a:gd name="connsiteX18" fmla="*/ 8087833 w 9406269"/>
                <a:gd name="connsiteY18" fmla="*/ 290624 h 1041990"/>
                <a:gd name="connsiteX19" fmla="*/ 6244856 w 9406269"/>
                <a:gd name="connsiteY19" fmla="*/ 1041990 h 1041990"/>
                <a:gd name="connsiteX20" fmla="*/ 6181060 w 9406269"/>
                <a:gd name="connsiteY20" fmla="*/ 616689 h 1041990"/>
                <a:gd name="connsiteX21" fmla="*/ 6429153 w 9406269"/>
                <a:gd name="connsiteY21" fmla="*/ 602512 h 1041990"/>
                <a:gd name="connsiteX22" fmla="*/ 7378995 w 9406269"/>
                <a:gd name="connsiteY22" fmla="*/ 326065 h 1041990"/>
                <a:gd name="connsiteX23" fmla="*/ 7464056 w 9406269"/>
                <a:gd name="connsiteY23" fmla="*/ 411126 h 1041990"/>
                <a:gd name="connsiteX24" fmla="*/ 7917711 w 9406269"/>
                <a:gd name="connsiteY24" fmla="*/ 411126 h 1041990"/>
                <a:gd name="connsiteX25" fmla="*/ 7917711 w 9406269"/>
                <a:gd name="connsiteY25" fmla="*/ 411126 h 1041990"/>
                <a:gd name="connsiteX26" fmla="*/ 7917711 w 9406269"/>
                <a:gd name="connsiteY26" fmla="*/ 503275 h 1041990"/>
                <a:gd name="connsiteX27" fmla="*/ 8087832 w 9406269"/>
                <a:gd name="connsiteY27" fmla="*/ 503275 h 1041990"/>
                <a:gd name="connsiteX28" fmla="*/ 8087832 w 9406269"/>
                <a:gd name="connsiteY28" fmla="*/ 567070 h 1041990"/>
                <a:gd name="connsiteX29" fmla="*/ 9406269 w 9406269"/>
                <a:gd name="connsiteY29" fmla="*/ 567070 h 1041990"/>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1 h 616689"/>
                <a:gd name="connsiteX14" fmla="*/ 7428614 w 9406269"/>
                <a:gd name="connsiteY14" fmla="*/ 184298 h 616689"/>
                <a:gd name="connsiteX15" fmla="*/ 7414436 w 9406269"/>
                <a:gd name="connsiteY15" fmla="*/ 255182 h 616689"/>
                <a:gd name="connsiteX16" fmla="*/ 7903535 w 9406269"/>
                <a:gd name="connsiteY16" fmla="*/ 241006 h 616689"/>
                <a:gd name="connsiteX17" fmla="*/ 7896446 w 9406269"/>
                <a:gd name="connsiteY17" fmla="*/ 304800 h 616689"/>
                <a:gd name="connsiteX18" fmla="*/ 8087833 w 9406269"/>
                <a:gd name="connsiteY18" fmla="*/ 290624 h 616689"/>
                <a:gd name="connsiteX19" fmla="*/ 8087833 w 9406269"/>
                <a:gd name="connsiteY19" fmla="*/ 347329 h 616689"/>
                <a:gd name="connsiteX20" fmla="*/ 6181060 w 9406269"/>
                <a:gd name="connsiteY20" fmla="*/ 616689 h 616689"/>
                <a:gd name="connsiteX21" fmla="*/ 6429153 w 9406269"/>
                <a:gd name="connsiteY21" fmla="*/ 602512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616689"/>
                <a:gd name="connsiteX1" fmla="*/ 1070344 w 9406269"/>
                <a:gd name="connsiteY1" fmla="*/ 0 h 616689"/>
                <a:gd name="connsiteX2" fmla="*/ 1070344 w 9406269"/>
                <a:gd name="connsiteY2" fmla="*/ 99238 h 616689"/>
                <a:gd name="connsiteX3" fmla="*/ 4245934 w 9406269"/>
                <a:gd name="connsiteY3" fmla="*/ 99238 h 616689"/>
                <a:gd name="connsiteX4" fmla="*/ 4245934 w 9406269"/>
                <a:gd name="connsiteY4" fmla="*/ 113414 h 616689"/>
                <a:gd name="connsiteX5" fmla="*/ 5273748 w 9406269"/>
                <a:gd name="connsiteY5" fmla="*/ 113414 h 616689"/>
                <a:gd name="connsiteX6" fmla="*/ 5273748 w 9406269"/>
                <a:gd name="connsiteY6" fmla="*/ 113414 h 616689"/>
                <a:gd name="connsiteX7" fmla="*/ 5273748 w 9406269"/>
                <a:gd name="connsiteY7" fmla="*/ 113414 h 616689"/>
                <a:gd name="connsiteX8" fmla="*/ 5273748 w 9406269"/>
                <a:gd name="connsiteY8" fmla="*/ 113414 h 616689"/>
                <a:gd name="connsiteX9" fmla="*/ 5280836 w 9406269"/>
                <a:gd name="connsiteY9" fmla="*/ 134680 h 616689"/>
                <a:gd name="connsiteX10" fmla="*/ 5819553 w 9406269"/>
                <a:gd name="connsiteY10" fmla="*/ 134680 h 616689"/>
                <a:gd name="connsiteX11" fmla="*/ 5805377 w 9406269"/>
                <a:gd name="connsiteY11" fmla="*/ 177208 h 616689"/>
                <a:gd name="connsiteX12" fmla="*/ 6351180 w 9406269"/>
                <a:gd name="connsiteY12" fmla="*/ 170121 h 616689"/>
                <a:gd name="connsiteX13" fmla="*/ 6351181 w 9406269"/>
                <a:gd name="connsiteY13" fmla="*/ 212651 h 616689"/>
                <a:gd name="connsiteX14" fmla="*/ 7428614 w 9406269"/>
                <a:gd name="connsiteY14" fmla="*/ 184298 h 616689"/>
                <a:gd name="connsiteX15" fmla="*/ 7414436 w 9406269"/>
                <a:gd name="connsiteY15" fmla="*/ 255182 h 616689"/>
                <a:gd name="connsiteX16" fmla="*/ 7903535 w 9406269"/>
                <a:gd name="connsiteY16" fmla="*/ 241006 h 616689"/>
                <a:gd name="connsiteX17" fmla="*/ 7896446 w 9406269"/>
                <a:gd name="connsiteY17" fmla="*/ 304800 h 616689"/>
                <a:gd name="connsiteX18" fmla="*/ 8087833 w 9406269"/>
                <a:gd name="connsiteY18" fmla="*/ 290624 h 616689"/>
                <a:gd name="connsiteX19" fmla="*/ 8087833 w 9406269"/>
                <a:gd name="connsiteY19" fmla="*/ 347329 h 616689"/>
                <a:gd name="connsiteX20" fmla="*/ 6181060 w 9406269"/>
                <a:gd name="connsiteY20" fmla="*/ 616689 h 616689"/>
                <a:gd name="connsiteX21" fmla="*/ 6436241 w 9406269"/>
                <a:gd name="connsiteY21" fmla="*/ 453656 h 616689"/>
                <a:gd name="connsiteX22" fmla="*/ 7378995 w 9406269"/>
                <a:gd name="connsiteY22" fmla="*/ 326065 h 616689"/>
                <a:gd name="connsiteX23" fmla="*/ 7464056 w 9406269"/>
                <a:gd name="connsiteY23" fmla="*/ 411126 h 616689"/>
                <a:gd name="connsiteX24" fmla="*/ 7917711 w 9406269"/>
                <a:gd name="connsiteY24" fmla="*/ 411126 h 616689"/>
                <a:gd name="connsiteX25" fmla="*/ 7917711 w 9406269"/>
                <a:gd name="connsiteY25" fmla="*/ 411126 h 616689"/>
                <a:gd name="connsiteX26" fmla="*/ 7917711 w 9406269"/>
                <a:gd name="connsiteY26" fmla="*/ 503275 h 616689"/>
                <a:gd name="connsiteX27" fmla="*/ 8087832 w 9406269"/>
                <a:gd name="connsiteY27" fmla="*/ 503275 h 616689"/>
                <a:gd name="connsiteX28" fmla="*/ 8087832 w 9406269"/>
                <a:gd name="connsiteY28" fmla="*/ 567070 h 616689"/>
                <a:gd name="connsiteX29" fmla="*/ 9406269 w 9406269"/>
                <a:gd name="connsiteY29" fmla="*/ 567070 h 616689"/>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304800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6436241 w 9406269"/>
                <a:gd name="connsiteY21" fmla="*/ 453656 h 567070"/>
                <a:gd name="connsiteX22" fmla="*/ 7378995 w 9406269"/>
                <a:gd name="connsiteY22" fmla="*/ 326065 h 567070"/>
                <a:gd name="connsiteX23" fmla="*/ 7464056 w 9406269"/>
                <a:gd name="connsiteY23" fmla="*/ 411126 h 567070"/>
                <a:gd name="connsiteX24" fmla="*/ 7917711 w 9406269"/>
                <a:gd name="connsiteY24" fmla="*/ 411126 h 567070"/>
                <a:gd name="connsiteX25" fmla="*/ 7917711 w 9406269"/>
                <a:gd name="connsiteY25" fmla="*/ 411126 h 567070"/>
                <a:gd name="connsiteX26" fmla="*/ 7917711 w 9406269"/>
                <a:gd name="connsiteY26" fmla="*/ 503275 h 567070"/>
                <a:gd name="connsiteX27" fmla="*/ 8087832 w 9406269"/>
                <a:gd name="connsiteY27" fmla="*/ 503275 h 567070"/>
                <a:gd name="connsiteX28" fmla="*/ 8087832 w 9406269"/>
                <a:gd name="connsiteY28" fmla="*/ 567070 h 567070"/>
                <a:gd name="connsiteX29" fmla="*/ 9406269 w 9406269"/>
                <a:gd name="connsiteY29"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304800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6436241 w 9406269"/>
                <a:gd name="connsiteY21" fmla="*/ 453656 h 567070"/>
                <a:gd name="connsiteX22" fmla="*/ 7378995 w 9406269"/>
                <a:gd name="connsiteY22" fmla="*/ 326065 h 567070"/>
                <a:gd name="connsiteX23" fmla="*/ 7917711 w 9406269"/>
                <a:gd name="connsiteY23" fmla="*/ 411126 h 567070"/>
                <a:gd name="connsiteX24" fmla="*/ 7917711 w 9406269"/>
                <a:gd name="connsiteY24" fmla="*/ 411126 h 567070"/>
                <a:gd name="connsiteX25" fmla="*/ 7917711 w 9406269"/>
                <a:gd name="connsiteY25" fmla="*/ 503275 h 567070"/>
                <a:gd name="connsiteX26" fmla="*/ 8087832 w 9406269"/>
                <a:gd name="connsiteY26" fmla="*/ 503275 h 567070"/>
                <a:gd name="connsiteX27" fmla="*/ 8087832 w 9406269"/>
                <a:gd name="connsiteY27" fmla="*/ 567070 h 567070"/>
                <a:gd name="connsiteX28" fmla="*/ 9406269 w 9406269"/>
                <a:gd name="connsiteY28" fmla="*/ 567070 h 567070"/>
                <a:gd name="connsiteX0" fmla="*/ 0 w 9406269"/>
                <a:gd name="connsiteY0" fmla="*/ 0 h 680484"/>
                <a:gd name="connsiteX1" fmla="*/ 1070344 w 9406269"/>
                <a:gd name="connsiteY1" fmla="*/ 0 h 680484"/>
                <a:gd name="connsiteX2" fmla="*/ 1070344 w 9406269"/>
                <a:gd name="connsiteY2" fmla="*/ 99238 h 680484"/>
                <a:gd name="connsiteX3" fmla="*/ 4245934 w 9406269"/>
                <a:gd name="connsiteY3" fmla="*/ 99238 h 680484"/>
                <a:gd name="connsiteX4" fmla="*/ 4245934 w 9406269"/>
                <a:gd name="connsiteY4" fmla="*/ 113414 h 680484"/>
                <a:gd name="connsiteX5" fmla="*/ 5273748 w 9406269"/>
                <a:gd name="connsiteY5" fmla="*/ 113414 h 680484"/>
                <a:gd name="connsiteX6" fmla="*/ 5273748 w 9406269"/>
                <a:gd name="connsiteY6" fmla="*/ 113414 h 680484"/>
                <a:gd name="connsiteX7" fmla="*/ 5273748 w 9406269"/>
                <a:gd name="connsiteY7" fmla="*/ 113414 h 680484"/>
                <a:gd name="connsiteX8" fmla="*/ 5273748 w 9406269"/>
                <a:gd name="connsiteY8" fmla="*/ 113414 h 680484"/>
                <a:gd name="connsiteX9" fmla="*/ 5280836 w 9406269"/>
                <a:gd name="connsiteY9" fmla="*/ 134680 h 680484"/>
                <a:gd name="connsiteX10" fmla="*/ 5819553 w 9406269"/>
                <a:gd name="connsiteY10" fmla="*/ 134680 h 680484"/>
                <a:gd name="connsiteX11" fmla="*/ 5805377 w 9406269"/>
                <a:gd name="connsiteY11" fmla="*/ 177208 h 680484"/>
                <a:gd name="connsiteX12" fmla="*/ 6351180 w 9406269"/>
                <a:gd name="connsiteY12" fmla="*/ 170121 h 680484"/>
                <a:gd name="connsiteX13" fmla="*/ 6351181 w 9406269"/>
                <a:gd name="connsiteY13" fmla="*/ 212651 h 680484"/>
                <a:gd name="connsiteX14" fmla="*/ 7428614 w 9406269"/>
                <a:gd name="connsiteY14" fmla="*/ 184298 h 680484"/>
                <a:gd name="connsiteX15" fmla="*/ 7414436 w 9406269"/>
                <a:gd name="connsiteY15" fmla="*/ 255182 h 680484"/>
                <a:gd name="connsiteX16" fmla="*/ 7903535 w 9406269"/>
                <a:gd name="connsiteY16" fmla="*/ 241006 h 680484"/>
                <a:gd name="connsiteX17" fmla="*/ 7896446 w 9406269"/>
                <a:gd name="connsiteY17" fmla="*/ 304800 h 680484"/>
                <a:gd name="connsiteX18" fmla="*/ 8087833 w 9406269"/>
                <a:gd name="connsiteY18" fmla="*/ 290624 h 680484"/>
                <a:gd name="connsiteX19" fmla="*/ 8087833 w 9406269"/>
                <a:gd name="connsiteY19" fmla="*/ 347329 h 680484"/>
                <a:gd name="connsiteX20" fmla="*/ 9377916 w 9406269"/>
                <a:gd name="connsiteY20" fmla="*/ 347331 h 680484"/>
                <a:gd name="connsiteX21" fmla="*/ 6436241 w 9406269"/>
                <a:gd name="connsiteY21" fmla="*/ 453656 h 680484"/>
                <a:gd name="connsiteX22" fmla="*/ 7378995 w 9406269"/>
                <a:gd name="connsiteY22" fmla="*/ 326065 h 680484"/>
                <a:gd name="connsiteX23" fmla="*/ 7917711 w 9406269"/>
                <a:gd name="connsiteY23" fmla="*/ 411126 h 680484"/>
                <a:gd name="connsiteX24" fmla="*/ 7712148 w 9406269"/>
                <a:gd name="connsiteY24" fmla="*/ 680484 h 680484"/>
                <a:gd name="connsiteX25" fmla="*/ 7917711 w 9406269"/>
                <a:gd name="connsiteY25" fmla="*/ 503275 h 680484"/>
                <a:gd name="connsiteX26" fmla="*/ 8087832 w 9406269"/>
                <a:gd name="connsiteY26" fmla="*/ 503275 h 680484"/>
                <a:gd name="connsiteX27" fmla="*/ 8087832 w 9406269"/>
                <a:gd name="connsiteY27" fmla="*/ 567070 h 680484"/>
                <a:gd name="connsiteX28" fmla="*/ 9406269 w 9406269"/>
                <a:gd name="connsiteY28" fmla="*/ 567070 h 680484"/>
                <a:gd name="connsiteX0" fmla="*/ 0 w 9406269"/>
                <a:gd name="connsiteY0" fmla="*/ 0 h 680484"/>
                <a:gd name="connsiteX1" fmla="*/ 1070344 w 9406269"/>
                <a:gd name="connsiteY1" fmla="*/ 0 h 680484"/>
                <a:gd name="connsiteX2" fmla="*/ 1070344 w 9406269"/>
                <a:gd name="connsiteY2" fmla="*/ 99238 h 680484"/>
                <a:gd name="connsiteX3" fmla="*/ 4245934 w 9406269"/>
                <a:gd name="connsiteY3" fmla="*/ 99238 h 680484"/>
                <a:gd name="connsiteX4" fmla="*/ 4245934 w 9406269"/>
                <a:gd name="connsiteY4" fmla="*/ 113414 h 680484"/>
                <a:gd name="connsiteX5" fmla="*/ 5273748 w 9406269"/>
                <a:gd name="connsiteY5" fmla="*/ 113414 h 680484"/>
                <a:gd name="connsiteX6" fmla="*/ 5273748 w 9406269"/>
                <a:gd name="connsiteY6" fmla="*/ 113414 h 680484"/>
                <a:gd name="connsiteX7" fmla="*/ 5273748 w 9406269"/>
                <a:gd name="connsiteY7" fmla="*/ 113414 h 680484"/>
                <a:gd name="connsiteX8" fmla="*/ 5273748 w 9406269"/>
                <a:gd name="connsiteY8" fmla="*/ 113414 h 680484"/>
                <a:gd name="connsiteX9" fmla="*/ 5280836 w 9406269"/>
                <a:gd name="connsiteY9" fmla="*/ 134680 h 680484"/>
                <a:gd name="connsiteX10" fmla="*/ 5819553 w 9406269"/>
                <a:gd name="connsiteY10" fmla="*/ 134680 h 680484"/>
                <a:gd name="connsiteX11" fmla="*/ 5805377 w 9406269"/>
                <a:gd name="connsiteY11" fmla="*/ 177208 h 680484"/>
                <a:gd name="connsiteX12" fmla="*/ 6351180 w 9406269"/>
                <a:gd name="connsiteY12" fmla="*/ 170121 h 680484"/>
                <a:gd name="connsiteX13" fmla="*/ 6351181 w 9406269"/>
                <a:gd name="connsiteY13" fmla="*/ 212651 h 680484"/>
                <a:gd name="connsiteX14" fmla="*/ 7428614 w 9406269"/>
                <a:gd name="connsiteY14" fmla="*/ 184298 h 680484"/>
                <a:gd name="connsiteX15" fmla="*/ 7414436 w 9406269"/>
                <a:gd name="connsiteY15" fmla="*/ 255182 h 680484"/>
                <a:gd name="connsiteX16" fmla="*/ 7903535 w 9406269"/>
                <a:gd name="connsiteY16" fmla="*/ 241006 h 680484"/>
                <a:gd name="connsiteX17" fmla="*/ 7896446 w 9406269"/>
                <a:gd name="connsiteY17" fmla="*/ 283535 h 680484"/>
                <a:gd name="connsiteX18" fmla="*/ 8087833 w 9406269"/>
                <a:gd name="connsiteY18" fmla="*/ 290624 h 680484"/>
                <a:gd name="connsiteX19" fmla="*/ 8087833 w 9406269"/>
                <a:gd name="connsiteY19" fmla="*/ 347329 h 680484"/>
                <a:gd name="connsiteX20" fmla="*/ 9377916 w 9406269"/>
                <a:gd name="connsiteY20" fmla="*/ 347331 h 680484"/>
                <a:gd name="connsiteX21" fmla="*/ 6436241 w 9406269"/>
                <a:gd name="connsiteY21" fmla="*/ 453656 h 680484"/>
                <a:gd name="connsiteX22" fmla="*/ 7378995 w 9406269"/>
                <a:gd name="connsiteY22" fmla="*/ 326065 h 680484"/>
                <a:gd name="connsiteX23" fmla="*/ 7917711 w 9406269"/>
                <a:gd name="connsiteY23" fmla="*/ 411126 h 680484"/>
                <a:gd name="connsiteX24" fmla="*/ 7712148 w 9406269"/>
                <a:gd name="connsiteY24" fmla="*/ 680484 h 680484"/>
                <a:gd name="connsiteX25" fmla="*/ 7917711 w 9406269"/>
                <a:gd name="connsiteY25" fmla="*/ 503275 h 680484"/>
                <a:gd name="connsiteX26" fmla="*/ 8087832 w 9406269"/>
                <a:gd name="connsiteY26" fmla="*/ 503275 h 680484"/>
                <a:gd name="connsiteX27" fmla="*/ 8087832 w 9406269"/>
                <a:gd name="connsiteY27" fmla="*/ 567070 h 680484"/>
                <a:gd name="connsiteX28" fmla="*/ 9406269 w 9406269"/>
                <a:gd name="connsiteY28" fmla="*/ 567070 h 680484"/>
                <a:gd name="connsiteX0" fmla="*/ 0 w 9406269"/>
                <a:gd name="connsiteY0" fmla="*/ 0 h 680484"/>
                <a:gd name="connsiteX1" fmla="*/ 1070344 w 9406269"/>
                <a:gd name="connsiteY1" fmla="*/ 0 h 680484"/>
                <a:gd name="connsiteX2" fmla="*/ 1070344 w 9406269"/>
                <a:gd name="connsiteY2" fmla="*/ 99238 h 680484"/>
                <a:gd name="connsiteX3" fmla="*/ 4245934 w 9406269"/>
                <a:gd name="connsiteY3" fmla="*/ 99238 h 680484"/>
                <a:gd name="connsiteX4" fmla="*/ 4245934 w 9406269"/>
                <a:gd name="connsiteY4" fmla="*/ 113414 h 680484"/>
                <a:gd name="connsiteX5" fmla="*/ 5273748 w 9406269"/>
                <a:gd name="connsiteY5" fmla="*/ 113414 h 680484"/>
                <a:gd name="connsiteX6" fmla="*/ 5273748 w 9406269"/>
                <a:gd name="connsiteY6" fmla="*/ 113414 h 680484"/>
                <a:gd name="connsiteX7" fmla="*/ 5273748 w 9406269"/>
                <a:gd name="connsiteY7" fmla="*/ 113414 h 680484"/>
                <a:gd name="connsiteX8" fmla="*/ 5273748 w 9406269"/>
                <a:gd name="connsiteY8" fmla="*/ 113414 h 680484"/>
                <a:gd name="connsiteX9" fmla="*/ 5280836 w 9406269"/>
                <a:gd name="connsiteY9" fmla="*/ 134680 h 680484"/>
                <a:gd name="connsiteX10" fmla="*/ 5819553 w 9406269"/>
                <a:gd name="connsiteY10" fmla="*/ 134680 h 680484"/>
                <a:gd name="connsiteX11" fmla="*/ 5805377 w 9406269"/>
                <a:gd name="connsiteY11" fmla="*/ 177208 h 680484"/>
                <a:gd name="connsiteX12" fmla="*/ 6351180 w 9406269"/>
                <a:gd name="connsiteY12" fmla="*/ 170121 h 680484"/>
                <a:gd name="connsiteX13" fmla="*/ 6351181 w 9406269"/>
                <a:gd name="connsiteY13" fmla="*/ 212651 h 680484"/>
                <a:gd name="connsiteX14" fmla="*/ 7428614 w 9406269"/>
                <a:gd name="connsiteY14" fmla="*/ 184298 h 680484"/>
                <a:gd name="connsiteX15" fmla="*/ 7414436 w 9406269"/>
                <a:gd name="connsiteY15" fmla="*/ 255182 h 680484"/>
                <a:gd name="connsiteX16" fmla="*/ 7903535 w 9406269"/>
                <a:gd name="connsiteY16" fmla="*/ 241006 h 680484"/>
                <a:gd name="connsiteX17" fmla="*/ 7896446 w 9406269"/>
                <a:gd name="connsiteY17" fmla="*/ 283535 h 680484"/>
                <a:gd name="connsiteX18" fmla="*/ 8087833 w 9406269"/>
                <a:gd name="connsiteY18" fmla="*/ 290624 h 680484"/>
                <a:gd name="connsiteX19" fmla="*/ 8087833 w 9406269"/>
                <a:gd name="connsiteY19" fmla="*/ 347329 h 680484"/>
                <a:gd name="connsiteX20" fmla="*/ 9377916 w 9406269"/>
                <a:gd name="connsiteY20" fmla="*/ 347331 h 680484"/>
                <a:gd name="connsiteX21" fmla="*/ 6436241 w 9406269"/>
                <a:gd name="connsiteY21" fmla="*/ 453656 h 680484"/>
                <a:gd name="connsiteX22" fmla="*/ 7378995 w 9406269"/>
                <a:gd name="connsiteY22" fmla="*/ 326065 h 680484"/>
                <a:gd name="connsiteX23" fmla="*/ 7712148 w 9406269"/>
                <a:gd name="connsiteY23" fmla="*/ 680484 h 680484"/>
                <a:gd name="connsiteX24" fmla="*/ 7917711 w 9406269"/>
                <a:gd name="connsiteY24" fmla="*/ 503275 h 680484"/>
                <a:gd name="connsiteX25" fmla="*/ 8087832 w 9406269"/>
                <a:gd name="connsiteY25" fmla="*/ 503275 h 680484"/>
                <a:gd name="connsiteX26" fmla="*/ 8087832 w 9406269"/>
                <a:gd name="connsiteY26" fmla="*/ 567070 h 680484"/>
                <a:gd name="connsiteX27" fmla="*/ 9406269 w 9406269"/>
                <a:gd name="connsiteY27" fmla="*/ 567070 h 680484"/>
                <a:gd name="connsiteX0" fmla="*/ 0 w 9406269"/>
                <a:gd name="connsiteY0" fmla="*/ 0 h 680484"/>
                <a:gd name="connsiteX1" fmla="*/ 1070344 w 9406269"/>
                <a:gd name="connsiteY1" fmla="*/ 0 h 680484"/>
                <a:gd name="connsiteX2" fmla="*/ 1070344 w 9406269"/>
                <a:gd name="connsiteY2" fmla="*/ 99238 h 680484"/>
                <a:gd name="connsiteX3" fmla="*/ 4245934 w 9406269"/>
                <a:gd name="connsiteY3" fmla="*/ 99238 h 680484"/>
                <a:gd name="connsiteX4" fmla="*/ 4245934 w 9406269"/>
                <a:gd name="connsiteY4" fmla="*/ 113414 h 680484"/>
                <a:gd name="connsiteX5" fmla="*/ 5273748 w 9406269"/>
                <a:gd name="connsiteY5" fmla="*/ 113414 h 680484"/>
                <a:gd name="connsiteX6" fmla="*/ 5273748 w 9406269"/>
                <a:gd name="connsiteY6" fmla="*/ 113414 h 680484"/>
                <a:gd name="connsiteX7" fmla="*/ 5273748 w 9406269"/>
                <a:gd name="connsiteY7" fmla="*/ 113414 h 680484"/>
                <a:gd name="connsiteX8" fmla="*/ 5273748 w 9406269"/>
                <a:gd name="connsiteY8" fmla="*/ 113414 h 680484"/>
                <a:gd name="connsiteX9" fmla="*/ 5280836 w 9406269"/>
                <a:gd name="connsiteY9" fmla="*/ 134680 h 680484"/>
                <a:gd name="connsiteX10" fmla="*/ 5819553 w 9406269"/>
                <a:gd name="connsiteY10" fmla="*/ 134680 h 680484"/>
                <a:gd name="connsiteX11" fmla="*/ 5805377 w 9406269"/>
                <a:gd name="connsiteY11" fmla="*/ 177208 h 680484"/>
                <a:gd name="connsiteX12" fmla="*/ 6351180 w 9406269"/>
                <a:gd name="connsiteY12" fmla="*/ 170121 h 680484"/>
                <a:gd name="connsiteX13" fmla="*/ 6351181 w 9406269"/>
                <a:gd name="connsiteY13" fmla="*/ 212651 h 680484"/>
                <a:gd name="connsiteX14" fmla="*/ 7428614 w 9406269"/>
                <a:gd name="connsiteY14" fmla="*/ 184298 h 680484"/>
                <a:gd name="connsiteX15" fmla="*/ 7414436 w 9406269"/>
                <a:gd name="connsiteY15" fmla="*/ 255182 h 680484"/>
                <a:gd name="connsiteX16" fmla="*/ 7903535 w 9406269"/>
                <a:gd name="connsiteY16" fmla="*/ 241006 h 680484"/>
                <a:gd name="connsiteX17" fmla="*/ 7896446 w 9406269"/>
                <a:gd name="connsiteY17" fmla="*/ 283535 h 680484"/>
                <a:gd name="connsiteX18" fmla="*/ 8087833 w 9406269"/>
                <a:gd name="connsiteY18" fmla="*/ 290624 h 680484"/>
                <a:gd name="connsiteX19" fmla="*/ 8087833 w 9406269"/>
                <a:gd name="connsiteY19" fmla="*/ 347329 h 680484"/>
                <a:gd name="connsiteX20" fmla="*/ 9377916 w 9406269"/>
                <a:gd name="connsiteY20" fmla="*/ 347331 h 680484"/>
                <a:gd name="connsiteX21" fmla="*/ 6436241 w 9406269"/>
                <a:gd name="connsiteY21" fmla="*/ 453656 h 680484"/>
                <a:gd name="connsiteX22" fmla="*/ 7712148 w 9406269"/>
                <a:gd name="connsiteY22" fmla="*/ 680484 h 680484"/>
                <a:gd name="connsiteX23" fmla="*/ 7917711 w 9406269"/>
                <a:gd name="connsiteY23" fmla="*/ 503275 h 680484"/>
                <a:gd name="connsiteX24" fmla="*/ 8087832 w 9406269"/>
                <a:gd name="connsiteY24" fmla="*/ 503275 h 680484"/>
                <a:gd name="connsiteX25" fmla="*/ 8087832 w 9406269"/>
                <a:gd name="connsiteY25" fmla="*/ 567070 h 680484"/>
                <a:gd name="connsiteX26" fmla="*/ 9406269 w 9406269"/>
                <a:gd name="connsiteY26" fmla="*/ 567070 h 680484"/>
                <a:gd name="connsiteX0" fmla="*/ 0 w 9406269"/>
                <a:gd name="connsiteY0" fmla="*/ 0 h 680484"/>
                <a:gd name="connsiteX1" fmla="*/ 1070344 w 9406269"/>
                <a:gd name="connsiteY1" fmla="*/ 0 h 680484"/>
                <a:gd name="connsiteX2" fmla="*/ 1070344 w 9406269"/>
                <a:gd name="connsiteY2" fmla="*/ 99238 h 680484"/>
                <a:gd name="connsiteX3" fmla="*/ 4245934 w 9406269"/>
                <a:gd name="connsiteY3" fmla="*/ 99238 h 680484"/>
                <a:gd name="connsiteX4" fmla="*/ 4245934 w 9406269"/>
                <a:gd name="connsiteY4" fmla="*/ 113414 h 680484"/>
                <a:gd name="connsiteX5" fmla="*/ 5273748 w 9406269"/>
                <a:gd name="connsiteY5" fmla="*/ 113414 h 680484"/>
                <a:gd name="connsiteX6" fmla="*/ 5273748 w 9406269"/>
                <a:gd name="connsiteY6" fmla="*/ 113414 h 680484"/>
                <a:gd name="connsiteX7" fmla="*/ 5273748 w 9406269"/>
                <a:gd name="connsiteY7" fmla="*/ 113414 h 680484"/>
                <a:gd name="connsiteX8" fmla="*/ 5273748 w 9406269"/>
                <a:gd name="connsiteY8" fmla="*/ 113414 h 680484"/>
                <a:gd name="connsiteX9" fmla="*/ 5280836 w 9406269"/>
                <a:gd name="connsiteY9" fmla="*/ 134680 h 680484"/>
                <a:gd name="connsiteX10" fmla="*/ 5819553 w 9406269"/>
                <a:gd name="connsiteY10" fmla="*/ 134680 h 680484"/>
                <a:gd name="connsiteX11" fmla="*/ 5805377 w 9406269"/>
                <a:gd name="connsiteY11" fmla="*/ 177208 h 680484"/>
                <a:gd name="connsiteX12" fmla="*/ 6351180 w 9406269"/>
                <a:gd name="connsiteY12" fmla="*/ 170121 h 680484"/>
                <a:gd name="connsiteX13" fmla="*/ 6351181 w 9406269"/>
                <a:gd name="connsiteY13" fmla="*/ 212651 h 680484"/>
                <a:gd name="connsiteX14" fmla="*/ 7428614 w 9406269"/>
                <a:gd name="connsiteY14" fmla="*/ 184298 h 680484"/>
                <a:gd name="connsiteX15" fmla="*/ 7414436 w 9406269"/>
                <a:gd name="connsiteY15" fmla="*/ 255182 h 680484"/>
                <a:gd name="connsiteX16" fmla="*/ 7903535 w 9406269"/>
                <a:gd name="connsiteY16" fmla="*/ 241006 h 680484"/>
                <a:gd name="connsiteX17" fmla="*/ 7896446 w 9406269"/>
                <a:gd name="connsiteY17" fmla="*/ 283535 h 680484"/>
                <a:gd name="connsiteX18" fmla="*/ 8087833 w 9406269"/>
                <a:gd name="connsiteY18" fmla="*/ 290624 h 680484"/>
                <a:gd name="connsiteX19" fmla="*/ 8087833 w 9406269"/>
                <a:gd name="connsiteY19" fmla="*/ 347329 h 680484"/>
                <a:gd name="connsiteX20" fmla="*/ 9377916 w 9406269"/>
                <a:gd name="connsiteY20" fmla="*/ 347331 h 680484"/>
                <a:gd name="connsiteX21" fmla="*/ 7712148 w 9406269"/>
                <a:gd name="connsiteY21" fmla="*/ 680484 h 680484"/>
                <a:gd name="connsiteX22" fmla="*/ 7917711 w 9406269"/>
                <a:gd name="connsiteY22" fmla="*/ 503275 h 680484"/>
                <a:gd name="connsiteX23" fmla="*/ 8087832 w 9406269"/>
                <a:gd name="connsiteY23" fmla="*/ 503275 h 680484"/>
                <a:gd name="connsiteX24" fmla="*/ 8087832 w 9406269"/>
                <a:gd name="connsiteY24" fmla="*/ 567070 h 680484"/>
                <a:gd name="connsiteX25" fmla="*/ 9406269 w 9406269"/>
                <a:gd name="connsiteY25" fmla="*/ 567070 h 680484"/>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283535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7917711 w 9406269"/>
                <a:gd name="connsiteY21" fmla="*/ 503275 h 567070"/>
                <a:gd name="connsiteX22" fmla="*/ 8087832 w 9406269"/>
                <a:gd name="connsiteY22" fmla="*/ 503275 h 567070"/>
                <a:gd name="connsiteX23" fmla="*/ 8087832 w 9406269"/>
                <a:gd name="connsiteY23" fmla="*/ 567070 h 567070"/>
                <a:gd name="connsiteX24" fmla="*/ 9406269 w 9406269"/>
                <a:gd name="connsiteY24"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283535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8087832 w 9406269"/>
                <a:gd name="connsiteY21" fmla="*/ 503275 h 567070"/>
                <a:gd name="connsiteX22" fmla="*/ 8087832 w 9406269"/>
                <a:gd name="connsiteY22" fmla="*/ 567070 h 567070"/>
                <a:gd name="connsiteX23" fmla="*/ 9406269 w 9406269"/>
                <a:gd name="connsiteY23"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283535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8087832 w 9406269"/>
                <a:gd name="connsiteY21" fmla="*/ 567070 h 567070"/>
                <a:gd name="connsiteX22" fmla="*/ 9406269 w 9406269"/>
                <a:gd name="connsiteY22" fmla="*/ 567070 h 567070"/>
                <a:gd name="connsiteX0" fmla="*/ 0 w 9406269"/>
                <a:gd name="connsiteY0" fmla="*/ 0 h 567070"/>
                <a:gd name="connsiteX1" fmla="*/ 1070344 w 9406269"/>
                <a:gd name="connsiteY1" fmla="*/ 0 h 567070"/>
                <a:gd name="connsiteX2" fmla="*/ 1070344 w 9406269"/>
                <a:gd name="connsiteY2" fmla="*/ 99238 h 567070"/>
                <a:gd name="connsiteX3" fmla="*/ 4245934 w 9406269"/>
                <a:gd name="connsiteY3" fmla="*/ 99238 h 567070"/>
                <a:gd name="connsiteX4" fmla="*/ 4245934 w 9406269"/>
                <a:gd name="connsiteY4" fmla="*/ 113414 h 567070"/>
                <a:gd name="connsiteX5" fmla="*/ 5273748 w 9406269"/>
                <a:gd name="connsiteY5" fmla="*/ 113414 h 567070"/>
                <a:gd name="connsiteX6" fmla="*/ 5273748 w 9406269"/>
                <a:gd name="connsiteY6" fmla="*/ 113414 h 567070"/>
                <a:gd name="connsiteX7" fmla="*/ 5273748 w 9406269"/>
                <a:gd name="connsiteY7" fmla="*/ 113414 h 567070"/>
                <a:gd name="connsiteX8" fmla="*/ 5273748 w 9406269"/>
                <a:gd name="connsiteY8" fmla="*/ 113414 h 567070"/>
                <a:gd name="connsiteX9" fmla="*/ 5280836 w 9406269"/>
                <a:gd name="connsiteY9" fmla="*/ 134680 h 567070"/>
                <a:gd name="connsiteX10" fmla="*/ 5819553 w 9406269"/>
                <a:gd name="connsiteY10" fmla="*/ 134680 h 567070"/>
                <a:gd name="connsiteX11" fmla="*/ 5805377 w 9406269"/>
                <a:gd name="connsiteY11" fmla="*/ 177208 h 567070"/>
                <a:gd name="connsiteX12" fmla="*/ 6351180 w 9406269"/>
                <a:gd name="connsiteY12" fmla="*/ 170121 h 567070"/>
                <a:gd name="connsiteX13" fmla="*/ 6351181 w 9406269"/>
                <a:gd name="connsiteY13" fmla="*/ 212651 h 567070"/>
                <a:gd name="connsiteX14" fmla="*/ 7428614 w 9406269"/>
                <a:gd name="connsiteY14" fmla="*/ 184298 h 567070"/>
                <a:gd name="connsiteX15" fmla="*/ 7414436 w 9406269"/>
                <a:gd name="connsiteY15" fmla="*/ 255182 h 567070"/>
                <a:gd name="connsiteX16" fmla="*/ 7903535 w 9406269"/>
                <a:gd name="connsiteY16" fmla="*/ 241006 h 567070"/>
                <a:gd name="connsiteX17" fmla="*/ 7896446 w 9406269"/>
                <a:gd name="connsiteY17" fmla="*/ 283535 h 567070"/>
                <a:gd name="connsiteX18" fmla="*/ 8087833 w 9406269"/>
                <a:gd name="connsiteY18" fmla="*/ 290624 h 567070"/>
                <a:gd name="connsiteX19" fmla="*/ 8087833 w 9406269"/>
                <a:gd name="connsiteY19" fmla="*/ 347329 h 567070"/>
                <a:gd name="connsiteX20" fmla="*/ 9377916 w 9406269"/>
                <a:gd name="connsiteY20" fmla="*/ 347331 h 567070"/>
                <a:gd name="connsiteX21" fmla="*/ 9406269 w 9406269"/>
                <a:gd name="connsiteY21" fmla="*/ 567070 h 567070"/>
                <a:gd name="connsiteX0" fmla="*/ 0 w 9377916"/>
                <a:gd name="connsiteY0" fmla="*/ 0 h 347331"/>
                <a:gd name="connsiteX1" fmla="*/ 1070344 w 9377916"/>
                <a:gd name="connsiteY1" fmla="*/ 0 h 347331"/>
                <a:gd name="connsiteX2" fmla="*/ 1070344 w 9377916"/>
                <a:gd name="connsiteY2" fmla="*/ 99238 h 347331"/>
                <a:gd name="connsiteX3" fmla="*/ 4245934 w 9377916"/>
                <a:gd name="connsiteY3" fmla="*/ 99238 h 347331"/>
                <a:gd name="connsiteX4" fmla="*/ 4245934 w 9377916"/>
                <a:gd name="connsiteY4" fmla="*/ 113414 h 347331"/>
                <a:gd name="connsiteX5" fmla="*/ 5273748 w 9377916"/>
                <a:gd name="connsiteY5" fmla="*/ 113414 h 347331"/>
                <a:gd name="connsiteX6" fmla="*/ 5273748 w 9377916"/>
                <a:gd name="connsiteY6" fmla="*/ 113414 h 347331"/>
                <a:gd name="connsiteX7" fmla="*/ 5273748 w 9377916"/>
                <a:gd name="connsiteY7" fmla="*/ 113414 h 347331"/>
                <a:gd name="connsiteX8" fmla="*/ 5273748 w 9377916"/>
                <a:gd name="connsiteY8" fmla="*/ 113414 h 347331"/>
                <a:gd name="connsiteX9" fmla="*/ 5280836 w 9377916"/>
                <a:gd name="connsiteY9" fmla="*/ 134680 h 347331"/>
                <a:gd name="connsiteX10" fmla="*/ 5819553 w 9377916"/>
                <a:gd name="connsiteY10" fmla="*/ 134680 h 347331"/>
                <a:gd name="connsiteX11" fmla="*/ 5805377 w 9377916"/>
                <a:gd name="connsiteY11" fmla="*/ 177208 h 347331"/>
                <a:gd name="connsiteX12" fmla="*/ 6351180 w 9377916"/>
                <a:gd name="connsiteY12" fmla="*/ 170121 h 347331"/>
                <a:gd name="connsiteX13" fmla="*/ 6351181 w 9377916"/>
                <a:gd name="connsiteY13" fmla="*/ 212651 h 347331"/>
                <a:gd name="connsiteX14" fmla="*/ 7428614 w 9377916"/>
                <a:gd name="connsiteY14" fmla="*/ 184298 h 347331"/>
                <a:gd name="connsiteX15" fmla="*/ 7414436 w 9377916"/>
                <a:gd name="connsiteY15" fmla="*/ 255182 h 347331"/>
                <a:gd name="connsiteX16" fmla="*/ 7903535 w 9377916"/>
                <a:gd name="connsiteY16" fmla="*/ 241006 h 347331"/>
                <a:gd name="connsiteX17" fmla="*/ 7896446 w 9377916"/>
                <a:gd name="connsiteY17" fmla="*/ 283535 h 347331"/>
                <a:gd name="connsiteX18" fmla="*/ 8087833 w 9377916"/>
                <a:gd name="connsiteY18" fmla="*/ 290624 h 347331"/>
                <a:gd name="connsiteX19" fmla="*/ 8087833 w 9377916"/>
                <a:gd name="connsiteY19" fmla="*/ 347329 h 347331"/>
                <a:gd name="connsiteX20" fmla="*/ 9377916 w 9377916"/>
                <a:gd name="connsiteY20" fmla="*/ 347331 h 347331"/>
                <a:gd name="connsiteX0" fmla="*/ 0 w 9377916"/>
                <a:gd name="connsiteY0" fmla="*/ 0 h 347331"/>
                <a:gd name="connsiteX1" fmla="*/ 1070344 w 9377916"/>
                <a:gd name="connsiteY1" fmla="*/ 0 h 347331"/>
                <a:gd name="connsiteX2" fmla="*/ 1070344 w 9377916"/>
                <a:gd name="connsiteY2" fmla="*/ 99238 h 347331"/>
                <a:gd name="connsiteX3" fmla="*/ 4245934 w 9377916"/>
                <a:gd name="connsiteY3" fmla="*/ 99238 h 347331"/>
                <a:gd name="connsiteX4" fmla="*/ 4245934 w 9377916"/>
                <a:gd name="connsiteY4" fmla="*/ 113414 h 347331"/>
                <a:gd name="connsiteX5" fmla="*/ 5273748 w 9377916"/>
                <a:gd name="connsiteY5" fmla="*/ 113414 h 347331"/>
                <a:gd name="connsiteX6" fmla="*/ 5273748 w 9377916"/>
                <a:gd name="connsiteY6" fmla="*/ 113414 h 347331"/>
                <a:gd name="connsiteX7" fmla="*/ 5273748 w 9377916"/>
                <a:gd name="connsiteY7" fmla="*/ 113414 h 347331"/>
                <a:gd name="connsiteX8" fmla="*/ 5273748 w 9377916"/>
                <a:gd name="connsiteY8" fmla="*/ 113414 h 347331"/>
                <a:gd name="connsiteX9" fmla="*/ 5280836 w 9377916"/>
                <a:gd name="connsiteY9" fmla="*/ 134680 h 347331"/>
                <a:gd name="connsiteX10" fmla="*/ 5819553 w 9377916"/>
                <a:gd name="connsiteY10" fmla="*/ 134680 h 347331"/>
                <a:gd name="connsiteX11" fmla="*/ 5805377 w 9377916"/>
                <a:gd name="connsiteY11" fmla="*/ 177208 h 347331"/>
                <a:gd name="connsiteX12" fmla="*/ 6351180 w 9377916"/>
                <a:gd name="connsiteY12" fmla="*/ 170121 h 347331"/>
                <a:gd name="connsiteX13" fmla="*/ 6329916 w 9377916"/>
                <a:gd name="connsiteY13" fmla="*/ 177210 h 347331"/>
                <a:gd name="connsiteX14" fmla="*/ 7428614 w 9377916"/>
                <a:gd name="connsiteY14" fmla="*/ 184298 h 347331"/>
                <a:gd name="connsiteX15" fmla="*/ 7414436 w 9377916"/>
                <a:gd name="connsiteY15" fmla="*/ 255182 h 347331"/>
                <a:gd name="connsiteX16" fmla="*/ 7903535 w 9377916"/>
                <a:gd name="connsiteY16" fmla="*/ 241006 h 347331"/>
                <a:gd name="connsiteX17" fmla="*/ 7896446 w 9377916"/>
                <a:gd name="connsiteY17" fmla="*/ 283535 h 347331"/>
                <a:gd name="connsiteX18" fmla="*/ 8087833 w 9377916"/>
                <a:gd name="connsiteY18" fmla="*/ 290624 h 347331"/>
                <a:gd name="connsiteX19" fmla="*/ 8087833 w 9377916"/>
                <a:gd name="connsiteY19" fmla="*/ 347329 h 347331"/>
                <a:gd name="connsiteX20" fmla="*/ 9377916 w 9377916"/>
                <a:gd name="connsiteY20" fmla="*/ 347331 h 347331"/>
                <a:gd name="connsiteX0" fmla="*/ 0 w 9377916"/>
                <a:gd name="connsiteY0" fmla="*/ 0 h 347331"/>
                <a:gd name="connsiteX1" fmla="*/ 1070344 w 9377916"/>
                <a:gd name="connsiteY1" fmla="*/ 0 h 347331"/>
                <a:gd name="connsiteX2" fmla="*/ 1070344 w 9377916"/>
                <a:gd name="connsiteY2" fmla="*/ 99238 h 347331"/>
                <a:gd name="connsiteX3" fmla="*/ 4245934 w 9377916"/>
                <a:gd name="connsiteY3" fmla="*/ 99238 h 347331"/>
                <a:gd name="connsiteX4" fmla="*/ 4245934 w 9377916"/>
                <a:gd name="connsiteY4" fmla="*/ 113414 h 347331"/>
                <a:gd name="connsiteX5" fmla="*/ 5273748 w 9377916"/>
                <a:gd name="connsiteY5" fmla="*/ 113414 h 347331"/>
                <a:gd name="connsiteX6" fmla="*/ 5273748 w 9377916"/>
                <a:gd name="connsiteY6" fmla="*/ 113414 h 347331"/>
                <a:gd name="connsiteX7" fmla="*/ 5273748 w 9377916"/>
                <a:gd name="connsiteY7" fmla="*/ 113414 h 347331"/>
                <a:gd name="connsiteX8" fmla="*/ 5273748 w 9377916"/>
                <a:gd name="connsiteY8" fmla="*/ 113414 h 347331"/>
                <a:gd name="connsiteX9" fmla="*/ 5280836 w 9377916"/>
                <a:gd name="connsiteY9" fmla="*/ 134680 h 347331"/>
                <a:gd name="connsiteX10" fmla="*/ 5819553 w 9377916"/>
                <a:gd name="connsiteY10" fmla="*/ 134680 h 347331"/>
                <a:gd name="connsiteX11" fmla="*/ 5819553 w 9377916"/>
                <a:gd name="connsiteY11" fmla="*/ 170120 h 347331"/>
                <a:gd name="connsiteX12" fmla="*/ 6351180 w 9377916"/>
                <a:gd name="connsiteY12" fmla="*/ 170121 h 347331"/>
                <a:gd name="connsiteX13" fmla="*/ 6329916 w 9377916"/>
                <a:gd name="connsiteY13" fmla="*/ 177210 h 347331"/>
                <a:gd name="connsiteX14" fmla="*/ 7428614 w 9377916"/>
                <a:gd name="connsiteY14" fmla="*/ 184298 h 347331"/>
                <a:gd name="connsiteX15" fmla="*/ 7414436 w 9377916"/>
                <a:gd name="connsiteY15" fmla="*/ 255182 h 347331"/>
                <a:gd name="connsiteX16" fmla="*/ 7903535 w 9377916"/>
                <a:gd name="connsiteY16" fmla="*/ 241006 h 347331"/>
                <a:gd name="connsiteX17" fmla="*/ 7896446 w 9377916"/>
                <a:gd name="connsiteY17" fmla="*/ 283535 h 347331"/>
                <a:gd name="connsiteX18" fmla="*/ 8087833 w 9377916"/>
                <a:gd name="connsiteY18" fmla="*/ 290624 h 347331"/>
                <a:gd name="connsiteX19" fmla="*/ 8087833 w 9377916"/>
                <a:gd name="connsiteY19" fmla="*/ 347329 h 347331"/>
                <a:gd name="connsiteX20" fmla="*/ 9377916 w 9377916"/>
                <a:gd name="connsiteY20" fmla="*/ 347331 h 347331"/>
                <a:gd name="connsiteX0" fmla="*/ 0 w 9377916"/>
                <a:gd name="connsiteY0" fmla="*/ 0 h 347331"/>
                <a:gd name="connsiteX1" fmla="*/ 1070344 w 9377916"/>
                <a:gd name="connsiteY1" fmla="*/ 0 h 347331"/>
                <a:gd name="connsiteX2" fmla="*/ 1070344 w 9377916"/>
                <a:gd name="connsiteY2" fmla="*/ 99238 h 347331"/>
                <a:gd name="connsiteX3" fmla="*/ 4245934 w 9377916"/>
                <a:gd name="connsiteY3" fmla="*/ 99238 h 347331"/>
                <a:gd name="connsiteX4" fmla="*/ 4245934 w 9377916"/>
                <a:gd name="connsiteY4" fmla="*/ 113414 h 347331"/>
                <a:gd name="connsiteX5" fmla="*/ 5273748 w 9377916"/>
                <a:gd name="connsiteY5" fmla="*/ 113414 h 347331"/>
                <a:gd name="connsiteX6" fmla="*/ 5273748 w 9377916"/>
                <a:gd name="connsiteY6" fmla="*/ 113414 h 347331"/>
                <a:gd name="connsiteX7" fmla="*/ 5273748 w 9377916"/>
                <a:gd name="connsiteY7" fmla="*/ 113414 h 347331"/>
                <a:gd name="connsiteX8" fmla="*/ 5273748 w 9377916"/>
                <a:gd name="connsiteY8" fmla="*/ 113414 h 347331"/>
                <a:gd name="connsiteX9" fmla="*/ 5280836 w 9377916"/>
                <a:gd name="connsiteY9" fmla="*/ 134680 h 347331"/>
                <a:gd name="connsiteX10" fmla="*/ 5819553 w 9377916"/>
                <a:gd name="connsiteY10" fmla="*/ 134680 h 347331"/>
                <a:gd name="connsiteX11" fmla="*/ 5819553 w 9377916"/>
                <a:gd name="connsiteY11" fmla="*/ 170120 h 347331"/>
                <a:gd name="connsiteX12" fmla="*/ 6351180 w 9377916"/>
                <a:gd name="connsiteY12" fmla="*/ 170121 h 347331"/>
                <a:gd name="connsiteX13" fmla="*/ 6329916 w 9377916"/>
                <a:gd name="connsiteY13" fmla="*/ 177210 h 347331"/>
                <a:gd name="connsiteX14" fmla="*/ 7428614 w 9377916"/>
                <a:gd name="connsiteY14" fmla="*/ 184298 h 347331"/>
                <a:gd name="connsiteX15" fmla="*/ 7428084 w 9377916"/>
                <a:gd name="connsiteY15" fmla="*/ 227887 h 347331"/>
                <a:gd name="connsiteX16" fmla="*/ 7903535 w 9377916"/>
                <a:gd name="connsiteY16" fmla="*/ 241006 h 347331"/>
                <a:gd name="connsiteX17" fmla="*/ 7896446 w 9377916"/>
                <a:gd name="connsiteY17" fmla="*/ 283535 h 347331"/>
                <a:gd name="connsiteX18" fmla="*/ 8087833 w 9377916"/>
                <a:gd name="connsiteY18" fmla="*/ 290624 h 347331"/>
                <a:gd name="connsiteX19" fmla="*/ 8087833 w 9377916"/>
                <a:gd name="connsiteY19" fmla="*/ 347329 h 347331"/>
                <a:gd name="connsiteX20" fmla="*/ 9377916 w 9377916"/>
                <a:gd name="connsiteY20" fmla="*/ 347331 h 347331"/>
                <a:gd name="connsiteX0" fmla="*/ 0 w 9377916"/>
                <a:gd name="connsiteY0" fmla="*/ 0 h 347331"/>
                <a:gd name="connsiteX1" fmla="*/ 1070344 w 9377916"/>
                <a:gd name="connsiteY1" fmla="*/ 0 h 347331"/>
                <a:gd name="connsiteX2" fmla="*/ 1070344 w 9377916"/>
                <a:gd name="connsiteY2" fmla="*/ 99238 h 347331"/>
                <a:gd name="connsiteX3" fmla="*/ 4245934 w 9377916"/>
                <a:gd name="connsiteY3" fmla="*/ 99238 h 347331"/>
                <a:gd name="connsiteX4" fmla="*/ 4245934 w 9377916"/>
                <a:gd name="connsiteY4" fmla="*/ 113414 h 347331"/>
                <a:gd name="connsiteX5" fmla="*/ 5273748 w 9377916"/>
                <a:gd name="connsiteY5" fmla="*/ 113414 h 347331"/>
                <a:gd name="connsiteX6" fmla="*/ 5273748 w 9377916"/>
                <a:gd name="connsiteY6" fmla="*/ 113414 h 347331"/>
                <a:gd name="connsiteX7" fmla="*/ 5273748 w 9377916"/>
                <a:gd name="connsiteY7" fmla="*/ 113414 h 347331"/>
                <a:gd name="connsiteX8" fmla="*/ 5273748 w 9377916"/>
                <a:gd name="connsiteY8" fmla="*/ 113414 h 347331"/>
                <a:gd name="connsiteX9" fmla="*/ 5280836 w 9377916"/>
                <a:gd name="connsiteY9" fmla="*/ 134680 h 347331"/>
                <a:gd name="connsiteX10" fmla="*/ 5819553 w 9377916"/>
                <a:gd name="connsiteY10" fmla="*/ 134680 h 347331"/>
                <a:gd name="connsiteX11" fmla="*/ 5819553 w 9377916"/>
                <a:gd name="connsiteY11" fmla="*/ 170120 h 347331"/>
                <a:gd name="connsiteX12" fmla="*/ 6351180 w 9377916"/>
                <a:gd name="connsiteY12" fmla="*/ 170121 h 347331"/>
                <a:gd name="connsiteX13" fmla="*/ 6329916 w 9377916"/>
                <a:gd name="connsiteY13" fmla="*/ 177210 h 347331"/>
                <a:gd name="connsiteX14" fmla="*/ 7428614 w 9377916"/>
                <a:gd name="connsiteY14" fmla="*/ 184298 h 347331"/>
                <a:gd name="connsiteX15" fmla="*/ 7428084 w 9377916"/>
                <a:gd name="connsiteY15" fmla="*/ 227887 h 347331"/>
                <a:gd name="connsiteX16" fmla="*/ 7898986 w 9377916"/>
                <a:gd name="connsiteY16" fmla="*/ 231908 h 347331"/>
                <a:gd name="connsiteX17" fmla="*/ 7896446 w 9377916"/>
                <a:gd name="connsiteY17" fmla="*/ 283535 h 347331"/>
                <a:gd name="connsiteX18" fmla="*/ 8087833 w 9377916"/>
                <a:gd name="connsiteY18" fmla="*/ 290624 h 347331"/>
                <a:gd name="connsiteX19" fmla="*/ 8087833 w 9377916"/>
                <a:gd name="connsiteY19" fmla="*/ 347329 h 347331"/>
                <a:gd name="connsiteX20" fmla="*/ 9377916 w 9377916"/>
                <a:gd name="connsiteY20" fmla="*/ 347331 h 34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7916" h="347331">
                  <a:moveTo>
                    <a:pt x="0" y="0"/>
                  </a:moveTo>
                  <a:lnTo>
                    <a:pt x="1070344" y="0"/>
                  </a:lnTo>
                  <a:lnTo>
                    <a:pt x="1070344" y="99238"/>
                  </a:lnTo>
                  <a:lnTo>
                    <a:pt x="4245934" y="99238"/>
                  </a:lnTo>
                  <a:lnTo>
                    <a:pt x="4245934" y="113414"/>
                  </a:lnTo>
                  <a:lnTo>
                    <a:pt x="5273748" y="113414"/>
                  </a:lnTo>
                  <a:lnTo>
                    <a:pt x="5273748" y="113414"/>
                  </a:lnTo>
                  <a:lnTo>
                    <a:pt x="5273748" y="113414"/>
                  </a:lnTo>
                  <a:lnTo>
                    <a:pt x="5273748" y="113414"/>
                  </a:lnTo>
                  <a:lnTo>
                    <a:pt x="5280836" y="134680"/>
                  </a:lnTo>
                  <a:lnTo>
                    <a:pt x="5819553" y="134680"/>
                  </a:lnTo>
                  <a:lnTo>
                    <a:pt x="5819553" y="170120"/>
                  </a:lnTo>
                  <a:lnTo>
                    <a:pt x="6351180" y="170121"/>
                  </a:lnTo>
                  <a:cubicBezTo>
                    <a:pt x="6351180" y="184298"/>
                    <a:pt x="6329916" y="163033"/>
                    <a:pt x="6329916" y="177210"/>
                  </a:cubicBezTo>
                  <a:lnTo>
                    <a:pt x="7428614" y="184298"/>
                  </a:lnTo>
                  <a:cubicBezTo>
                    <a:pt x="7428437" y="198828"/>
                    <a:pt x="7428261" y="213357"/>
                    <a:pt x="7428084" y="227887"/>
                  </a:cubicBezTo>
                  <a:lnTo>
                    <a:pt x="7898986" y="231908"/>
                  </a:lnTo>
                  <a:lnTo>
                    <a:pt x="7896446" y="283535"/>
                  </a:lnTo>
                  <a:lnTo>
                    <a:pt x="8087833" y="290624"/>
                  </a:lnTo>
                  <a:lnTo>
                    <a:pt x="8087833" y="347329"/>
                  </a:lnTo>
                  <a:lnTo>
                    <a:pt x="9377916" y="347331"/>
                  </a:lnTo>
                </a:path>
              </a:pathLst>
            </a:custGeom>
            <a:noFill/>
            <a:ln w="28575">
              <a:solidFill>
                <a:schemeClr val="accent1"/>
              </a:solidFill>
              <a:miter lim="800000"/>
              <a:headEnd/>
              <a:tailEnd/>
            </a:ln>
          </p:spPr>
          <p:txBody>
            <a:bodyPr rtlCol="0" anchor="ctr"/>
            <a:lstStyle/>
            <a:p>
              <a:pPr algn="ctr"/>
              <a:endParaRPr lang="en-US" dirty="0"/>
            </a:p>
          </p:txBody>
        </p:sp>
        <p:sp>
          <p:nvSpPr>
            <p:cNvPr id="134" name="Freeform 133">
              <a:extLst>
                <a:ext uri="{FF2B5EF4-FFF2-40B4-BE49-F238E27FC236}">
                  <a16:creationId xmlns:a16="http://schemas.microsoft.com/office/drawing/2014/main" id="{93EAFD35-C708-3EBB-4E3B-0ADAA0850B39}"/>
                </a:ext>
              </a:extLst>
            </p:cNvPr>
            <p:cNvSpPr/>
            <p:nvPr/>
          </p:nvSpPr>
          <p:spPr bwMode="auto">
            <a:xfrm>
              <a:off x="1733797" y="1674422"/>
              <a:ext cx="9768909" cy="656268"/>
            </a:xfrm>
            <a:custGeom>
              <a:avLst/>
              <a:gdLst>
                <a:gd name="connsiteX0" fmla="*/ 0 w 5712032"/>
                <a:gd name="connsiteY0" fmla="*/ 0 h 279070"/>
                <a:gd name="connsiteX1" fmla="*/ 1425039 w 5712032"/>
                <a:gd name="connsiteY1" fmla="*/ 0 h 279070"/>
                <a:gd name="connsiteX2" fmla="*/ 1425039 w 5712032"/>
                <a:gd name="connsiteY2" fmla="*/ 65314 h 279070"/>
                <a:gd name="connsiteX3" fmla="*/ 1721922 w 5712032"/>
                <a:gd name="connsiteY3" fmla="*/ 65314 h 279070"/>
                <a:gd name="connsiteX4" fmla="*/ 1721922 w 5712032"/>
                <a:gd name="connsiteY4" fmla="*/ 71252 h 279070"/>
                <a:gd name="connsiteX5" fmla="*/ 1721922 w 5712032"/>
                <a:gd name="connsiteY5" fmla="*/ 71252 h 279070"/>
                <a:gd name="connsiteX6" fmla="*/ 1763486 w 5712032"/>
                <a:gd name="connsiteY6" fmla="*/ 71252 h 279070"/>
                <a:gd name="connsiteX7" fmla="*/ 2452255 w 5712032"/>
                <a:gd name="connsiteY7" fmla="*/ 71252 h 279070"/>
                <a:gd name="connsiteX8" fmla="*/ 2452255 w 5712032"/>
                <a:gd name="connsiteY8" fmla="*/ 100940 h 279070"/>
                <a:gd name="connsiteX9" fmla="*/ 2974769 w 5712032"/>
                <a:gd name="connsiteY9" fmla="*/ 100940 h 279070"/>
                <a:gd name="connsiteX10" fmla="*/ 2974769 w 5712032"/>
                <a:gd name="connsiteY10" fmla="*/ 100940 h 279070"/>
                <a:gd name="connsiteX11" fmla="*/ 3182587 w 5712032"/>
                <a:gd name="connsiteY11" fmla="*/ 100940 h 279070"/>
                <a:gd name="connsiteX12" fmla="*/ 3182587 w 5712032"/>
                <a:gd name="connsiteY12" fmla="*/ 172192 h 279070"/>
                <a:gd name="connsiteX13" fmla="*/ 3693226 w 5712032"/>
                <a:gd name="connsiteY13" fmla="*/ 172192 h 279070"/>
                <a:gd name="connsiteX14" fmla="*/ 3693226 w 5712032"/>
                <a:gd name="connsiteY14" fmla="*/ 225631 h 279070"/>
                <a:gd name="connsiteX15" fmla="*/ 4613564 w 5712032"/>
                <a:gd name="connsiteY15" fmla="*/ 225631 h 279070"/>
                <a:gd name="connsiteX16" fmla="*/ 4613564 w 5712032"/>
                <a:gd name="connsiteY16" fmla="*/ 243444 h 279070"/>
                <a:gd name="connsiteX17" fmla="*/ 4993574 w 5712032"/>
                <a:gd name="connsiteY17" fmla="*/ 243444 h 279070"/>
                <a:gd name="connsiteX18" fmla="*/ 4993574 w 5712032"/>
                <a:gd name="connsiteY18" fmla="*/ 267195 h 279070"/>
                <a:gd name="connsiteX19" fmla="*/ 5058889 w 5712032"/>
                <a:gd name="connsiteY19" fmla="*/ 267195 h 279070"/>
                <a:gd name="connsiteX20" fmla="*/ 5058889 w 5712032"/>
                <a:gd name="connsiteY20" fmla="*/ 279070 h 279070"/>
                <a:gd name="connsiteX21" fmla="*/ 5712032 w 5712032"/>
                <a:gd name="connsiteY21" fmla="*/ 279070 h 279070"/>
                <a:gd name="connsiteX0" fmla="*/ 0 w 5870198"/>
                <a:gd name="connsiteY0" fmla="*/ 0 h 284013"/>
                <a:gd name="connsiteX1" fmla="*/ 1425039 w 5870198"/>
                <a:gd name="connsiteY1" fmla="*/ 0 h 284013"/>
                <a:gd name="connsiteX2" fmla="*/ 1425039 w 5870198"/>
                <a:gd name="connsiteY2" fmla="*/ 65314 h 284013"/>
                <a:gd name="connsiteX3" fmla="*/ 1721922 w 5870198"/>
                <a:gd name="connsiteY3" fmla="*/ 65314 h 284013"/>
                <a:gd name="connsiteX4" fmla="*/ 1721922 w 5870198"/>
                <a:gd name="connsiteY4" fmla="*/ 71252 h 284013"/>
                <a:gd name="connsiteX5" fmla="*/ 1721922 w 5870198"/>
                <a:gd name="connsiteY5" fmla="*/ 71252 h 284013"/>
                <a:gd name="connsiteX6" fmla="*/ 1763486 w 5870198"/>
                <a:gd name="connsiteY6" fmla="*/ 71252 h 284013"/>
                <a:gd name="connsiteX7" fmla="*/ 2452255 w 5870198"/>
                <a:gd name="connsiteY7" fmla="*/ 71252 h 284013"/>
                <a:gd name="connsiteX8" fmla="*/ 2452255 w 5870198"/>
                <a:gd name="connsiteY8" fmla="*/ 100940 h 284013"/>
                <a:gd name="connsiteX9" fmla="*/ 2974769 w 5870198"/>
                <a:gd name="connsiteY9" fmla="*/ 100940 h 284013"/>
                <a:gd name="connsiteX10" fmla="*/ 2974769 w 5870198"/>
                <a:gd name="connsiteY10" fmla="*/ 100940 h 284013"/>
                <a:gd name="connsiteX11" fmla="*/ 3182587 w 5870198"/>
                <a:gd name="connsiteY11" fmla="*/ 100940 h 284013"/>
                <a:gd name="connsiteX12" fmla="*/ 3182587 w 5870198"/>
                <a:gd name="connsiteY12" fmla="*/ 172192 h 284013"/>
                <a:gd name="connsiteX13" fmla="*/ 3693226 w 5870198"/>
                <a:gd name="connsiteY13" fmla="*/ 172192 h 284013"/>
                <a:gd name="connsiteX14" fmla="*/ 3693226 w 5870198"/>
                <a:gd name="connsiteY14" fmla="*/ 225631 h 284013"/>
                <a:gd name="connsiteX15" fmla="*/ 4613564 w 5870198"/>
                <a:gd name="connsiteY15" fmla="*/ 225631 h 284013"/>
                <a:gd name="connsiteX16" fmla="*/ 4613564 w 5870198"/>
                <a:gd name="connsiteY16" fmla="*/ 243444 h 284013"/>
                <a:gd name="connsiteX17" fmla="*/ 4993574 w 5870198"/>
                <a:gd name="connsiteY17" fmla="*/ 243444 h 284013"/>
                <a:gd name="connsiteX18" fmla="*/ 4993574 w 5870198"/>
                <a:gd name="connsiteY18" fmla="*/ 267195 h 284013"/>
                <a:gd name="connsiteX19" fmla="*/ 5058889 w 5870198"/>
                <a:gd name="connsiteY19" fmla="*/ 267195 h 284013"/>
                <a:gd name="connsiteX20" fmla="*/ 5058889 w 5870198"/>
                <a:gd name="connsiteY20" fmla="*/ 279070 h 284013"/>
                <a:gd name="connsiteX21" fmla="*/ 5870198 w 5870198"/>
                <a:gd name="connsiteY21" fmla="*/ 284013 h 284013"/>
                <a:gd name="connsiteX0" fmla="*/ 0 w 6306927"/>
                <a:gd name="connsiteY0" fmla="*/ 0 h 297661"/>
                <a:gd name="connsiteX1" fmla="*/ 1425039 w 6306927"/>
                <a:gd name="connsiteY1" fmla="*/ 0 h 297661"/>
                <a:gd name="connsiteX2" fmla="*/ 1425039 w 6306927"/>
                <a:gd name="connsiteY2" fmla="*/ 65314 h 297661"/>
                <a:gd name="connsiteX3" fmla="*/ 1721922 w 6306927"/>
                <a:gd name="connsiteY3" fmla="*/ 65314 h 297661"/>
                <a:gd name="connsiteX4" fmla="*/ 1721922 w 6306927"/>
                <a:gd name="connsiteY4" fmla="*/ 71252 h 297661"/>
                <a:gd name="connsiteX5" fmla="*/ 1721922 w 6306927"/>
                <a:gd name="connsiteY5" fmla="*/ 71252 h 297661"/>
                <a:gd name="connsiteX6" fmla="*/ 1763486 w 6306927"/>
                <a:gd name="connsiteY6" fmla="*/ 71252 h 297661"/>
                <a:gd name="connsiteX7" fmla="*/ 2452255 w 6306927"/>
                <a:gd name="connsiteY7" fmla="*/ 71252 h 297661"/>
                <a:gd name="connsiteX8" fmla="*/ 2452255 w 6306927"/>
                <a:gd name="connsiteY8" fmla="*/ 100940 h 297661"/>
                <a:gd name="connsiteX9" fmla="*/ 2974769 w 6306927"/>
                <a:gd name="connsiteY9" fmla="*/ 100940 h 297661"/>
                <a:gd name="connsiteX10" fmla="*/ 2974769 w 6306927"/>
                <a:gd name="connsiteY10" fmla="*/ 100940 h 297661"/>
                <a:gd name="connsiteX11" fmla="*/ 3182587 w 6306927"/>
                <a:gd name="connsiteY11" fmla="*/ 100940 h 297661"/>
                <a:gd name="connsiteX12" fmla="*/ 3182587 w 6306927"/>
                <a:gd name="connsiteY12" fmla="*/ 172192 h 297661"/>
                <a:gd name="connsiteX13" fmla="*/ 3693226 w 6306927"/>
                <a:gd name="connsiteY13" fmla="*/ 172192 h 297661"/>
                <a:gd name="connsiteX14" fmla="*/ 3693226 w 6306927"/>
                <a:gd name="connsiteY14" fmla="*/ 225631 h 297661"/>
                <a:gd name="connsiteX15" fmla="*/ 4613564 w 6306927"/>
                <a:gd name="connsiteY15" fmla="*/ 225631 h 297661"/>
                <a:gd name="connsiteX16" fmla="*/ 4613564 w 6306927"/>
                <a:gd name="connsiteY16" fmla="*/ 243444 h 297661"/>
                <a:gd name="connsiteX17" fmla="*/ 4993574 w 6306927"/>
                <a:gd name="connsiteY17" fmla="*/ 243444 h 297661"/>
                <a:gd name="connsiteX18" fmla="*/ 4993574 w 6306927"/>
                <a:gd name="connsiteY18" fmla="*/ 267195 h 297661"/>
                <a:gd name="connsiteX19" fmla="*/ 5058889 w 6306927"/>
                <a:gd name="connsiteY19" fmla="*/ 267195 h 297661"/>
                <a:gd name="connsiteX20" fmla="*/ 5058889 w 6306927"/>
                <a:gd name="connsiteY20" fmla="*/ 279070 h 297661"/>
                <a:gd name="connsiteX21" fmla="*/ 6306927 w 6306927"/>
                <a:gd name="connsiteY21" fmla="*/ 297661 h 297661"/>
                <a:gd name="connsiteX0" fmla="*/ 0 w 6306927"/>
                <a:gd name="connsiteY0" fmla="*/ 0 h 299955"/>
                <a:gd name="connsiteX1" fmla="*/ 1425039 w 6306927"/>
                <a:gd name="connsiteY1" fmla="*/ 0 h 299955"/>
                <a:gd name="connsiteX2" fmla="*/ 1425039 w 6306927"/>
                <a:gd name="connsiteY2" fmla="*/ 65314 h 299955"/>
                <a:gd name="connsiteX3" fmla="*/ 1721922 w 6306927"/>
                <a:gd name="connsiteY3" fmla="*/ 65314 h 299955"/>
                <a:gd name="connsiteX4" fmla="*/ 1721922 w 6306927"/>
                <a:gd name="connsiteY4" fmla="*/ 71252 h 299955"/>
                <a:gd name="connsiteX5" fmla="*/ 1721922 w 6306927"/>
                <a:gd name="connsiteY5" fmla="*/ 71252 h 299955"/>
                <a:gd name="connsiteX6" fmla="*/ 1763486 w 6306927"/>
                <a:gd name="connsiteY6" fmla="*/ 71252 h 299955"/>
                <a:gd name="connsiteX7" fmla="*/ 2452255 w 6306927"/>
                <a:gd name="connsiteY7" fmla="*/ 71252 h 299955"/>
                <a:gd name="connsiteX8" fmla="*/ 2452255 w 6306927"/>
                <a:gd name="connsiteY8" fmla="*/ 100940 h 299955"/>
                <a:gd name="connsiteX9" fmla="*/ 2974769 w 6306927"/>
                <a:gd name="connsiteY9" fmla="*/ 100940 h 299955"/>
                <a:gd name="connsiteX10" fmla="*/ 2974769 w 6306927"/>
                <a:gd name="connsiteY10" fmla="*/ 100940 h 299955"/>
                <a:gd name="connsiteX11" fmla="*/ 3182587 w 6306927"/>
                <a:gd name="connsiteY11" fmla="*/ 100940 h 299955"/>
                <a:gd name="connsiteX12" fmla="*/ 3182587 w 6306927"/>
                <a:gd name="connsiteY12" fmla="*/ 172192 h 299955"/>
                <a:gd name="connsiteX13" fmla="*/ 3693226 w 6306927"/>
                <a:gd name="connsiteY13" fmla="*/ 172192 h 299955"/>
                <a:gd name="connsiteX14" fmla="*/ 3693226 w 6306927"/>
                <a:gd name="connsiteY14" fmla="*/ 225631 h 299955"/>
                <a:gd name="connsiteX15" fmla="*/ 4613564 w 6306927"/>
                <a:gd name="connsiteY15" fmla="*/ 225631 h 299955"/>
                <a:gd name="connsiteX16" fmla="*/ 4613564 w 6306927"/>
                <a:gd name="connsiteY16" fmla="*/ 243444 h 299955"/>
                <a:gd name="connsiteX17" fmla="*/ 4993574 w 6306927"/>
                <a:gd name="connsiteY17" fmla="*/ 243444 h 299955"/>
                <a:gd name="connsiteX18" fmla="*/ 4993574 w 6306927"/>
                <a:gd name="connsiteY18" fmla="*/ 267195 h 299955"/>
                <a:gd name="connsiteX19" fmla="*/ 5058889 w 6306927"/>
                <a:gd name="connsiteY19" fmla="*/ 267195 h 299955"/>
                <a:gd name="connsiteX20" fmla="*/ 5058889 w 6306927"/>
                <a:gd name="connsiteY20" fmla="*/ 279070 h 299955"/>
                <a:gd name="connsiteX21" fmla="*/ 6150060 w 6306927"/>
                <a:gd name="connsiteY21" fmla="*/ 299955 h 299955"/>
                <a:gd name="connsiteX22" fmla="*/ 6306927 w 6306927"/>
                <a:gd name="connsiteY22" fmla="*/ 297661 h 299955"/>
                <a:gd name="connsiteX0" fmla="*/ 0 w 6306927"/>
                <a:gd name="connsiteY0" fmla="*/ 0 h 297661"/>
                <a:gd name="connsiteX1" fmla="*/ 1425039 w 6306927"/>
                <a:gd name="connsiteY1" fmla="*/ 0 h 297661"/>
                <a:gd name="connsiteX2" fmla="*/ 1425039 w 6306927"/>
                <a:gd name="connsiteY2" fmla="*/ 65314 h 297661"/>
                <a:gd name="connsiteX3" fmla="*/ 1721922 w 6306927"/>
                <a:gd name="connsiteY3" fmla="*/ 65314 h 297661"/>
                <a:gd name="connsiteX4" fmla="*/ 1721922 w 6306927"/>
                <a:gd name="connsiteY4" fmla="*/ 71252 h 297661"/>
                <a:gd name="connsiteX5" fmla="*/ 1721922 w 6306927"/>
                <a:gd name="connsiteY5" fmla="*/ 71252 h 297661"/>
                <a:gd name="connsiteX6" fmla="*/ 1763486 w 6306927"/>
                <a:gd name="connsiteY6" fmla="*/ 71252 h 297661"/>
                <a:gd name="connsiteX7" fmla="*/ 2452255 w 6306927"/>
                <a:gd name="connsiteY7" fmla="*/ 71252 h 297661"/>
                <a:gd name="connsiteX8" fmla="*/ 2452255 w 6306927"/>
                <a:gd name="connsiteY8" fmla="*/ 100940 h 297661"/>
                <a:gd name="connsiteX9" fmla="*/ 2974769 w 6306927"/>
                <a:gd name="connsiteY9" fmla="*/ 100940 h 297661"/>
                <a:gd name="connsiteX10" fmla="*/ 2974769 w 6306927"/>
                <a:gd name="connsiteY10" fmla="*/ 100940 h 297661"/>
                <a:gd name="connsiteX11" fmla="*/ 3182587 w 6306927"/>
                <a:gd name="connsiteY11" fmla="*/ 100940 h 297661"/>
                <a:gd name="connsiteX12" fmla="*/ 3182587 w 6306927"/>
                <a:gd name="connsiteY12" fmla="*/ 172192 h 297661"/>
                <a:gd name="connsiteX13" fmla="*/ 3693226 w 6306927"/>
                <a:gd name="connsiteY13" fmla="*/ 172192 h 297661"/>
                <a:gd name="connsiteX14" fmla="*/ 3693226 w 6306927"/>
                <a:gd name="connsiteY14" fmla="*/ 225631 h 297661"/>
                <a:gd name="connsiteX15" fmla="*/ 4613564 w 6306927"/>
                <a:gd name="connsiteY15" fmla="*/ 225631 h 297661"/>
                <a:gd name="connsiteX16" fmla="*/ 4613564 w 6306927"/>
                <a:gd name="connsiteY16" fmla="*/ 243444 h 297661"/>
                <a:gd name="connsiteX17" fmla="*/ 4993574 w 6306927"/>
                <a:gd name="connsiteY17" fmla="*/ 243444 h 297661"/>
                <a:gd name="connsiteX18" fmla="*/ 4993574 w 6306927"/>
                <a:gd name="connsiteY18" fmla="*/ 267195 h 297661"/>
                <a:gd name="connsiteX19" fmla="*/ 5058889 w 6306927"/>
                <a:gd name="connsiteY19" fmla="*/ 267195 h 297661"/>
                <a:gd name="connsiteX20" fmla="*/ 5058889 w 6306927"/>
                <a:gd name="connsiteY20" fmla="*/ 279070 h 297661"/>
                <a:gd name="connsiteX21" fmla="*/ 5872555 w 6306927"/>
                <a:gd name="connsiteY21" fmla="*/ 295405 h 297661"/>
                <a:gd name="connsiteX22" fmla="*/ 6306927 w 6306927"/>
                <a:gd name="connsiteY22" fmla="*/ 297661 h 297661"/>
                <a:gd name="connsiteX0" fmla="*/ 0 w 6306927"/>
                <a:gd name="connsiteY0" fmla="*/ 0 h 297661"/>
                <a:gd name="connsiteX1" fmla="*/ 1425039 w 6306927"/>
                <a:gd name="connsiteY1" fmla="*/ 0 h 297661"/>
                <a:gd name="connsiteX2" fmla="*/ 1425039 w 6306927"/>
                <a:gd name="connsiteY2" fmla="*/ 65314 h 297661"/>
                <a:gd name="connsiteX3" fmla="*/ 1721922 w 6306927"/>
                <a:gd name="connsiteY3" fmla="*/ 65314 h 297661"/>
                <a:gd name="connsiteX4" fmla="*/ 1721922 w 6306927"/>
                <a:gd name="connsiteY4" fmla="*/ 71252 h 297661"/>
                <a:gd name="connsiteX5" fmla="*/ 1721922 w 6306927"/>
                <a:gd name="connsiteY5" fmla="*/ 71252 h 297661"/>
                <a:gd name="connsiteX6" fmla="*/ 1763486 w 6306927"/>
                <a:gd name="connsiteY6" fmla="*/ 71252 h 297661"/>
                <a:gd name="connsiteX7" fmla="*/ 2452255 w 6306927"/>
                <a:gd name="connsiteY7" fmla="*/ 71252 h 297661"/>
                <a:gd name="connsiteX8" fmla="*/ 2452255 w 6306927"/>
                <a:gd name="connsiteY8" fmla="*/ 100940 h 297661"/>
                <a:gd name="connsiteX9" fmla="*/ 2974769 w 6306927"/>
                <a:gd name="connsiteY9" fmla="*/ 100940 h 297661"/>
                <a:gd name="connsiteX10" fmla="*/ 2974769 w 6306927"/>
                <a:gd name="connsiteY10" fmla="*/ 100940 h 297661"/>
                <a:gd name="connsiteX11" fmla="*/ 3182587 w 6306927"/>
                <a:gd name="connsiteY11" fmla="*/ 100940 h 297661"/>
                <a:gd name="connsiteX12" fmla="*/ 3182587 w 6306927"/>
                <a:gd name="connsiteY12" fmla="*/ 172192 h 297661"/>
                <a:gd name="connsiteX13" fmla="*/ 3693226 w 6306927"/>
                <a:gd name="connsiteY13" fmla="*/ 172192 h 297661"/>
                <a:gd name="connsiteX14" fmla="*/ 3693226 w 6306927"/>
                <a:gd name="connsiteY14" fmla="*/ 225631 h 297661"/>
                <a:gd name="connsiteX15" fmla="*/ 4613564 w 6306927"/>
                <a:gd name="connsiteY15" fmla="*/ 225631 h 297661"/>
                <a:gd name="connsiteX16" fmla="*/ 4613564 w 6306927"/>
                <a:gd name="connsiteY16" fmla="*/ 243444 h 297661"/>
                <a:gd name="connsiteX17" fmla="*/ 4993574 w 6306927"/>
                <a:gd name="connsiteY17" fmla="*/ 243444 h 297661"/>
                <a:gd name="connsiteX18" fmla="*/ 4993574 w 6306927"/>
                <a:gd name="connsiteY18" fmla="*/ 267195 h 297661"/>
                <a:gd name="connsiteX19" fmla="*/ 5058889 w 6306927"/>
                <a:gd name="connsiteY19" fmla="*/ 267195 h 297661"/>
                <a:gd name="connsiteX20" fmla="*/ 5058889 w 6306927"/>
                <a:gd name="connsiteY20" fmla="*/ 279070 h 297661"/>
                <a:gd name="connsiteX21" fmla="*/ 5872555 w 6306927"/>
                <a:gd name="connsiteY21" fmla="*/ 295405 h 297661"/>
                <a:gd name="connsiteX22" fmla="*/ 6218299 w 6306927"/>
                <a:gd name="connsiteY22" fmla="*/ 295406 h 297661"/>
                <a:gd name="connsiteX23" fmla="*/ 6306927 w 6306927"/>
                <a:gd name="connsiteY23" fmla="*/ 297661 h 297661"/>
                <a:gd name="connsiteX0" fmla="*/ 0 w 7526127"/>
                <a:gd name="connsiteY0" fmla="*/ 0 h 429589"/>
                <a:gd name="connsiteX1" fmla="*/ 1425039 w 7526127"/>
                <a:gd name="connsiteY1" fmla="*/ 0 h 429589"/>
                <a:gd name="connsiteX2" fmla="*/ 1425039 w 7526127"/>
                <a:gd name="connsiteY2" fmla="*/ 65314 h 429589"/>
                <a:gd name="connsiteX3" fmla="*/ 1721922 w 7526127"/>
                <a:gd name="connsiteY3" fmla="*/ 65314 h 429589"/>
                <a:gd name="connsiteX4" fmla="*/ 1721922 w 7526127"/>
                <a:gd name="connsiteY4" fmla="*/ 71252 h 429589"/>
                <a:gd name="connsiteX5" fmla="*/ 1721922 w 7526127"/>
                <a:gd name="connsiteY5" fmla="*/ 71252 h 429589"/>
                <a:gd name="connsiteX6" fmla="*/ 1763486 w 7526127"/>
                <a:gd name="connsiteY6" fmla="*/ 71252 h 429589"/>
                <a:gd name="connsiteX7" fmla="*/ 2452255 w 7526127"/>
                <a:gd name="connsiteY7" fmla="*/ 71252 h 429589"/>
                <a:gd name="connsiteX8" fmla="*/ 2452255 w 7526127"/>
                <a:gd name="connsiteY8" fmla="*/ 100940 h 429589"/>
                <a:gd name="connsiteX9" fmla="*/ 2974769 w 7526127"/>
                <a:gd name="connsiteY9" fmla="*/ 100940 h 429589"/>
                <a:gd name="connsiteX10" fmla="*/ 2974769 w 7526127"/>
                <a:gd name="connsiteY10" fmla="*/ 100940 h 429589"/>
                <a:gd name="connsiteX11" fmla="*/ 3182587 w 7526127"/>
                <a:gd name="connsiteY11" fmla="*/ 100940 h 429589"/>
                <a:gd name="connsiteX12" fmla="*/ 3182587 w 7526127"/>
                <a:gd name="connsiteY12" fmla="*/ 172192 h 429589"/>
                <a:gd name="connsiteX13" fmla="*/ 3693226 w 7526127"/>
                <a:gd name="connsiteY13" fmla="*/ 172192 h 429589"/>
                <a:gd name="connsiteX14" fmla="*/ 3693226 w 7526127"/>
                <a:gd name="connsiteY14" fmla="*/ 225631 h 429589"/>
                <a:gd name="connsiteX15" fmla="*/ 4613564 w 7526127"/>
                <a:gd name="connsiteY15" fmla="*/ 225631 h 429589"/>
                <a:gd name="connsiteX16" fmla="*/ 4613564 w 7526127"/>
                <a:gd name="connsiteY16" fmla="*/ 243444 h 429589"/>
                <a:gd name="connsiteX17" fmla="*/ 4993574 w 7526127"/>
                <a:gd name="connsiteY17" fmla="*/ 243444 h 429589"/>
                <a:gd name="connsiteX18" fmla="*/ 4993574 w 7526127"/>
                <a:gd name="connsiteY18" fmla="*/ 267195 h 429589"/>
                <a:gd name="connsiteX19" fmla="*/ 5058889 w 7526127"/>
                <a:gd name="connsiteY19" fmla="*/ 267195 h 429589"/>
                <a:gd name="connsiteX20" fmla="*/ 5058889 w 7526127"/>
                <a:gd name="connsiteY20" fmla="*/ 279070 h 429589"/>
                <a:gd name="connsiteX21" fmla="*/ 5872555 w 7526127"/>
                <a:gd name="connsiteY21" fmla="*/ 295405 h 429589"/>
                <a:gd name="connsiteX22" fmla="*/ 6218299 w 7526127"/>
                <a:gd name="connsiteY22" fmla="*/ 295406 h 429589"/>
                <a:gd name="connsiteX23" fmla="*/ 7526127 w 7526127"/>
                <a:gd name="connsiteY23" fmla="*/ 429589 h 429589"/>
                <a:gd name="connsiteX0" fmla="*/ 0 w 7526127"/>
                <a:gd name="connsiteY0" fmla="*/ 0 h 429589"/>
                <a:gd name="connsiteX1" fmla="*/ 1425039 w 7526127"/>
                <a:gd name="connsiteY1" fmla="*/ 0 h 429589"/>
                <a:gd name="connsiteX2" fmla="*/ 1425039 w 7526127"/>
                <a:gd name="connsiteY2" fmla="*/ 65314 h 429589"/>
                <a:gd name="connsiteX3" fmla="*/ 1721922 w 7526127"/>
                <a:gd name="connsiteY3" fmla="*/ 65314 h 429589"/>
                <a:gd name="connsiteX4" fmla="*/ 1721922 w 7526127"/>
                <a:gd name="connsiteY4" fmla="*/ 71252 h 429589"/>
                <a:gd name="connsiteX5" fmla="*/ 1721922 w 7526127"/>
                <a:gd name="connsiteY5" fmla="*/ 71252 h 429589"/>
                <a:gd name="connsiteX6" fmla="*/ 1763486 w 7526127"/>
                <a:gd name="connsiteY6" fmla="*/ 71252 h 429589"/>
                <a:gd name="connsiteX7" fmla="*/ 2452255 w 7526127"/>
                <a:gd name="connsiteY7" fmla="*/ 71252 h 429589"/>
                <a:gd name="connsiteX8" fmla="*/ 2452255 w 7526127"/>
                <a:gd name="connsiteY8" fmla="*/ 100940 h 429589"/>
                <a:gd name="connsiteX9" fmla="*/ 2974769 w 7526127"/>
                <a:gd name="connsiteY9" fmla="*/ 100940 h 429589"/>
                <a:gd name="connsiteX10" fmla="*/ 2974769 w 7526127"/>
                <a:gd name="connsiteY10" fmla="*/ 100940 h 429589"/>
                <a:gd name="connsiteX11" fmla="*/ 3182587 w 7526127"/>
                <a:gd name="connsiteY11" fmla="*/ 100940 h 429589"/>
                <a:gd name="connsiteX12" fmla="*/ 3182587 w 7526127"/>
                <a:gd name="connsiteY12" fmla="*/ 172192 h 429589"/>
                <a:gd name="connsiteX13" fmla="*/ 3693226 w 7526127"/>
                <a:gd name="connsiteY13" fmla="*/ 172192 h 429589"/>
                <a:gd name="connsiteX14" fmla="*/ 3693226 w 7526127"/>
                <a:gd name="connsiteY14" fmla="*/ 225631 h 429589"/>
                <a:gd name="connsiteX15" fmla="*/ 4613564 w 7526127"/>
                <a:gd name="connsiteY15" fmla="*/ 225631 h 429589"/>
                <a:gd name="connsiteX16" fmla="*/ 4613564 w 7526127"/>
                <a:gd name="connsiteY16" fmla="*/ 243444 h 429589"/>
                <a:gd name="connsiteX17" fmla="*/ 4993574 w 7526127"/>
                <a:gd name="connsiteY17" fmla="*/ 243444 h 429589"/>
                <a:gd name="connsiteX18" fmla="*/ 4993574 w 7526127"/>
                <a:gd name="connsiteY18" fmla="*/ 267195 h 429589"/>
                <a:gd name="connsiteX19" fmla="*/ 5058889 w 7526127"/>
                <a:gd name="connsiteY19" fmla="*/ 267195 h 429589"/>
                <a:gd name="connsiteX20" fmla="*/ 5058889 w 7526127"/>
                <a:gd name="connsiteY20" fmla="*/ 279070 h 429589"/>
                <a:gd name="connsiteX21" fmla="*/ 5872555 w 7526127"/>
                <a:gd name="connsiteY21" fmla="*/ 295405 h 429589"/>
                <a:gd name="connsiteX22" fmla="*/ 6304735 w 7526127"/>
                <a:gd name="connsiteY22" fmla="*/ 295406 h 429589"/>
                <a:gd name="connsiteX23" fmla="*/ 7526127 w 7526127"/>
                <a:gd name="connsiteY23" fmla="*/ 429589 h 429589"/>
                <a:gd name="connsiteX0" fmla="*/ 0 w 7526127"/>
                <a:gd name="connsiteY0" fmla="*/ 0 h 429589"/>
                <a:gd name="connsiteX1" fmla="*/ 1425039 w 7526127"/>
                <a:gd name="connsiteY1" fmla="*/ 0 h 429589"/>
                <a:gd name="connsiteX2" fmla="*/ 1425039 w 7526127"/>
                <a:gd name="connsiteY2" fmla="*/ 65314 h 429589"/>
                <a:gd name="connsiteX3" fmla="*/ 1721922 w 7526127"/>
                <a:gd name="connsiteY3" fmla="*/ 65314 h 429589"/>
                <a:gd name="connsiteX4" fmla="*/ 1721922 w 7526127"/>
                <a:gd name="connsiteY4" fmla="*/ 71252 h 429589"/>
                <a:gd name="connsiteX5" fmla="*/ 1721922 w 7526127"/>
                <a:gd name="connsiteY5" fmla="*/ 71252 h 429589"/>
                <a:gd name="connsiteX6" fmla="*/ 1763486 w 7526127"/>
                <a:gd name="connsiteY6" fmla="*/ 71252 h 429589"/>
                <a:gd name="connsiteX7" fmla="*/ 2452255 w 7526127"/>
                <a:gd name="connsiteY7" fmla="*/ 71252 h 429589"/>
                <a:gd name="connsiteX8" fmla="*/ 2452255 w 7526127"/>
                <a:gd name="connsiteY8" fmla="*/ 100940 h 429589"/>
                <a:gd name="connsiteX9" fmla="*/ 2974769 w 7526127"/>
                <a:gd name="connsiteY9" fmla="*/ 100940 h 429589"/>
                <a:gd name="connsiteX10" fmla="*/ 2974769 w 7526127"/>
                <a:gd name="connsiteY10" fmla="*/ 100940 h 429589"/>
                <a:gd name="connsiteX11" fmla="*/ 3182587 w 7526127"/>
                <a:gd name="connsiteY11" fmla="*/ 100940 h 429589"/>
                <a:gd name="connsiteX12" fmla="*/ 3182587 w 7526127"/>
                <a:gd name="connsiteY12" fmla="*/ 172192 h 429589"/>
                <a:gd name="connsiteX13" fmla="*/ 3693226 w 7526127"/>
                <a:gd name="connsiteY13" fmla="*/ 172192 h 429589"/>
                <a:gd name="connsiteX14" fmla="*/ 3693226 w 7526127"/>
                <a:gd name="connsiteY14" fmla="*/ 225631 h 429589"/>
                <a:gd name="connsiteX15" fmla="*/ 4613564 w 7526127"/>
                <a:gd name="connsiteY15" fmla="*/ 225631 h 429589"/>
                <a:gd name="connsiteX16" fmla="*/ 4613564 w 7526127"/>
                <a:gd name="connsiteY16" fmla="*/ 243444 h 429589"/>
                <a:gd name="connsiteX17" fmla="*/ 4993574 w 7526127"/>
                <a:gd name="connsiteY17" fmla="*/ 243444 h 429589"/>
                <a:gd name="connsiteX18" fmla="*/ 4993574 w 7526127"/>
                <a:gd name="connsiteY18" fmla="*/ 267195 h 429589"/>
                <a:gd name="connsiteX19" fmla="*/ 5058889 w 7526127"/>
                <a:gd name="connsiteY19" fmla="*/ 267195 h 429589"/>
                <a:gd name="connsiteX20" fmla="*/ 5058889 w 7526127"/>
                <a:gd name="connsiteY20" fmla="*/ 279070 h 429589"/>
                <a:gd name="connsiteX21" fmla="*/ 5872555 w 7526127"/>
                <a:gd name="connsiteY21" fmla="*/ 295405 h 429589"/>
                <a:gd name="connsiteX22" fmla="*/ 6304735 w 7526127"/>
                <a:gd name="connsiteY22" fmla="*/ 295406 h 429589"/>
                <a:gd name="connsiteX23" fmla="*/ 6382072 w 7526127"/>
                <a:gd name="connsiteY23" fmla="*/ 304504 h 429589"/>
                <a:gd name="connsiteX24" fmla="*/ 7526127 w 7526127"/>
                <a:gd name="connsiteY24" fmla="*/ 429589 h 429589"/>
                <a:gd name="connsiteX0" fmla="*/ 0 w 7526127"/>
                <a:gd name="connsiteY0" fmla="*/ 0 h 429589"/>
                <a:gd name="connsiteX1" fmla="*/ 1425039 w 7526127"/>
                <a:gd name="connsiteY1" fmla="*/ 0 h 429589"/>
                <a:gd name="connsiteX2" fmla="*/ 1425039 w 7526127"/>
                <a:gd name="connsiteY2" fmla="*/ 65314 h 429589"/>
                <a:gd name="connsiteX3" fmla="*/ 1721922 w 7526127"/>
                <a:gd name="connsiteY3" fmla="*/ 65314 h 429589"/>
                <a:gd name="connsiteX4" fmla="*/ 1721922 w 7526127"/>
                <a:gd name="connsiteY4" fmla="*/ 71252 h 429589"/>
                <a:gd name="connsiteX5" fmla="*/ 1721922 w 7526127"/>
                <a:gd name="connsiteY5" fmla="*/ 71252 h 429589"/>
                <a:gd name="connsiteX6" fmla="*/ 1763486 w 7526127"/>
                <a:gd name="connsiteY6" fmla="*/ 71252 h 429589"/>
                <a:gd name="connsiteX7" fmla="*/ 2452255 w 7526127"/>
                <a:gd name="connsiteY7" fmla="*/ 71252 h 429589"/>
                <a:gd name="connsiteX8" fmla="*/ 2452255 w 7526127"/>
                <a:gd name="connsiteY8" fmla="*/ 100940 h 429589"/>
                <a:gd name="connsiteX9" fmla="*/ 2974769 w 7526127"/>
                <a:gd name="connsiteY9" fmla="*/ 100940 h 429589"/>
                <a:gd name="connsiteX10" fmla="*/ 2974769 w 7526127"/>
                <a:gd name="connsiteY10" fmla="*/ 100940 h 429589"/>
                <a:gd name="connsiteX11" fmla="*/ 3182587 w 7526127"/>
                <a:gd name="connsiteY11" fmla="*/ 100940 h 429589"/>
                <a:gd name="connsiteX12" fmla="*/ 3182587 w 7526127"/>
                <a:gd name="connsiteY12" fmla="*/ 172192 h 429589"/>
                <a:gd name="connsiteX13" fmla="*/ 3693226 w 7526127"/>
                <a:gd name="connsiteY13" fmla="*/ 172192 h 429589"/>
                <a:gd name="connsiteX14" fmla="*/ 3693226 w 7526127"/>
                <a:gd name="connsiteY14" fmla="*/ 225631 h 429589"/>
                <a:gd name="connsiteX15" fmla="*/ 4613564 w 7526127"/>
                <a:gd name="connsiteY15" fmla="*/ 225631 h 429589"/>
                <a:gd name="connsiteX16" fmla="*/ 4613564 w 7526127"/>
                <a:gd name="connsiteY16" fmla="*/ 243444 h 429589"/>
                <a:gd name="connsiteX17" fmla="*/ 4993574 w 7526127"/>
                <a:gd name="connsiteY17" fmla="*/ 243444 h 429589"/>
                <a:gd name="connsiteX18" fmla="*/ 4993574 w 7526127"/>
                <a:gd name="connsiteY18" fmla="*/ 267195 h 429589"/>
                <a:gd name="connsiteX19" fmla="*/ 5058889 w 7526127"/>
                <a:gd name="connsiteY19" fmla="*/ 267195 h 429589"/>
                <a:gd name="connsiteX20" fmla="*/ 5058889 w 7526127"/>
                <a:gd name="connsiteY20" fmla="*/ 279070 h 429589"/>
                <a:gd name="connsiteX21" fmla="*/ 5872555 w 7526127"/>
                <a:gd name="connsiteY21" fmla="*/ 295405 h 429589"/>
                <a:gd name="connsiteX22" fmla="*/ 6304735 w 7526127"/>
                <a:gd name="connsiteY22" fmla="*/ 295406 h 429589"/>
                <a:gd name="connsiteX23" fmla="*/ 6309284 w 7526127"/>
                <a:gd name="connsiteY23" fmla="*/ 327250 h 429589"/>
                <a:gd name="connsiteX24" fmla="*/ 7526127 w 7526127"/>
                <a:gd name="connsiteY24" fmla="*/ 429589 h 429589"/>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9768909 w 9768909"/>
                <a:gd name="connsiteY24"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550394 w 9768909"/>
                <a:gd name="connsiteY24" fmla="*/ 349997 h 647953"/>
                <a:gd name="connsiteX25" fmla="*/ 9768909 w 9768909"/>
                <a:gd name="connsiteY25"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9768909 w 9768909"/>
                <a:gd name="connsiteY25"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9768909 w 9768909"/>
                <a:gd name="connsiteY26"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9768909 w 9768909"/>
                <a:gd name="connsiteY26"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05186 w 9768909"/>
                <a:gd name="connsiteY26" fmla="*/ 391573 h 647953"/>
                <a:gd name="connsiteX27" fmla="*/ 9768909 w 9768909"/>
                <a:gd name="connsiteY27"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9768909 w 9768909"/>
                <a:gd name="connsiteY27"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84251 w 9768909"/>
                <a:gd name="connsiteY27" fmla="*/ 388135 h 647953"/>
                <a:gd name="connsiteX28" fmla="*/ 9768909 w 9768909"/>
                <a:gd name="connsiteY28"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9768909 w 9768909"/>
                <a:gd name="connsiteY28"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01886 h 647953"/>
                <a:gd name="connsiteX29" fmla="*/ 9768909 w 9768909"/>
                <a:gd name="connsiteY29"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9768909 w 9768909"/>
                <a:gd name="connsiteY29"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080194 w 9768909"/>
                <a:gd name="connsiteY29" fmla="*/ 405323 h 647953"/>
                <a:gd name="connsiteX30" fmla="*/ 9768909 w 9768909"/>
                <a:gd name="connsiteY30"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9768909 w 9768909"/>
                <a:gd name="connsiteY30"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73968 w 9768909"/>
                <a:gd name="connsiteY30" fmla="*/ 419074 h 647953"/>
                <a:gd name="connsiteX31" fmla="*/ 9768909 w 9768909"/>
                <a:gd name="connsiteY31"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9768909 w 9768909"/>
                <a:gd name="connsiteY31"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76786 w 9768909"/>
                <a:gd name="connsiteY31" fmla="*/ 484388 h 647953"/>
                <a:gd name="connsiteX32" fmla="*/ 9768909 w 9768909"/>
                <a:gd name="connsiteY32"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9768909 w 9768909"/>
                <a:gd name="connsiteY32"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403668 w 9768909"/>
                <a:gd name="connsiteY32" fmla="*/ 480950 h 647953"/>
                <a:gd name="connsiteX33" fmla="*/ 9768909 w 9768909"/>
                <a:gd name="connsiteY33"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9768909 w 9768909"/>
                <a:gd name="connsiteY33"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03668 w 9768909"/>
                <a:gd name="connsiteY33" fmla="*/ 505014 h 647953"/>
                <a:gd name="connsiteX34" fmla="*/ 9768909 w 9768909"/>
                <a:gd name="connsiteY34"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9768909 w 9768909"/>
                <a:gd name="connsiteY34"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8548047 w 9768909"/>
                <a:gd name="connsiteY34" fmla="*/ 491263 h 647953"/>
                <a:gd name="connsiteX35" fmla="*/ 9768909 w 9768909"/>
                <a:gd name="connsiteY35"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8434606 w 9768909"/>
                <a:gd name="connsiteY34" fmla="*/ 556577 h 647953"/>
                <a:gd name="connsiteX35" fmla="*/ 9768909 w 9768909"/>
                <a:gd name="connsiteY35"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8434606 w 9768909"/>
                <a:gd name="connsiteY34" fmla="*/ 556577 h 647953"/>
                <a:gd name="connsiteX35" fmla="*/ 8929620 w 9768909"/>
                <a:gd name="connsiteY35" fmla="*/ 590953 h 647953"/>
                <a:gd name="connsiteX36" fmla="*/ 9768909 w 9768909"/>
                <a:gd name="connsiteY36"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8434606 w 9768909"/>
                <a:gd name="connsiteY34" fmla="*/ 556577 h 647953"/>
                <a:gd name="connsiteX35" fmla="*/ 8936495 w 9768909"/>
                <a:gd name="connsiteY35" fmla="*/ 556577 h 647953"/>
                <a:gd name="connsiteX36" fmla="*/ 9768909 w 9768909"/>
                <a:gd name="connsiteY36" fmla="*/ 647953 h 647953"/>
                <a:gd name="connsiteX0" fmla="*/ 0 w 9768909"/>
                <a:gd name="connsiteY0" fmla="*/ 0 h 647953"/>
                <a:gd name="connsiteX1" fmla="*/ 1425039 w 9768909"/>
                <a:gd name="connsiteY1" fmla="*/ 0 h 647953"/>
                <a:gd name="connsiteX2" fmla="*/ 1425039 w 9768909"/>
                <a:gd name="connsiteY2" fmla="*/ 65314 h 647953"/>
                <a:gd name="connsiteX3" fmla="*/ 1721922 w 9768909"/>
                <a:gd name="connsiteY3" fmla="*/ 65314 h 647953"/>
                <a:gd name="connsiteX4" fmla="*/ 1721922 w 9768909"/>
                <a:gd name="connsiteY4" fmla="*/ 71252 h 647953"/>
                <a:gd name="connsiteX5" fmla="*/ 1721922 w 9768909"/>
                <a:gd name="connsiteY5" fmla="*/ 71252 h 647953"/>
                <a:gd name="connsiteX6" fmla="*/ 1763486 w 9768909"/>
                <a:gd name="connsiteY6" fmla="*/ 71252 h 647953"/>
                <a:gd name="connsiteX7" fmla="*/ 2452255 w 9768909"/>
                <a:gd name="connsiteY7" fmla="*/ 71252 h 647953"/>
                <a:gd name="connsiteX8" fmla="*/ 2452255 w 9768909"/>
                <a:gd name="connsiteY8" fmla="*/ 100940 h 647953"/>
                <a:gd name="connsiteX9" fmla="*/ 2974769 w 9768909"/>
                <a:gd name="connsiteY9" fmla="*/ 100940 h 647953"/>
                <a:gd name="connsiteX10" fmla="*/ 2974769 w 9768909"/>
                <a:gd name="connsiteY10" fmla="*/ 100940 h 647953"/>
                <a:gd name="connsiteX11" fmla="*/ 3182587 w 9768909"/>
                <a:gd name="connsiteY11" fmla="*/ 100940 h 647953"/>
                <a:gd name="connsiteX12" fmla="*/ 3182587 w 9768909"/>
                <a:gd name="connsiteY12" fmla="*/ 172192 h 647953"/>
                <a:gd name="connsiteX13" fmla="*/ 3693226 w 9768909"/>
                <a:gd name="connsiteY13" fmla="*/ 172192 h 647953"/>
                <a:gd name="connsiteX14" fmla="*/ 3693226 w 9768909"/>
                <a:gd name="connsiteY14" fmla="*/ 225631 h 647953"/>
                <a:gd name="connsiteX15" fmla="*/ 4613564 w 9768909"/>
                <a:gd name="connsiteY15" fmla="*/ 225631 h 647953"/>
                <a:gd name="connsiteX16" fmla="*/ 4613564 w 9768909"/>
                <a:gd name="connsiteY16" fmla="*/ 243444 h 647953"/>
                <a:gd name="connsiteX17" fmla="*/ 4993574 w 9768909"/>
                <a:gd name="connsiteY17" fmla="*/ 243444 h 647953"/>
                <a:gd name="connsiteX18" fmla="*/ 4993574 w 9768909"/>
                <a:gd name="connsiteY18" fmla="*/ 267195 h 647953"/>
                <a:gd name="connsiteX19" fmla="*/ 5058889 w 9768909"/>
                <a:gd name="connsiteY19" fmla="*/ 267195 h 647953"/>
                <a:gd name="connsiteX20" fmla="*/ 5058889 w 9768909"/>
                <a:gd name="connsiteY20" fmla="*/ 279070 h 647953"/>
                <a:gd name="connsiteX21" fmla="*/ 5872555 w 9768909"/>
                <a:gd name="connsiteY21" fmla="*/ 295405 h 647953"/>
                <a:gd name="connsiteX22" fmla="*/ 6304735 w 9768909"/>
                <a:gd name="connsiteY22" fmla="*/ 295406 h 647953"/>
                <a:gd name="connsiteX23" fmla="*/ 6309284 w 9768909"/>
                <a:gd name="connsiteY23" fmla="*/ 327250 h 647953"/>
                <a:gd name="connsiteX24" fmla="*/ 6627731 w 9768909"/>
                <a:gd name="connsiteY24" fmla="*/ 327251 h 647953"/>
                <a:gd name="connsiteX25" fmla="*/ 6627731 w 9768909"/>
                <a:gd name="connsiteY25" fmla="*/ 377292 h 647953"/>
                <a:gd name="connsiteX26" fmla="*/ 6812061 w 9768909"/>
                <a:gd name="connsiteY26" fmla="*/ 377823 h 647953"/>
                <a:gd name="connsiteX27" fmla="*/ 6818936 w 9768909"/>
                <a:gd name="connsiteY27" fmla="*/ 405323 h 647953"/>
                <a:gd name="connsiteX28" fmla="*/ 7080194 w 9768909"/>
                <a:gd name="connsiteY28" fmla="*/ 412199 h 647953"/>
                <a:gd name="connsiteX29" fmla="*/ 7908654 w 9768909"/>
                <a:gd name="connsiteY29" fmla="*/ 408760 h 647953"/>
                <a:gd name="connsiteX30" fmla="*/ 7905216 w 9768909"/>
                <a:gd name="connsiteY30" fmla="*/ 450012 h 647953"/>
                <a:gd name="connsiteX31" fmla="*/ 8187099 w 9768909"/>
                <a:gd name="connsiteY31" fmla="*/ 450012 h 647953"/>
                <a:gd name="connsiteX32" fmla="*/ 8187100 w 9768909"/>
                <a:gd name="connsiteY32" fmla="*/ 477513 h 647953"/>
                <a:gd name="connsiteX33" fmla="*/ 8434606 w 9768909"/>
                <a:gd name="connsiteY33" fmla="*/ 477513 h 647953"/>
                <a:gd name="connsiteX34" fmla="*/ 8434606 w 9768909"/>
                <a:gd name="connsiteY34" fmla="*/ 556577 h 647953"/>
                <a:gd name="connsiteX35" fmla="*/ 8936495 w 9768909"/>
                <a:gd name="connsiteY35" fmla="*/ 556577 h 647953"/>
                <a:gd name="connsiteX36" fmla="*/ 9142750 w 9768909"/>
                <a:gd name="connsiteY36" fmla="*/ 577203 h 647953"/>
                <a:gd name="connsiteX37" fmla="*/ 9768909 w 9768909"/>
                <a:gd name="connsiteY37" fmla="*/ 647953 h 647953"/>
                <a:gd name="connsiteX0" fmla="*/ 0 w 9768909"/>
                <a:gd name="connsiteY0" fmla="*/ 0 h 659706"/>
                <a:gd name="connsiteX1" fmla="*/ 1425039 w 9768909"/>
                <a:gd name="connsiteY1" fmla="*/ 0 h 659706"/>
                <a:gd name="connsiteX2" fmla="*/ 1425039 w 9768909"/>
                <a:gd name="connsiteY2" fmla="*/ 65314 h 659706"/>
                <a:gd name="connsiteX3" fmla="*/ 1721922 w 9768909"/>
                <a:gd name="connsiteY3" fmla="*/ 65314 h 659706"/>
                <a:gd name="connsiteX4" fmla="*/ 1721922 w 9768909"/>
                <a:gd name="connsiteY4" fmla="*/ 71252 h 659706"/>
                <a:gd name="connsiteX5" fmla="*/ 1721922 w 9768909"/>
                <a:gd name="connsiteY5" fmla="*/ 71252 h 659706"/>
                <a:gd name="connsiteX6" fmla="*/ 1763486 w 9768909"/>
                <a:gd name="connsiteY6" fmla="*/ 71252 h 659706"/>
                <a:gd name="connsiteX7" fmla="*/ 2452255 w 9768909"/>
                <a:gd name="connsiteY7" fmla="*/ 71252 h 659706"/>
                <a:gd name="connsiteX8" fmla="*/ 2452255 w 9768909"/>
                <a:gd name="connsiteY8" fmla="*/ 100940 h 659706"/>
                <a:gd name="connsiteX9" fmla="*/ 2974769 w 9768909"/>
                <a:gd name="connsiteY9" fmla="*/ 100940 h 659706"/>
                <a:gd name="connsiteX10" fmla="*/ 2974769 w 9768909"/>
                <a:gd name="connsiteY10" fmla="*/ 100940 h 659706"/>
                <a:gd name="connsiteX11" fmla="*/ 3182587 w 9768909"/>
                <a:gd name="connsiteY11" fmla="*/ 100940 h 659706"/>
                <a:gd name="connsiteX12" fmla="*/ 3182587 w 9768909"/>
                <a:gd name="connsiteY12" fmla="*/ 172192 h 659706"/>
                <a:gd name="connsiteX13" fmla="*/ 3693226 w 9768909"/>
                <a:gd name="connsiteY13" fmla="*/ 172192 h 659706"/>
                <a:gd name="connsiteX14" fmla="*/ 3693226 w 9768909"/>
                <a:gd name="connsiteY14" fmla="*/ 225631 h 659706"/>
                <a:gd name="connsiteX15" fmla="*/ 4613564 w 9768909"/>
                <a:gd name="connsiteY15" fmla="*/ 225631 h 659706"/>
                <a:gd name="connsiteX16" fmla="*/ 4613564 w 9768909"/>
                <a:gd name="connsiteY16" fmla="*/ 243444 h 659706"/>
                <a:gd name="connsiteX17" fmla="*/ 4993574 w 9768909"/>
                <a:gd name="connsiteY17" fmla="*/ 243444 h 659706"/>
                <a:gd name="connsiteX18" fmla="*/ 4993574 w 9768909"/>
                <a:gd name="connsiteY18" fmla="*/ 267195 h 659706"/>
                <a:gd name="connsiteX19" fmla="*/ 5058889 w 9768909"/>
                <a:gd name="connsiteY19" fmla="*/ 267195 h 659706"/>
                <a:gd name="connsiteX20" fmla="*/ 5058889 w 9768909"/>
                <a:gd name="connsiteY20" fmla="*/ 279070 h 659706"/>
                <a:gd name="connsiteX21" fmla="*/ 5872555 w 9768909"/>
                <a:gd name="connsiteY21" fmla="*/ 295405 h 659706"/>
                <a:gd name="connsiteX22" fmla="*/ 6304735 w 9768909"/>
                <a:gd name="connsiteY22" fmla="*/ 295406 h 659706"/>
                <a:gd name="connsiteX23" fmla="*/ 6309284 w 9768909"/>
                <a:gd name="connsiteY23" fmla="*/ 327250 h 659706"/>
                <a:gd name="connsiteX24" fmla="*/ 6627731 w 9768909"/>
                <a:gd name="connsiteY24" fmla="*/ 327251 h 659706"/>
                <a:gd name="connsiteX25" fmla="*/ 6627731 w 9768909"/>
                <a:gd name="connsiteY25" fmla="*/ 377292 h 659706"/>
                <a:gd name="connsiteX26" fmla="*/ 6812061 w 9768909"/>
                <a:gd name="connsiteY26" fmla="*/ 377823 h 659706"/>
                <a:gd name="connsiteX27" fmla="*/ 6818936 w 9768909"/>
                <a:gd name="connsiteY27" fmla="*/ 405323 h 659706"/>
                <a:gd name="connsiteX28" fmla="*/ 7080194 w 9768909"/>
                <a:gd name="connsiteY28" fmla="*/ 412199 h 659706"/>
                <a:gd name="connsiteX29" fmla="*/ 7908654 w 9768909"/>
                <a:gd name="connsiteY29" fmla="*/ 408760 h 659706"/>
                <a:gd name="connsiteX30" fmla="*/ 7905216 w 9768909"/>
                <a:gd name="connsiteY30" fmla="*/ 450012 h 659706"/>
                <a:gd name="connsiteX31" fmla="*/ 8187099 w 9768909"/>
                <a:gd name="connsiteY31" fmla="*/ 450012 h 659706"/>
                <a:gd name="connsiteX32" fmla="*/ 8187100 w 9768909"/>
                <a:gd name="connsiteY32" fmla="*/ 477513 h 659706"/>
                <a:gd name="connsiteX33" fmla="*/ 8434606 w 9768909"/>
                <a:gd name="connsiteY33" fmla="*/ 477513 h 659706"/>
                <a:gd name="connsiteX34" fmla="*/ 8434606 w 9768909"/>
                <a:gd name="connsiteY34" fmla="*/ 556577 h 659706"/>
                <a:gd name="connsiteX35" fmla="*/ 8936495 w 9768909"/>
                <a:gd name="connsiteY35" fmla="*/ 556577 h 659706"/>
                <a:gd name="connsiteX36" fmla="*/ 8950245 w 9768909"/>
                <a:gd name="connsiteY36" fmla="*/ 659706 h 659706"/>
                <a:gd name="connsiteX37" fmla="*/ 9768909 w 9768909"/>
                <a:gd name="connsiteY37" fmla="*/ 647953 h 659706"/>
                <a:gd name="connsiteX0" fmla="*/ 0 w 9768909"/>
                <a:gd name="connsiteY0" fmla="*/ 0 h 656268"/>
                <a:gd name="connsiteX1" fmla="*/ 1425039 w 9768909"/>
                <a:gd name="connsiteY1" fmla="*/ 0 h 656268"/>
                <a:gd name="connsiteX2" fmla="*/ 1425039 w 9768909"/>
                <a:gd name="connsiteY2" fmla="*/ 65314 h 656268"/>
                <a:gd name="connsiteX3" fmla="*/ 1721922 w 9768909"/>
                <a:gd name="connsiteY3" fmla="*/ 65314 h 656268"/>
                <a:gd name="connsiteX4" fmla="*/ 1721922 w 9768909"/>
                <a:gd name="connsiteY4" fmla="*/ 71252 h 656268"/>
                <a:gd name="connsiteX5" fmla="*/ 1721922 w 9768909"/>
                <a:gd name="connsiteY5" fmla="*/ 71252 h 656268"/>
                <a:gd name="connsiteX6" fmla="*/ 1763486 w 9768909"/>
                <a:gd name="connsiteY6" fmla="*/ 71252 h 656268"/>
                <a:gd name="connsiteX7" fmla="*/ 2452255 w 9768909"/>
                <a:gd name="connsiteY7" fmla="*/ 71252 h 656268"/>
                <a:gd name="connsiteX8" fmla="*/ 2452255 w 9768909"/>
                <a:gd name="connsiteY8" fmla="*/ 100940 h 656268"/>
                <a:gd name="connsiteX9" fmla="*/ 2974769 w 9768909"/>
                <a:gd name="connsiteY9" fmla="*/ 100940 h 656268"/>
                <a:gd name="connsiteX10" fmla="*/ 2974769 w 9768909"/>
                <a:gd name="connsiteY10" fmla="*/ 100940 h 656268"/>
                <a:gd name="connsiteX11" fmla="*/ 3182587 w 9768909"/>
                <a:gd name="connsiteY11" fmla="*/ 100940 h 656268"/>
                <a:gd name="connsiteX12" fmla="*/ 3182587 w 9768909"/>
                <a:gd name="connsiteY12" fmla="*/ 172192 h 656268"/>
                <a:gd name="connsiteX13" fmla="*/ 3693226 w 9768909"/>
                <a:gd name="connsiteY13" fmla="*/ 172192 h 656268"/>
                <a:gd name="connsiteX14" fmla="*/ 3693226 w 9768909"/>
                <a:gd name="connsiteY14" fmla="*/ 225631 h 656268"/>
                <a:gd name="connsiteX15" fmla="*/ 4613564 w 9768909"/>
                <a:gd name="connsiteY15" fmla="*/ 225631 h 656268"/>
                <a:gd name="connsiteX16" fmla="*/ 4613564 w 9768909"/>
                <a:gd name="connsiteY16" fmla="*/ 243444 h 656268"/>
                <a:gd name="connsiteX17" fmla="*/ 4993574 w 9768909"/>
                <a:gd name="connsiteY17" fmla="*/ 243444 h 656268"/>
                <a:gd name="connsiteX18" fmla="*/ 4993574 w 9768909"/>
                <a:gd name="connsiteY18" fmla="*/ 267195 h 656268"/>
                <a:gd name="connsiteX19" fmla="*/ 5058889 w 9768909"/>
                <a:gd name="connsiteY19" fmla="*/ 267195 h 656268"/>
                <a:gd name="connsiteX20" fmla="*/ 5058889 w 9768909"/>
                <a:gd name="connsiteY20" fmla="*/ 279070 h 656268"/>
                <a:gd name="connsiteX21" fmla="*/ 5872555 w 9768909"/>
                <a:gd name="connsiteY21" fmla="*/ 295405 h 656268"/>
                <a:gd name="connsiteX22" fmla="*/ 6304735 w 9768909"/>
                <a:gd name="connsiteY22" fmla="*/ 295406 h 656268"/>
                <a:gd name="connsiteX23" fmla="*/ 6309284 w 9768909"/>
                <a:gd name="connsiteY23" fmla="*/ 327250 h 656268"/>
                <a:gd name="connsiteX24" fmla="*/ 6627731 w 9768909"/>
                <a:gd name="connsiteY24" fmla="*/ 327251 h 656268"/>
                <a:gd name="connsiteX25" fmla="*/ 6627731 w 9768909"/>
                <a:gd name="connsiteY25" fmla="*/ 377292 h 656268"/>
                <a:gd name="connsiteX26" fmla="*/ 6812061 w 9768909"/>
                <a:gd name="connsiteY26" fmla="*/ 377823 h 656268"/>
                <a:gd name="connsiteX27" fmla="*/ 6818936 w 9768909"/>
                <a:gd name="connsiteY27" fmla="*/ 405323 h 656268"/>
                <a:gd name="connsiteX28" fmla="*/ 7080194 w 9768909"/>
                <a:gd name="connsiteY28" fmla="*/ 412199 h 656268"/>
                <a:gd name="connsiteX29" fmla="*/ 7908654 w 9768909"/>
                <a:gd name="connsiteY29" fmla="*/ 408760 h 656268"/>
                <a:gd name="connsiteX30" fmla="*/ 7905216 w 9768909"/>
                <a:gd name="connsiteY30" fmla="*/ 450012 h 656268"/>
                <a:gd name="connsiteX31" fmla="*/ 8187099 w 9768909"/>
                <a:gd name="connsiteY31" fmla="*/ 450012 h 656268"/>
                <a:gd name="connsiteX32" fmla="*/ 8187100 w 9768909"/>
                <a:gd name="connsiteY32" fmla="*/ 477513 h 656268"/>
                <a:gd name="connsiteX33" fmla="*/ 8434606 w 9768909"/>
                <a:gd name="connsiteY33" fmla="*/ 477513 h 656268"/>
                <a:gd name="connsiteX34" fmla="*/ 8434606 w 9768909"/>
                <a:gd name="connsiteY34" fmla="*/ 556577 h 656268"/>
                <a:gd name="connsiteX35" fmla="*/ 8936495 w 9768909"/>
                <a:gd name="connsiteY35" fmla="*/ 556577 h 656268"/>
                <a:gd name="connsiteX36" fmla="*/ 8936495 w 9768909"/>
                <a:gd name="connsiteY36" fmla="*/ 656268 h 656268"/>
                <a:gd name="connsiteX37" fmla="*/ 9768909 w 9768909"/>
                <a:gd name="connsiteY37" fmla="*/ 647953 h 656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768909" h="656268">
                  <a:moveTo>
                    <a:pt x="0" y="0"/>
                  </a:moveTo>
                  <a:lnTo>
                    <a:pt x="1425039" y="0"/>
                  </a:lnTo>
                  <a:lnTo>
                    <a:pt x="1425039" y="65314"/>
                  </a:lnTo>
                  <a:lnTo>
                    <a:pt x="1721922" y="65314"/>
                  </a:lnTo>
                  <a:lnTo>
                    <a:pt x="1721922" y="71252"/>
                  </a:lnTo>
                  <a:lnTo>
                    <a:pt x="1721922" y="71252"/>
                  </a:lnTo>
                  <a:lnTo>
                    <a:pt x="1763486" y="71252"/>
                  </a:lnTo>
                  <a:lnTo>
                    <a:pt x="2452255" y="71252"/>
                  </a:lnTo>
                  <a:lnTo>
                    <a:pt x="2452255" y="100940"/>
                  </a:lnTo>
                  <a:lnTo>
                    <a:pt x="2974769" y="100940"/>
                  </a:lnTo>
                  <a:lnTo>
                    <a:pt x="2974769" y="100940"/>
                  </a:lnTo>
                  <a:lnTo>
                    <a:pt x="3182587" y="100940"/>
                  </a:lnTo>
                  <a:lnTo>
                    <a:pt x="3182587" y="172192"/>
                  </a:lnTo>
                  <a:lnTo>
                    <a:pt x="3693226" y="172192"/>
                  </a:lnTo>
                  <a:lnTo>
                    <a:pt x="3693226" y="225631"/>
                  </a:lnTo>
                  <a:lnTo>
                    <a:pt x="4613564" y="225631"/>
                  </a:lnTo>
                  <a:lnTo>
                    <a:pt x="4613564" y="243444"/>
                  </a:lnTo>
                  <a:lnTo>
                    <a:pt x="4993574" y="243444"/>
                  </a:lnTo>
                  <a:lnTo>
                    <a:pt x="4993574" y="267195"/>
                  </a:lnTo>
                  <a:lnTo>
                    <a:pt x="5058889" y="267195"/>
                  </a:lnTo>
                  <a:lnTo>
                    <a:pt x="5058889" y="279070"/>
                  </a:lnTo>
                  <a:lnTo>
                    <a:pt x="5872555" y="295405"/>
                  </a:lnTo>
                  <a:lnTo>
                    <a:pt x="6304735" y="295406"/>
                  </a:lnTo>
                  <a:lnTo>
                    <a:pt x="6309284" y="327250"/>
                  </a:lnTo>
                  <a:lnTo>
                    <a:pt x="6627731" y="327251"/>
                  </a:lnTo>
                  <a:lnTo>
                    <a:pt x="6627731" y="377292"/>
                  </a:lnTo>
                  <a:lnTo>
                    <a:pt x="6812061" y="377823"/>
                  </a:lnTo>
                  <a:lnTo>
                    <a:pt x="6818936" y="405323"/>
                  </a:lnTo>
                  <a:cubicBezTo>
                    <a:pt x="6906022" y="412198"/>
                    <a:pt x="6993108" y="405324"/>
                    <a:pt x="7080194" y="412199"/>
                  </a:cubicBezTo>
                  <a:lnTo>
                    <a:pt x="7908654" y="408760"/>
                  </a:lnTo>
                  <a:lnTo>
                    <a:pt x="7905216" y="450012"/>
                  </a:lnTo>
                  <a:lnTo>
                    <a:pt x="8187099" y="450012"/>
                  </a:lnTo>
                  <a:cubicBezTo>
                    <a:pt x="8187099" y="459179"/>
                    <a:pt x="8187100" y="468346"/>
                    <a:pt x="8187100" y="477513"/>
                  </a:cubicBezTo>
                  <a:lnTo>
                    <a:pt x="8434606" y="477513"/>
                  </a:lnTo>
                  <a:lnTo>
                    <a:pt x="8434606" y="556577"/>
                  </a:lnTo>
                  <a:lnTo>
                    <a:pt x="8936495" y="556577"/>
                  </a:lnTo>
                  <a:lnTo>
                    <a:pt x="8936495" y="656268"/>
                  </a:lnTo>
                  <a:lnTo>
                    <a:pt x="9768909" y="647953"/>
                  </a:lnTo>
                </a:path>
              </a:pathLst>
            </a:custGeom>
            <a:noFill/>
            <a:ln w="28575">
              <a:solidFill>
                <a:schemeClr val="accent3"/>
              </a:solidFill>
              <a:miter lim="800000"/>
              <a:headEnd/>
              <a:tailEnd/>
            </a:ln>
          </p:spPr>
          <p:txBody>
            <a:bodyPr rtlCol="0" anchor="ctr"/>
            <a:lstStyle/>
            <a:p>
              <a:pPr algn="ctr"/>
              <a:endParaRPr lang="en-US" dirty="0"/>
            </a:p>
          </p:txBody>
        </p:sp>
        <p:sp>
          <p:nvSpPr>
            <p:cNvPr id="135" name="Freeform 134">
              <a:extLst>
                <a:ext uri="{FF2B5EF4-FFF2-40B4-BE49-F238E27FC236}">
                  <a16:creationId xmlns:a16="http://schemas.microsoft.com/office/drawing/2014/main" id="{878497E5-FFAB-A34B-C951-7863A61E1F93}"/>
                </a:ext>
              </a:extLst>
            </p:cNvPr>
            <p:cNvSpPr/>
            <p:nvPr/>
          </p:nvSpPr>
          <p:spPr bwMode="auto">
            <a:xfrm>
              <a:off x="1567543" y="1615670"/>
              <a:ext cx="9842376" cy="553972"/>
            </a:xfrm>
            <a:custGeom>
              <a:avLst/>
              <a:gdLst>
                <a:gd name="connsiteX0" fmla="*/ 0 w 3386030"/>
                <a:gd name="connsiteY0" fmla="*/ 0 h 295633"/>
                <a:gd name="connsiteX1" fmla="*/ 0 w 3386030"/>
                <a:gd name="connsiteY1" fmla="*/ 103128 h 295633"/>
                <a:gd name="connsiteX2" fmla="*/ 388448 w 3386030"/>
                <a:gd name="connsiteY2" fmla="*/ 103128 h 295633"/>
                <a:gd name="connsiteX3" fmla="*/ 388448 w 3386030"/>
                <a:gd name="connsiteY3" fmla="*/ 103128 h 295633"/>
                <a:gd name="connsiteX4" fmla="*/ 625642 w 3386030"/>
                <a:gd name="connsiteY4" fmla="*/ 103128 h 295633"/>
                <a:gd name="connsiteX5" fmla="*/ 625642 w 3386030"/>
                <a:gd name="connsiteY5" fmla="*/ 147817 h 295633"/>
                <a:gd name="connsiteX6" fmla="*/ 838773 w 3386030"/>
                <a:gd name="connsiteY6" fmla="*/ 147817 h 295633"/>
                <a:gd name="connsiteX7" fmla="*/ 838773 w 3386030"/>
                <a:gd name="connsiteY7" fmla="*/ 147817 h 295633"/>
                <a:gd name="connsiteX8" fmla="*/ 1928490 w 3386030"/>
                <a:gd name="connsiteY8" fmla="*/ 147817 h 295633"/>
                <a:gd name="connsiteX9" fmla="*/ 1928490 w 3386030"/>
                <a:gd name="connsiteY9" fmla="*/ 189068 h 295633"/>
                <a:gd name="connsiteX10" fmla="*/ 2313501 w 3386030"/>
                <a:gd name="connsiteY10" fmla="*/ 189068 h 295633"/>
                <a:gd name="connsiteX11" fmla="*/ 2313501 w 3386030"/>
                <a:gd name="connsiteY11" fmla="*/ 189068 h 295633"/>
                <a:gd name="connsiteX12" fmla="*/ 2581633 w 3386030"/>
                <a:gd name="connsiteY12" fmla="*/ 189068 h 295633"/>
                <a:gd name="connsiteX13" fmla="*/ 2581633 w 3386030"/>
                <a:gd name="connsiteY13" fmla="*/ 220006 h 295633"/>
                <a:gd name="connsiteX14" fmla="*/ 2581633 w 3386030"/>
                <a:gd name="connsiteY14" fmla="*/ 220006 h 295633"/>
                <a:gd name="connsiteX15" fmla="*/ 3011332 w 3386030"/>
                <a:gd name="connsiteY15" fmla="*/ 220006 h 295633"/>
                <a:gd name="connsiteX16" fmla="*/ 3011332 w 3386030"/>
                <a:gd name="connsiteY16" fmla="*/ 261257 h 295633"/>
                <a:gd name="connsiteX17" fmla="*/ 3155711 w 3386030"/>
                <a:gd name="connsiteY17" fmla="*/ 261257 h 295633"/>
                <a:gd name="connsiteX18" fmla="*/ 3155711 w 3386030"/>
                <a:gd name="connsiteY18" fmla="*/ 295633 h 295633"/>
                <a:gd name="connsiteX19" fmla="*/ 3386030 w 3386030"/>
                <a:gd name="connsiteY19" fmla="*/ 295633 h 295633"/>
                <a:gd name="connsiteX0" fmla="*/ 0 w 5032638"/>
                <a:gd name="connsiteY0" fmla="*/ 0 h 357509"/>
                <a:gd name="connsiteX1" fmla="*/ 0 w 5032638"/>
                <a:gd name="connsiteY1" fmla="*/ 103128 h 357509"/>
                <a:gd name="connsiteX2" fmla="*/ 388448 w 5032638"/>
                <a:gd name="connsiteY2" fmla="*/ 103128 h 357509"/>
                <a:gd name="connsiteX3" fmla="*/ 388448 w 5032638"/>
                <a:gd name="connsiteY3" fmla="*/ 103128 h 357509"/>
                <a:gd name="connsiteX4" fmla="*/ 625642 w 5032638"/>
                <a:gd name="connsiteY4" fmla="*/ 103128 h 357509"/>
                <a:gd name="connsiteX5" fmla="*/ 625642 w 5032638"/>
                <a:gd name="connsiteY5" fmla="*/ 147817 h 357509"/>
                <a:gd name="connsiteX6" fmla="*/ 838773 w 5032638"/>
                <a:gd name="connsiteY6" fmla="*/ 147817 h 357509"/>
                <a:gd name="connsiteX7" fmla="*/ 838773 w 5032638"/>
                <a:gd name="connsiteY7" fmla="*/ 147817 h 357509"/>
                <a:gd name="connsiteX8" fmla="*/ 1928490 w 5032638"/>
                <a:gd name="connsiteY8" fmla="*/ 147817 h 357509"/>
                <a:gd name="connsiteX9" fmla="*/ 1928490 w 5032638"/>
                <a:gd name="connsiteY9" fmla="*/ 189068 h 357509"/>
                <a:gd name="connsiteX10" fmla="*/ 2313501 w 5032638"/>
                <a:gd name="connsiteY10" fmla="*/ 189068 h 357509"/>
                <a:gd name="connsiteX11" fmla="*/ 2313501 w 5032638"/>
                <a:gd name="connsiteY11" fmla="*/ 189068 h 357509"/>
                <a:gd name="connsiteX12" fmla="*/ 2581633 w 5032638"/>
                <a:gd name="connsiteY12" fmla="*/ 189068 h 357509"/>
                <a:gd name="connsiteX13" fmla="*/ 2581633 w 5032638"/>
                <a:gd name="connsiteY13" fmla="*/ 220006 h 357509"/>
                <a:gd name="connsiteX14" fmla="*/ 2581633 w 5032638"/>
                <a:gd name="connsiteY14" fmla="*/ 220006 h 357509"/>
                <a:gd name="connsiteX15" fmla="*/ 3011332 w 5032638"/>
                <a:gd name="connsiteY15" fmla="*/ 220006 h 357509"/>
                <a:gd name="connsiteX16" fmla="*/ 3011332 w 5032638"/>
                <a:gd name="connsiteY16" fmla="*/ 261257 h 357509"/>
                <a:gd name="connsiteX17" fmla="*/ 3155711 w 5032638"/>
                <a:gd name="connsiteY17" fmla="*/ 261257 h 357509"/>
                <a:gd name="connsiteX18" fmla="*/ 3155711 w 5032638"/>
                <a:gd name="connsiteY18" fmla="*/ 295633 h 357509"/>
                <a:gd name="connsiteX19" fmla="*/ 5032638 w 5032638"/>
                <a:gd name="connsiteY19" fmla="*/ 357509 h 357509"/>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9797926 w 9797926"/>
                <a:gd name="connsiteY19"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36529 w 9797926"/>
                <a:gd name="connsiteY19" fmla="*/ 315085 h 550797"/>
                <a:gd name="connsiteX20" fmla="*/ 9797926 w 9797926"/>
                <a:gd name="connsiteY20"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9797926 w 9797926"/>
                <a:gd name="connsiteY20"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9797926 w 9797926"/>
                <a:gd name="connsiteY20"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823275 w 9797926"/>
                <a:gd name="connsiteY20" fmla="*/ 305527 h 550797"/>
                <a:gd name="connsiteX21" fmla="*/ 9797926 w 9797926"/>
                <a:gd name="connsiteY21"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612995 w 9797926"/>
                <a:gd name="connsiteY20" fmla="*/ 299155 h 550797"/>
                <a:gd name="connsiteX21" fmla="*/ 3823275 w 9797926"/>
                <a:gd name="connsiteY21" fmla="*/ 305527 h 550797"/>
                <a:gd name="connsiteX22" fmla="*/ 9797926 w 9797926"/>
                <a:gd name="connsiteY22"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46088 w 9797926"/>
                <a:gd name="connsiteY20" fmla="*/ 315085 h 550797"/>
                <a:gd name="connsiteX21" fmla="*/ 3823275 w 9797926"/>
                <a:gd name="connsiteY21" fmla="*/ 305527 h 550797"/>
                <a:gd name="connsiteX22" fmla="*/ 9797926 w 9797926"/>
                <a:gd name="connsiteY22"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05527 h 550797"/>
                <a:gd name="connsiteX22" fmla="*/ 9797926 w 9797926"/>
                <a:gd name="connsiteY22"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9797926 w 9797926"/>
                <a:gd name="connsiteY22"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83810 w 9797926"/>
                <a:gd name="connsiteY22" fmla="*/ 318271 h 550797"/>
                <a:gd name="connsiteX23" fmla="*/ 9797926 w 9797926"/>
                <a:gd name="connsiteY23"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16903 w 9797926"/>
                <a:gd name="connsiteY22" fmla="*/ 337387 h 550797"/>
                <a:gd name="connsiteX23" fmla="*/ 9797926 w 9797926"/>
                <a:gd name="connsiteY23"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9797926 w 9797926"/>
                <a:gd name="connsiteY23"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50132 h 550797"/>
                <a:gd name="connsiteX24" fmla="*/ 9797926 w 9797926"/>
                <a:gd name="connsiteY24"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9797926 w 9797926"/>
                <a:gd name="connsiteY24"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176928 w 9797926"/>
                <a:gd name="connsiteY24" fmla="*/ 340574 h 550797"/>
                <a:gd name="connsiteX25" fmla="*/ 9797926 w 9797926"/>
                <a:gd name="connsiteY25"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9797926 w 9797926"/>
                <a:gd name="connsiteY25"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80836 w 9797926"/>
                <a:gd name="connsiteY25" fmla="*/ 362876 h 550797"/>
                <a:gd name="connsiteX26" fmla="*/ 9797926 w 9797926"/>
                <a:gd name="connsiteY26"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9797926 w 9797926"/>
                <a:gd name="connsiteY26"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54116 w 9797926"/>
                <a:gd name="connsiteY26" fmla="*/ 356504 h 550797"/>
                <a:gd name="connsiteX27" fmla="*/ 9797926 w 9797926"/>
                <a:gd name="connsiteY27"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9797926 w 9797926"/>
                <a:gd name="connsiteY27"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0843 w 9797926"/>
                <a:gd name="connsiteY27" fmla="*/ 417039 h 550797"/>
                <a:gd name="connsiteX28" fmla="*/ 9797926 w 9797926"/>
                <a:gd name="connsiteY28"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9797926 w 9797926"/>
                <a:gd name="connsiteY28"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843239 w 9797926"/>
                <a:gd name="connsiteY28" fmla="*/ 378806 h 550797"/>
                <a:gd name="connsiteX29" fmla="*/ 9797926 w 9797926"/>
                <a:gd name="connsiteY29"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9797926 w 9797926"/>
                <a:gd name="connsiteY29" fmla="*/ 550797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9797926 w 9797926"/>
                <a:gd name="connsiteY29" fmla="*/ 550797 h 550797"/>
                <a:gd name="connsiteX30" fmla="*/ 7098548 w 9797926"/>
                <a:gd name="connsiteY30" fmla="*/ 45208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9797926 w 9797926"/>
                <a:gd name="connsiteY29" fmla="*/ 550797 h 550797"/>
                <a:gd name="connsiteX30" fmla="*/ 7340688 w 9797926"/>
                <a:gd name="connsiteY30"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54331 h 550797"/>
                <a:gd name="connsiteX30" fmla="*/ 9797926 w 9797926"/>
                <a:gd name="connsiteY30" fmla="*/ 550797 h 550797"/>
                <a:gd name="connsiteX31" fmla="*/ 7340688 w 9797926"/>
                <a:gd name="connsiteY31"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9797926 w 9797926"/>
                <a:gd name="connsiteY30" fmla="*/ 550797 h 550797"/>
                <a:gd name="connsiteX31" fmla="*/ 7340688 w 9797926"/>
                <a:gd name="connsiteY31"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248857 w 9797926"/>
                <a:gd name="connsiteY30" fmla="*/ 407531 h 550797"/>
                <a:gd name="connsiteX31" fmla="*/ 9797926 w 9797926"/>
                <a:gd name="connsiteY31" fmla="*/ 550797 h 550797"/>
                <a:gd name="connsiteX32" fmla="*/ 7340688 w 9797926"/>
                <a:gd name="connsiteY32"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9797926 w 9797926"/>
                <a:gd name="connsiteY31" fmla="*/ 550797 h 550797"/>
                <a:gd name="connsiteX32" fmla="*/ 7340688 w 9797926"/>
                <a:gd name="connsiteY32"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0232 w 9797926"/>
                <a:gd name="connsiteY31" fmla="*/ 429031 h 550797"/>
                <a:gd name="connsiteX32" fmla="*/ 9797926 w 9797926"/>
                <a:gd name="connsiteY32" fmla="*/ 550797 h 550797"/>
                <a:gd name="connsiteX33" fmla="*/ 7340688 w 9797926"/>
                <a:gd name="connsiteY33"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9797926 w 9797926"/>
                <a:gd name="connsiteY32" fmla="*/ 550797 h 550797"/>
                <a:gd name="connsiteX33" fmla="*/ 7340688 w 9797926"/>
                <a:gd name="connsiteY33"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70082 w 9797926"/>
                <a:gd name="connsiteY32" fmla="*/ 425856 h 550797"/>
                <a:gd name="connsiteX33" fmla="*/ 9797926 w 9797926"/>
                <a:gd name="connsiteY33" fmla="*/ 550797 h 550797"/>
                <a:gd name="connsiteX34" fmla="*/ 7340688 w 9797926"/>
                <a:gd name="connsiteY34"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9797926 w 9797926"/>
                <a:gd name="connsiteY33" fmla="*/ 550797 h 550797"/>
                <a:gd name="connsiteX34" fmla="*/ 7340688 w 9797926"/>
                <a:gd name="connsiteY34"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51057 w 9797926"/>
                <a:gd name="connsiteY33" fmla="*/ 454431 h 550797"/>
                <a:gd name="connsiteX34" fmla="*/ 9797926 w 9797926"/>
                <a:gd name="connsiteY34" fmla="*/ 550797 h 550797"/>
                <a:gd name="connsiteX35" fmla="*/ 7340688 w 9797926"/>
                <a:gd name="connsiteY35"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38556 h 550797"/>
                <a:gd name="connsiteX34" fmla="*/ 9797926 w 9797926"/>
                <a:gd name="connsiteY34" fmla="*/ 550797 h 550797"/>
                <a:gd name="connsiteX35" fmla="*/ 7340688 w 9797926"/>
                <a:gd name="connsiteY35"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9797926 w 9797926"/>
                <a:gd name="connsiteY34" fmla="*/ 550797 h 550797"/>
                <a:gd name="connsiteX35" fmla="*/ 7340688 w 9797926"/>
                <a:gd name="connsiteY35"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630432 w 9797926"/>
                <a:gd name="connsiteY34" fmla="*/ 451256 h 550797"/>
                <a:gd name="connsiteX35" fmla="*/ 9797926 w 9797926"/>
                <a:gd name="connsiteY35" fmla="*/ 550797 h 550797"/>
                <a:gd name="connsiteX36" fmla="*/ 7340688 w 9797926"/>
                <a:gd name="connsiteY36"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95706 h 550797"/>
                <a:gd name="connsiteX35" fmla="*/ 9797926 w 9797926"/>
                <a:gd name="connsiteY35" fmla="*/ 550797 h 550797"/>
                <a:gd name="connsiteX36" fmla="*/ 7340688 w 9797926"/>
                <a:gd name="connsiteY36"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9797926 w 9797926"/>
                <a:gd name="connsiteY35" fmla="*/ 550797 h 550797"/>
                <a:gd name="connsiteX36" fmla="*/ 7340688 w 9797926"/>
                <a:gd name="connsiteY36"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801882 w 9797926"/>
                <a:gd name="connsiteY35" fmla="*/ 483006 h 550797"/>
                <a:gd name="connsiteX36" fmla="*/ 9797926 w 9797926"/>
                <a:gd name="connsiteY36" fmla="*/ 550797 h 550797"/>
                <a:gd name="connsiteX37" fmla="*/ 7340688 w 9797926"/>
                <a:gd name="connsiteY37"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808232 w 9797926"/>
                <a:gd name="connsiteY35" fmla="*/ 467131 h 550797"/>
                <a:gd name="connsiteX36" fmla="*/ 9797926 w 9797926"/>
                <a:gd name="connsiteY36" fmla="*/ 550797 h 550797"/>
                <a:gd name="connsiteX37" fmla="*/ 7340688 w 9797926"/>
                <a:gd name="connsiteY37"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9797926 w 9797926"/>
                <a:gd name="connsiteY36" fmla="*/ 550797 h 550797"/>
                <a:gd name="connsiteX37" fmla="*/ 7340688 w 9797926"/>
                <a:gd name="connsiteY37"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836807 w 9797926"/>
                <a:gd name="connsiteY36" fmla="*/ 470306 h 550797"/>
                <a:gd name="connsiteX37" fmla="*/ 9797926 w 9797926"/>
                <a:gd name="connsiteY37" fmla="*/ 550797 h 550797"/>
                <a:gd name="connsiteX38" fmla="*/ 7340688 w 9797926"/>
                <a:gd name="connsiteY38"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792357 w 9797926"/>
                <a:gd name="connsiteY36" fmla="*/ 502056 h 550797"/>
                <a:gd name="connsiteX37" fmla="*/ 9797926 w 9797926"/>
                <a:gd name="connsiteY37" fmla="*/ 550797 h 550797"/>
                <a:gd name="connsiteX38" fmla="*/ 7340688 w 9797926"/>
                <a:gd name="connsiteY38"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792357 w 9797926"/>
                <a:gd name="connsiteY36" fmla="*/ 502056 h 550797"/>
                <a:gd name="connsiteX37" fmla="*/ 8043182 w 9797926"/>
                <a:gd name="connsiteY37" fmla="*/ 508406 h 550797"/>
                <a:gd name="connsiteX38" fmla="*/ 9797926 w 9797926"/>
                <a:gd name="connsiteY38" fmla="*/ 550797 h 550797"/>
                <a:gd name="connsiteX39" fmla="*/ 7340688 w 9797926"/>
                <a:gd name="connsiteY39"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792357 w 9797926"/>
                <a:gd name="connsiteY36" fmla="*/ 502056 h 550797"/>
                <a:gd name="connsiteX37" fmla="*/ 8030482 w 9797926"/>
                <a:gd name="connsiteY37" fmla="*/ 498881 h 550797"/>
                <a:gd name="connsiteX38" fmla="*/ 9797926 w 9797926"/>
                <a:gd name="connsiteY38" fmla="*/ 550797 h 550797"/>
                <a:gd name="connsiteX39" fmla="*/ 7340688 w 9797926"/>
                <a:gd name="connsiteY39"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792357 w 9797926"/>
                <a:gd name="connsiteY36" fmla="*/ 502056 h 550797"/>
                <a:gd name="connsiteX37" fmla="*/ 8030482 w 9797926"/>
                <a:gd name="connsiteY37" fmla="*/ 498881 h 550797"/>
                <a:gd name="connsiteX38" fmla="*/ 8078107 w 9797926"/>
                <a:gd name="connsiteY38" fmla="*/ 498881 h 550797"/>
                <a:gd name="connsiteX39" fmla="*/ 9797926 w 9797926"/>
                <a:gd name="connsiteY39" fmla="*/ 550797 h 550797"/>
                <a:gd name="connsiteX40" fmla="*/ 7340688 w 9797926"/>
                <a:gd name="connsiteY40" fmla="*/ 184456 h 550797"/>
                <a:gd name="connsiteX0" fmla="*/ 0 w 9797926"/>
                <a:gd name="connsiteY0" fmla="*/ 0 h 550797"/>
                <a:gd name="connsiteX1" fmla="*/ 0 w 9797926"/>
                <a:gd name="connsiteY1" fmla="*/ 103128 h 550797"/>
                <a:gd name="connsiteX2" fmla="*/ 388448 w 9797926"/>
                <a:gd name="connsiteY2" fmla="*/ 103128 h 550797"/>
                <a:gd name="connsiteX3" fmla="*/ 388448 w 9797926"/>
                <a:gd name="connsiteY3" fmla="*/ 103128 h 550797"/>
                <a:gd name="connsiteX4" fmla="*/ 625642 w 9797926"/>
                <a:gd name="connsiteY4" fmla="*/ 103128 h 550797"/>
                <a:gd name="connsiteX5" fmla="*/ 625642 w 9797926"/>
                <a:gd name="connsiteY5" fmla="*/ 147817 h 550797"/>
                <a:gd name="connsiteX6" fmla="*/ 838773 w 9797926"/>
                <a:gd name="connsiteY6" fmla="*/ 147817 h 550797"/>
                <a:gd name="connsiteX7" fmla="*/ 838773 w 9797926"/>
                <a:gd name="connsiteY7" fmla="*/ 147817 h 550797"/>
                <a:gd name="connsiteX8" fmla="*/ 1928490 w 9797926"/>
                <a:gd name="connsiteY8" fmla="*/ 147817 h 550797"/>
                <a:gd name="connsiteX9" fmla="*/ 1928490 w 9797926"/>
                <a:gd name="connsiteY9" fmla="*/ 189068 h 550797"/>
                <a:gd name="connsiteX10" fmla="*/ 2313501 w 9797926"/>
                <a:gd name="connsiteY10" fmla="*/ 189068 h 550797"/>
                <a:gd name="connsiteX11" fmla="*/ 2313501 w 9797926"/>
                <a:gd name="connsiteY11" fmla="*/ 189068 h 550797"/>
                <a:gd name="connsiteX12" fmla="*/ 2581633 w 9797926"/>
                <a:gd name="connsiteY12" fmla="*/ 189068 h 550797"/>
                <a:gd name="connsiteX13" fmla="*/ 2581633 w 9797926"/>
                <a:gd name="connsiteY13" fmla="*/ 220006 h 550797"/>
                <a:gd name="connsiteX14" fmla="*/ 2581633 w 9797926"/>
                <a:gd name="connsiteY14" fmla="*/ 220006 h 550797"/>
                <a:gd name="connsiteX15" fmla="*/ 3011332 w 9797926"/>
                <a:gd name="connsiteY15" fmla="*/ 220006 h 550797"/>
                <a:gd name="connsiteX16" fmla="*/ 3011332 w 9797926"/>
                <a:gd name="connsiteY16" fmla="*/ 261257 h 550797"/>
                <a:gd name="connsiteX17" fmla="*/ 3155711 w 9797926"/>
                <a:gd name="connsiteY17" fmla="*/ 261257 h 550797"/>
                <a:gd name="connsiteX18" fmla="*/ 3155711 w 9797926"/>
                <a:gd name="connsiteY18" fmla="*/ 295633 h 550797"/>
                <a:gd name="connsiteX19" fmla="*/ 3552460 w 9797926"/>
                <a:gd name="connsiteY19" fmla="*/ 295969 h 550797"/>
                <a:gd name="connsiteX20" fmla="*/ 3555646 w 9797926"/>
                <a:gd name="connsiteY20" fmla="*/ 315085 h 550797"/>
                <a:gd name="connsiteX21" fmla="*/ 3823275 w 9797926"/>
                <a:gd name="connsiteY21" fmla="*/ 311899 h 550797"/>
                <a:gd name="connsiteX22" fmla="*/ 3829647 w 9797926"/>
                <a:gd name="connsiteY22" fmla="*/ 340574 h 550797"/>
                <a:gd name="connsiteX23" fmla="*/ 4087718 w 9797926"/>
                <a:gd name="connsiteY23" fmla="*/ 337387 h 550797"/>
                <a:gd name="connsiteX24" fmla="*/ 4090904 w 9797926"/>
                <a:gd name="connsiteY24" fmla="*/ 353318 h 550797"/>
                <a:gd name="connsiteX25" fmla="*/ 4374464 w 9797926"/>
                <a:gd name="connsiteY25" fmla="*/ 353318 h 550797"/>
                <a:gd name="connsiteX26" fmla="*/ 4428627 w 9797926"/>
                <a:gd name="connsiteY26" fmla="*/ 372434 h 550797"/>
                <a:gd name="connsiteX27" fmla="*/ 5757215 w 9797926"/>
                <a:gd name="connsiteY27" fmla="*/ 375620 h 550797"/>
                <a:gd name="connsiteX28" fmla="*/ 5757215 w 9797926"/>
                <a:gd name="connsiteY28" fmla="*/ 404295 h 550797"/>
                <a:gd name="connsiteX29" fmla="*/ 7108457 w 9797926"/>
                <a:gd name="connsiteY29" fmla="*/ 400331 h 550797"/>
                <a:gd name="connsiteX30" fmla="*/ 7115657 w 9797926"/>
                <a:gd name="connsiteY30" fmla="*/ 421931 h 550797"/>
                <a:gd name="connsiteX31" fmla="*/ 7303407 w 9797926"/>
                <a:gd name="connsiteY31" fmla="*/ 419506 h 550797"/>
                <a:gd name="connsiteX32" fmla="*/ 7341507 w 9797926"/>
                <a:gd name="connsiteY32" fmla="*/ 444906 h 550797"/>
                <a:gd name="connsiteX33" fmla="*/ 7560582 w 9797926"/>
                <a:gd name="connsiteY33" fmla="*/ 448081 h 550797"/>
                <a:gd name="connsiteX34" fmla="*/ 7560582 w 9797926"/>
                <a:gd name="connsiteY34" fmla="*/ 473481 h 550797"/>
                <a:gd name="connsiteX35" fmla="*/ 7792357 w 9797926"/>
                <a:gd name="connsiteY35" fmla="*/ 470306 h 550797"/>
                <a:gd name="connsiteX36" fmla="*/ 7792357 w 9797926"/>
                <a:gd name="connsiteY36" fmla="*/ 502056 h 550797"/>
                <a:gd name="connsiteX37" fmla="*/ 8030482 w 9797926"/>
                <a:gd name="connsiteY37" fmla="*/ 498881 h 550797"/>
                <a:gd name="connsiteX38" fmla="*/ 8033657 w 9797926"/>
                <a:gd name="connsiteY38" fmla="*/ 543331 h 550797"/>
                <a:gd name="connsiteX39" fmla="*/ 9797926 w 9797926"/>
                <a:gd name="connsiteY39" fmla="*/ 550797 h 550797"/>
                <a:gd name="connsiteX40" fmla="*/ 7340688 w 9797926"/>
                <a:gd name="connsiteY40" fmla="*/ 184456 h 550797"/>
                <a:gd name="connsiteX0" fmla="*/ 0 w 9842376"/>
                <a:gd name="connsiteY0" fmla="*/ 0 h 553972"/>
                <a:gd name="connsiteX1" fmla="*/ 0 w 9842376"/>
                <a:gd name="connsiteY1" fmla="*/ 103128 h 553972"/>
                <a:gd name="connsiteX2" fmla="*/ 388448 w 9842376"/>
                <a:gd name="connsiteY2" fmla="*/ 103128 h 553972"/>
                <a:gd name="connsiteX3" fmla="*/ 388448 w 9842376"/>
                <a:gd name="connsiteY3" fmla="*/ 103128 h 553972"/>
                <a:gd name="connsiteX4" fmla="*/ 625642 w 9842376"/>
                <a:gd name="connsiteY4" fmla="*/ 103128 h 553972"/>
                <a:gd name="connsiteX5" fmla="*/ 625642 w 9842376"/>
                <a:gd name="connsiteY5" fmla="*/ 147817 h 553972"/>
                <a:gd name="connsiteX6" fmla="*/ 838773 w 9842376"/>
                <a:gd name="connsiteY6" fmla="*/ 147817 h 553972"/>
                <a:gd name="connsiteX7" fmla="*/ 838773 w 9842376"/>
                <a:gd name="connsiteY7" fmla="*/ 147817 h 553972"/>
                <a:gd name="connsiteX8" fmla="*/ 1928490 w 9842376"/>
                <a:gd name="connsiteY8" fmla="*/ 147817 h 553972"/>
                <a:gd name="connsiteX9" fmla="*/ 1928490 w 9842376"/>
                <a:gd name="connsiteY9" fmla="*/ 189068 h 553972"/>
                <a:gd name="connsiteX10" fmla="*/ 2313501 w 9842376"/>
                <a:gd name="connsiteY10" fmla="*/ 189068 h 553972"/>
                <a:gd name="connsiteX11" fmla="*/ 2313501 w 9842376"/>
                <a:gd name="connsiteY11" fmla="*/ 189068 h 553972"/>
                <a:gd name="connsiteX12" fmla="*/ 2581633 w 9842376"/>
                <a:gd name="connsiteY12" fmla="*/ 189068 h 553972"/>
                <a:gd name="connsiteX13" fmla="*/ 2581633 w 9842376"/>
                <a:gd name="connsiteY13" fmla="*/ 220006 h 553972"/>
                <a:gd name="connsiteX14" fmla="*/ 2581633 w 9842376"/>
                <a:gd name="connsiteY14" fmla="*/ 220006 h 553972"/>
                <a:gd name="connsiteX15" fmla="*/ 3011332 w 9842376"/>
                <a:gd name="connsiteY15" fmla="*/ 220006 h 553972"/>
                <a:gd name="connsiteX16" fmla="*/ 3011332 w 9842376"/>
                <a:gd name="connsiteY16" fmla="*/ 261257 h 553972"/>
                <a:gd name="connsiteX17" fmla="*/ 3155711 w 9842376"/>
                <a:gd name="connsiteY17" fmla="*/ 261257 h 553972"/>
                <a:gd name="connsiteX18" fmla="*/ 3155711 w 9842376"/>
                <a:gd name="connsiteY18" fmla="*/ 295633 h 553972"/>
                <a:gd name="connsiteX19" fmla="*/ 3552460 w 9842376"/>
                <a:gd name="connsiteY19" fmla="*/ 295969 h 553972"/>
                <a:gd name="connsiteX20" fmla="*/ 3555646 w 9842376"/>
                <a:gd name="connsiteY20" fmla="*/ 315085 h 553972"/>
                <a:gd name="connsiteX21" fmla="*/ 3823275 w 9842376"/>
                <a:gd name="connsiteY21" fmla="*/ 311899 h 553972"/>
                <a:gd name="connsiteX22" fmla="*/ 3829647 w 9842376"/>
                <a:gd name="connsiteY22" fmla="*/ 340574 h 553972"/>
                <a:gd name="connsiteX23" fmla="*/ 4087718 w 9842376"/>
                <a:gd name="connsiteY23" fmla="*/ 337387 h 553972"/>
                <a:gd name="connsiteX24" fmla="*/ 4090904 w 9842376"/>
                <a:gd name="connsiteY24" fmla="*/ 353318 h 553972"/>
                <a:gd name="connsiteX25" fmla="*/ 4374464 w 9842376"/>
                <a:gd name="connsiteY25" fmla="*/ 353318 h 553972"/>
                <a:gd name="connsiteX26" fmla="*/ 4428627 w 9842376"/>
                <a:gd name="connsiteY26" fmla="*/ 372434 h 553972"/>
                <a:gd name="connsiteX27" fmla="*/ 5757215 w 9842376"/>
                <a:gd name="connsiteY27" fmla="*/ 375620 h 553972"/>
                <a:gd name="connsiteX28" fmla="*/ 5757215 w 9842376"/>
                <a:gd name="connsiteY28" fmla="*/ 404295 h 553972"/>
                <a:gd name="connsiteX29" fmla="*/ 7108457 w 9842376"/>
                <a:gd name="connsiteY29" fmla="*/ 400331 h 553972"/>
                <a:gd name="connsiteX30" fmla="*/ 7115657 w 9842376"/>
                <a:gd name="connsiteY30" fmla="*/ 421931 h 553972"/>
                <a:gd name="connsiteX31" fmla="*/ 7303407 w 9842376"/>
                <a:gd name="connsiteY31" fmla="*/ 419506 h 553972"/>
                <a:gd name="connsiteX32" fmla="*/ 7341507 w 9842376"/>
                <a:gd name="connsiteY32" fmla="*/ 444906 h 553972"/>
                <a:gd name="connsiteX33" fmla="*/ 7560582 w 9842376"/>
                <a:gd name="connsiteY33" fmla="*/ 448081 h 553972"/>
                <a:gd name="connsiteX34" fmla="*/ 7560582 w 9842376"/>
                <a:gd name="connsiteY34" fmla="*/ 473481 h 553972"/>
                <a:gd name="connsiteX35" fmla="*/ 7792357 w 9842376"/>
                <a:gd name="connsiteY35" fmla="*/ 470306 h 553972"/>
                <a:gd name="connsiteX36" fmla="*/ 7792357 w 9842376"/>
                <a:gd name="connsiteY36" fmla="*/ 502056 h 553972"/>
                <a:gd name="connsiteX37" fmla="*/ 8030482 w 9842376"/>
                <a:gd name="connsiteY37" fmla="*/ 498881 h 553972"/>
                <a:gd name="connsiteX38" fmla="*/ 8033657 w 9842376"/>
                <a:gd name="connsiteY38" fmla="*/ 543331 h 553972"/>
                <a:gd name="connsiteX39" fmla="*/ 9842376 w 9842376"/>
                <a:gd name="connsiteY39" fmla="*/ 553972 h 553972"/>
                <a:gd name="connsiteX40" fmla="*/ 7340688 w 9842376"/>
                <a:gd name="connsiteY40" fmla="*/ 184456 h 553972"/>
                <a:gd name="connsiteX0" fmla="*/ 0 w 9842376"/>
                <a:gd name="connsiteY0" fmla="*/ 0 h 553972"/>
                <a:gd name="connsiteX1" fmla="*/ 0 w 9842376"/>
                <a:gd name="connsiteY1" fmla="*/ 103128 h 553972"/>
                <a:gd name="connsiteX2" fmla="*/ 388448 w 9842376"/>
                <a:gd name="connsiteY2" fmla="*/ 103128 h 553972"/>
                <a:gd name="connsiteX3" fmla="*/ 388448 w 9842376"/>
                <a:gd name="connsiteY3" fmla="*/ 103128 h 553972"/>
                <a:gd name="connsiteX4" fmla="*/ 625642 w 9842376"/>
                <a:gd name="connsiteY4" fmla="*/ 103128 h 553972"/>
                <a:gd name="connsiteX5" fmla="*/ 625642 w 9842376"/>
                <a:gd name="connsiteY5" fmla="*/ 147817 h 553972"/>
                <a:gd name="connsiteX6" fmla="*/ 838773 w 9842376"/>
                <a:gd name="connsiteY6" fmla="*/ 147817 h 553972"/>
                <a:gd name="connsiteX7" fmla="*/ 838773 w 9842376"/>
                <a:gd name="connsiteY7" fmla="*/ 147817 h 553972"/>
                <a:gd name="connsiteX8" fmla="*/ 1928490 w 9842376"/>
                <a:gd name="connsiteY8" fmla="*/ 147817 h 553972"/>
                <a:gd name="connsiteX9" fmla="*/ 1928490 w 9842376"/>
                <a:gd name="connsiteY9" fmla="*/ 189068 h 553972"/>
                <a:gd name="connsiteX10" fmla="*/ 2313501 w 9842376"/>
                <a:gd name="connsiteY10" fmla="*/ 189068 h 553972"/>
                <a:gd name="connsiteX11" fmla="*/ 2313501 w 9842376"/>
                <a:gd name="connsiteY11" fmla="*/ 189068 h 553972"/>
                <a:gd name="connsiteX12" fmla="*/ 2581633 w 9842376"/>
                <a:gd name="connsiteY12" fmla="*/ 189068 h 553972"/>
                <a:gd name="connsiteX13" fmla="*/ 2581633 w 9842376"/>
                <a:gd name="connsiteY13" fmla="*/ 220006 h 553972"/>
                <a:gd name="connsiteX14" fmla="*/ 2581633 w 9842376"/>
                <a:gd name="connsiteY14" fmla="*/ 220006 h 553972"/>
                <a:gd name="connsiteX15" fmla="*/ 3011332 w 9842376"/>
                <a:gd name="connsiteY15" fmla="*/ 220006 h 553972"/>
                <a:gd name="connsiteX16" fmla="*/ 3011332 w 9842376"/>
                <a:gd name="connsiteY16" fmla="*/ 261257 h 553972"/>
                <a:gd name="connsiteX17" fmla="*/ 3155711 w 9842376"/>
                <a:gd name="connsiteY17" fmla="*/ 261257 h 553972"/>
                <a:gd name="connsiteX18" fmla="*/ 3155711 w 9842376"/>
                <a:gd name="connsiteY18" fmla="*/ 295633 h 553972"/>
                <a:gd name="connsiteX19" fmla="*/ 3552460 w 9842376"/>
                <a:gd name="connsiteY19" fmla="*/ 295969 h 553972"/>
                <a:gd name="connsiteX20" fmla="*/ 3555646 w 9842376"/>
                <a:gd name="connsiteY20" fmla="*/ 315085 h 553972"/>
                <a:gd name="connsiteX21" fmla="*/ 3823275 w 9842376"/>
                <a:gd name="connsiteY21" fmla="*/ 311899 h 553972"/>
                <a:gd name="connsiteX22" fmla="*/ 3829647 w 9842376"/>
                <a:gd name="connsiteY22" fmla="*/ 340574 h 553972"/>
                <a:gd name="connsiteX23" fmla="*/ 4087718 w 9842376"/>
                <a:gd name="connsiteY23" fmla="*/ 337387 h 553972"/>
                <a:gd name="connsiteX24" fmla="*/ 4090904 w 9842376"/>
                <a:gd name="connsiteY24" fmla="*/ 353318 h 553972"/>
                <a:gd name="connsiteX25" fmla="*/ 4374464 w 9842376"/>
                <a:gd name="connsiteY25" fmla="*/ 353318 h 553972"/>
                <a:gd name="connsiteX26" fmla="*/ 4428627 w 9842376"/>
                <a:gd name="connsiteY26" fmla="*/ 372434 h 553972"/>
                <a:gd name="connsiteX27" fmla="*/ 5757215 w 9842376"/>
                <a:gd name="connsiteY27" fmla="*/ 375620 h 553972"/>
                <a:gd name="connsiteX28" fmla="*/ 5757215 w 9842376"/>
                <a:gd name="connsiteY28" fmla="*/ 404295 h 553972"/>
                <a:gd name="connsiteX29" fmla="*/ 7108457 w 9842376"/>
                <a:gd name="connsiteY29" fmla="*/ 400331 h 553972"/>
                <a:gd name="connsiteX30" fmla="*/ 7115657 w 9842376"/>
                <a:gd name="connsiteY30" fmla="*/ 421931 h 553972"/>
                <a:gd name="connsiteX31" fmla="*/ 7303407 w 9842376"/>
                <a:gd name="connsiteY31" fmla="*/ 419506 h 553972"/>
                <a:gd name="connsiteX32" fmla="*/ 7341507 w 9842376"/>
                <a:gd name="connsiteY32" fmla="*/ 444906 h 553972"/>
                <a:gd name="connsiteX33" fmla="*/ 7560582 w 9842376"/>
                <a:gd name="connsiteY33" fmla="*/ 448081 h 553972"/>
                <a:gd name="connsiteX34" fmla="*/ 7560582 w 9842376"/>
                <a:gd name="connsiteY34" fmla="*/ 473481 h 553972"/>
                <a:gd name="connsiteX35" fmla="*/ 7792357 w 9842376"/>
                <a:gd name="connsiteY35" fmla="*/ 470306 h 553972"/>
                <a:gd name="connsiteX36" fmla="*/ 7792357 w 9842376"/>
                <a:gd name="connsiteY36" fmla="*/ 502056 h 553972"/>
                <a:gd name="connsiteX37" fmla="*/ 8030482 w 9842376"/>
                <a:gd name="connsiteY37" fmla="*/ 498881 h 553972"/>
                <a:gd name="connsiteX38" fmla="*/ 8033657 w 9842376"/>
                <a:gd name="connsiteY38" fmla="*/ 543331 h 553972"/>
                <a:gd name="connsiteX39" fmla="*/ 9842376 w 9842376"/>
                <a:gd name="connsiteY39" fmla="*/ 553972 h 55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842376" h="553972">
                  <a:moveTo>
                    <a:pt x="0" y="0"/>
                  </a:moveTo>
                  <a:lnTo>
                    <a:pt x="0" y="103128"/>
                  </a:lnTo>
                  <a:lnTo>
                    <a:pt x="388448" y="103128"/>
                  </a:lnTo>
                  <a:lnTo>
                    <a:pt x="388448" y="103128"/>
                  </a:lnTo>
                  <a:lnTo>
                    <a:pt x="625642" y="103128"/>
                  </a:lnTo>
                  <a:lnTo>
                    <a:pt x="625642" y="147817"/>
                  </a:lnTo>
                  <a:lnTo>
                    <a:pt x="838773" y="147817"/>
                  </a:lnTo>
                  <a:lnTo>
                    <a:pt x="838773" y="147817"/>
                  </a:lnTo>
                  <a:lnTo>
                    <a:pt x="1928490" y="147817"/>
                  </a:lnTo>
                  <a:lnTo>
                    <a:pt x="1928490" y="189068"/>
                  </a:lnTo>
                  <a:lnTo>
                    <a:pt x="2313501" y="189068"/>
                  </a:lnTo>
                  <a:lnTo>
                    <a:pt x="2313501" y="189068"/>
                  </a:lnTo>
                  <a:lnTo>
                    <a:pt x="2581633" y="189068"/>
                  </a:lnTo>
                  <a:lnTo>
                    <a:pt x="2581633" y="220006"/>
                  </a:lnTo>
                  <a:lnTo>
                    <a:pt x="2581633" y="220006"/>
                  </a:lnTo>
                  <a:lnTo>
                    <a:pt x="3011332" y="220006"/>
                  </a:lnTo>
                  <a:lnTo>
                    <a:pt x="3011332" y="261257"/>
                  </a:lnTo>
                  <a:lnTo>
                    <a:pt x="3155711" y="261257"/>
                  </a:lnTo>
                  <a:lnTo>
                    <a:pt x="3155711" y="295633"/>
                  </a:lnTo>
                  <a:lnTo>
                    <a:pt x="3552460" y="295969"/>
                  </a:lnTo>
                  <a:lnTo>
                    <a:pt x="3555646" y="315085"/>
                  </a:lnTo>
                  <a:lnTo>
                    <a:pt x="3823275" y="311899"/>
                  </a:lnTo>
                  <a:lnTo>
                    <a:pt x="3829647" y="340574"/>
                  </a:lnTo>
                  <a:lnTo>
                    <a:pt x="4087718" y="337387"/>
                  </a:lnTo>
                  <a:lnTo>
                    <a:pt x="4090904" y="353318"/>
                  </a:lnTo>
                  <a:lnTo>
                    <a:pt x="4374464" y="353318"/>
                  </a:lnTo>
                  <a:lnTo>
                    <a:pt x="4428627" y="372434"/>
                  </a:lnTo>
                  <a:lnTo>
                    <a:pt x="5757215" y="375620"/>
                  </a:lnTo>
                  <a:lnTo>
                    <a:pt x="5757215" y="404295"/>
                  </a:lnTo>
                  <a:lnTo>
                    <a:pt x="7108457" y="400331"/>
                  </a:lnTo>
                  <a:lnTo>
                    <a:pt x="7115657" y="421931"/>
                  </a:lnTo>
                  <a:lnTo>
                    <a:pt x="7303407" y="419506"/>
                  </a:lnTo>
                  <a:lnTo>
                    <a:pt x="7341507" y="444906"/>
                  </a:lnTo>
                  <a:lnTo>
                    <a:pt x="7560582" y="448081"/>
                  </a:lnTo>
                  <a:lnTo>
                    <a:pt x="7560582" y="473481"/>
                  </a:lnTo>
                  <a:lnTo>
                    <a:pt x="7792357" y="470306"/>
                  </a:lnTo>
                  <a:lnTo>
                    <a:pt x="7792357" y="502056"/>
                  </a:lnTo>
                  <a:lnTo>
                    <a:pt x="8030482" y="498881"/>
                  </a:lnTo>
                  <a:lnTo>
                    <a:pt x="8033657" y="543331"/>
                  </a:lnTo>
                  <a:lnTo>
                    <a:pt x="9842376" y="553972"/>
                  </a:lnTo>
                </a:path>
              </a:pathLst>
            </a:custGeom>
            <a:noFill/>
            <a:ln w="28575">
              <a:solidFill>
                <a:schemeClr val="accent4"/>
              </a:solidFill>
              <a:miter lim="800000"/>
              <a:headEnd/>
              <a:tailEnd/>
            </a:ln>
          </p:spPr>
          <p:txBody>
            <a:bodyPr rtlCol="0" anchor="ctr"/>
            <a:lstStyle/>
            <a:p>
              <a:pPr algn="ctr"/>
              <a:endParaRPr lang="en-US" dirty="0"/>
            </a:p>
          </p:txBody>
        </p:sp>
        <p:cxnSp>
          <p:nvCxnSpPr>
            <p:cNvPr id="136" name="Straight Connector 135">
              <a:extLst>
                <a:ext uri="{FF2B5EF4-FFF2-40B4-BE49-F238E27FC236}">
                  <a16:creationId xmlns:a16="http://schemas.microsoft.com/office/drawing/2014/main" id="{EF7C9AC7-C6A7-1A9A-049E-457D63684355}"/>
                </a:ext>
              </a:extLst>
            </p:cNvPr>
            <p:cNvCxnSpPr>
              <a:cxnSpLocks/>
            </p:cNvCxnSpPr>
            <p:nvPr/>
          </p:nvCxnSpPr>
          <p:spPr bwMode="auto">
            <a:xfrm>
              <a:off x="11391755" y="226676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38CD51F7-F69E-C54D-330E-3992F6B06F2E}"/>
                </a:ext>
              </a:extLst>
            </p:cNvPr>
            <p:cNvCxnSpPr>
              <a:cxnSpLocks/>
            </p:cNvCxnSpPr>
            <p:nvPr/>
          </p:nvCxnSpPr>
          <p:spPr bwMode="auto">
            <a:xfrm>
              <a:off x="11321905" y="198120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0FA670EA-1054-CEC3-2A05-D0A6106969D7}"/>
                </a:ext>
              </a:extLst>
            </p:cNvPr>
            <p:cNvCxnSpPr>
              <a:cxnSpLocks/>
            </p:cNvCxnSpPr>
            <p:nvPr/>
          </p:nvCxnSpPr>
          <p:spPr bwMode="auto">
            <a:xfrm>
              <a:off x="11363180" y="1981200"/>
              <a:ext cx="0" cy="109728"/>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A1F21AE-E78A-A4EF-744C-3E273E4E36D3}"/>
                </a:ext>
              </a:extLst>
            </p:cNvPr>
            <p:cNvCxnSpPr>
              <a:cxnSpLocks/>
            </p:cNvCxnSpPr>
            <p:nvPr/>
          </p:nvCxnSpPr>
          <p:spPr bwMode="auto">
            <a:xfrm>
              <a:off x="11341100" y="22701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0DC3BC9E-BB86-B149-CFED-F4C9BC97ACE4}"/>
                </a:ext>
              </a:extLst>
            </p:cNvPr>
            <p:cNvCxnSpPr>
              <a:cxnSpLocks/>
            </p:cNvCxnSpPr>
            <p:nvPr/>
          </p:nvCxnSpPr>
          <p:spPr bwMode="auto">
            <a:xfrm>
              <a:off x="11299825" y="227330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6C1EA535-5B89-9B29-23AC-511D09D4AB46}"/>
                </a:ext>
              </a:extLst>
            </p:cNvPr>
            <p:cNvCxnSpPr>
              <a:cxnSpLocks/>
            </p:cNvCxnSpPr>
            <p:nvPr/>
          </p:nvCxnSpPr>
          <p:spPr bwMode="auto">
            <a:xfrm>
              <a:off x="11166475" y="22828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5B0908E2-01DC-6C7B-9F11-376E285DA781}"/>
                </a:ext>
              </a:extLst>
            </p:cNvPr>
            <p:cNvCxnSpPr>
              <a:cxnSpLocks/>
            </p:cNvCxnSpPr>
            <p:nvPr/>
          </p:nvCxnSpPr>
          <p:spPr bwMode="auto">
            <a:xfrm>
              <a:off x="11068050" y="228600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1C5629A6-87DC-303C-4787-C522B9A577E0}"/>
                </a:ext>
              </a:extLst>
            </p:cNvPr>
            <p:cNvCxnSpPr>
              <a:cxnSpLocks/>
            </p:cNvCxnSpPr>
            <p:nvPr/>
          </p:nvCxnSpPr>
          <p:spPr bwMode="auto">
            <a:xfrm>
              <a:off x="10966450" y="227965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567A295-1B15-B676-5982-D4D4D7D3C11B}"/>
                </a:ext>
              </a:extLst>
            </p:cNvPr>
            <p:cNvCxnSpPr>
              <a:cxnSpLocks/>
            </p:cNvCxnSpPr>
            <p:nvPr/>
          </p:nvCxnSpPr>
          <p:spPr bwMode="auto">
            <a:xfrm>
              <a:off x="10864850" y="227330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B67900C-D0A1-7A9B-9DA1-8E01AC7BE63E}"/>
                </a:ext>
              </a:extLst>
            </p:cNvPr>
            <p:cNvCxnSpPr>
              <a:cxnSpLocks/>
            </p:cNvCxnSpPr>
            <p:nvPr/>
          </p:nvCxnSpPr>
          <p:spPr bwMode="auto">
            <a:xfrm>
              <a:off x="10763250" y="226695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4D09D449-EAF3-A216-28AE-360602C02DCC}"/>
                </a:ext>
              </a:extLst>
            </p:cNvPr>
            <p:cNvCxnSpPr>
              <a:cxnSpLocks/>
            </p:cNvCxnSpPr>
            <p:nvPr/>
          </p:nvCxnSpPr>
          <p:spPr bwMode="auto">
            <a:xfrm>
              <a:off x="10706100" y="22701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66740627-7CAF-C650-C2E4-8212C5716248}"/>
                </a:ext>
              </a:extLst>
            </p:cNvPr>
            <p:cNvCxnSpPr>
              <a:cxnSpLocks/>
            </p:cNvCxnSpPr>
            <p:nvPr/>
          </p:nvCxnSpPr>
          <p:spPr bwMode="auto">
            <a:xfrm>
              <a:off x="10810875" y="227647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B6D5B2EA-E588-C6F9-DF6F-DE8612F07148}"/>
                </a:ext>
              </a:extLst>
            </p:cNvPr>
            <p:cNvCxnSpPr>
              <a:cxnSpLocks/>
            </p:cNvCxnSpPr>
            <p:nvPr/>
          </p:nvCxnSpPr>
          <p:spPr bwMode="auto">
            <a:xfrm>
              <a:off x="10915650" y="227647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31C01861-19D2-3C5B-F31C-C583A218D6E5}"/>
                </a:ext>
              </a:extLst>
            </p:cNvPr>
            <p:cNvCxnSpPr>
              <a:cxnSpLocks/>
            </p:cNvCxnSpPr>
            <p:nvPr/>
          </p:nvCxnSpPr>
          <p:spPr bwMode="auto">
            <a:xfrm>
              <a:off x="11004550" y="227965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BBBD5F5-1C26-4F8C-36B8-665C2446C8E0}"/>
                </a:ext>
              </a:extLst>
            </p:cNvPr>
            <p:cNvCxnSpPr>
              <a:cxnSpLocks/>
            </p:cNvCxnSpPr>
            <p:nvPr/>
          </p:nvCxnSpPr>
          <p:spPr bwMode="auto">
            <a:xfrm>
              <a:off x="106235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D757D843-0639-9583-E87F-AEC99364476C}"/>
                </a:ext>
              </a:extLst>
            </p:cNvPr>
            <p:cNvCxnSpPr>
              <a:cxnSpLocks/>
            </p:cNvCxnSpPr>
            <p:nvPr/>
          </p:nvCxnSpPr>
          <p:spPr bwMode="auto">
            <a:xfrm>
              <a:off x="105600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ABCAC6BE-357B-2EF3-FCB7-D883140BA4A5}"/>
                </a:ext>
              </a:extLst>
            </p:cNvPr>
            <p:cNvCxnSpPr>
              <a:cxnSpLocks/>
            </p:cNvCxnSpPr>
            <p:nvPr/>
          </p:nvCxnSpPr>
          <p:spPr bwMode="auto">
            <a:xfrm>
              <a:off x="104965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EF06B56-2ABF-B131-195C-AB28EAF08AF2}"/>
                </a:ext>
              </a:extLst>
            </p:cNvPr>
            <p:cNvCxnSpPr>
              <a:cxnSpLocks/>
            </p:cNvCxnSpPr>
            <p:nvPr/>
          </p:nvCxnSpPr>
          <p:spPr bwMode="auto">
            <a:xfrm>
              <a:off x="104330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8F31FD1C-033F-61EA-B106-21538DEDEF73}"/>
                </a:ext>
              </a:extLst>
            </p:cNvPr>
            <p:cNvCxnSpPr>
              <a:cxnSpLocks/>
            </p:cNvCxnSpPr>
            <p:nvPr/>
          </p:nvCxnSpPr>
          <p:spPr bwMode="auto">
            <a:xfrm>
              <a:off x="103695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CB4DD08-16EF-CAFD-FE3D-DE33F8445054}"/>
                </a:ext>
              </a:extLst>
            </p:cNvPr>
            <p:cNvCxnSpPr>
              <a:cxnSpLocks/>
            </p:cNvCxnSpPr>
            <p:nvPr/>
          </p:nvCxnSpPr>
          <p:spPr bwMode="auto">
            <a:xfrm>
              <a:off x="103060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67524E2F-890E-5593-5A67-DE12002CF7D3}"/>
                </a:ext>
              </a:extLst>
            </p:cNvPr>
            <p:cNvCxnSpPr>
              <a:cxnSpLocks/>
            </p:cNvCxnSpPr>
            <p:nvPr/>
          </p:nvCxnSpPr>
          <p:spPr bwMode="auto">
            <a:xfrm>
              <a:off x="102425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F00FA9BC-EA45-F0C0-9631-2330C76AEB4A}"/>
                </a:ext>
              </a:extLst>
            </p:cNvPr>
            <p:cNvCxnSpPr>
              <a:cxnSpLocks/>
            </p:cNvCxnSpPr>
            <p:nvPr/>
          </p:nvCxnSpPr>
          <p:spPr bwMode="auto">
            <a:xfrm>
              <a:off x="105219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7A96DEBC-E623-5975-969C-C567555CACAF}"/>
                </a:ext>
              </a:extLst>
            </p:cNvPr>
            <p:cNvCxnSpPr>
              <a:cxnSpLocks/>
            </p:cNvCxnSpPr>
            <p:nvPr/>
          </p:nvCxnSpPr>
          <p:spPr bwMode="auto">
            <a:xfrm>
              <a:off x="104584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653DF76-213A-C54E-E2A6-D6127C18DDAA}"/>
                </a:ext>
              </a:extLst>
            </p:cNvPr>
            <p:cNvCxnSpPr>
              <a:cxnSpLocks/>
            </p:cNvCxnSpPr>
            <p:nvPr/>
          </p:nvCxnSpPr>
          <p:spPr bwMode="auto">
            <a:xfrm>
              <a:off x="103949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A134FDD3-FD7C-CADC-5198-8C3339AB40C4}"/>
                </a:ext>
              </a:extLst>
            </p:cNvPr>
            <p:cNvCxnSpPr>
              <a:cxnSpLocks/>
            </p:cNvCxnSpPr>
            <p:nvPr/>
          </p:nvCxnSpPr>
          <p:spPr bwMode="auto">
            <a:xfrm>
              <a:off x="103314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5C44A4CC-87C2-F22E-3513-6F820E3B9A79}"/>
                </a:ext>
              </a:extLst>
            </p:cNvPr>
            <p:cNvCxnSpPr>
              <a:cxnSpLocks/>
            </p:cNvCxnSpPr>
            <p:nvPr/>
          </p:nvCxnSpPr>
          <p:spPr bwMode="auto">
            <a:xfrm>
              <a:off x="10267950" y="21812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C3C38145-E1D1-4FD0-0161-F4A6E6C64D4D}"/>
                </a:ext>
              </a:extLst>
            </p:cNvPr>
            <p:cNvCxnSpPr>
              <a:cxnSpLocks/>
            </p:cNvCxnSpPr>
            <p:nvPr/>
          </p:nvCxnSpPr>
          <p:spPr bwMode="auto">
            <a:xfrm>
              <a:off x="11207605" y="211753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A6CC33E7-C4C2-77DF-3639-64773E2062A3}"/>
                </a:ext>
              </a:extLst>
            </p:cNvPr>
            <p:cNvCxnSpPr>
              <a:cxnSpLocks/>
            </p:cNvCxnSpPr>
            <p:nvPr/>
          </p:nvCxnSpPr>
          <p:spPr bwMode="auto">
            <a:xfrm>
              <a:off x="11156805" y="211753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A080543C-5369-6214-CF9F-E0D042D598CE}"/>
                </a:ext>
              </a:extLst>
            </p:cNvPr>
            <p:cNvCxnSpPr>
              <a:cxnSpLocks/>
            </p:cNvCxnSpPr>
            <p:nvPr/>
          </p:nvCxnSpPr>
          <p:spPr bwMode="auto">
            <a:xfrm>
              <a:off x="11029805" y="211118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0D7EA4B3-4122-2F01-16BC-E260B1956D71}"/>
                </a:ext>
              </a:extLst>
            </p:cNvPr>
            <p:cNvCxnSpPr>
              <a:cxnSpLocks/>
            </p:cNvCxnSpPr>
            <p:nvPr/>
          </p:nvCxnSpPr>
          <p:spPr bwMode="auto">
            <a:xfrm>
              <a:off x="10979005" y="211118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375E95FB-4DAF-711C-8CEE-E3D85E5EBE62}"/>
                </a:ext>
              </a:extLst>
            </p:cNvPr>
            <p:cNvCxnSpPr>
              <a:cxnSpLocks/>
            </p:cNvCxnSpPr>
            <p:nvPr/>
          </p:nvCxnSpPr>
          <p:spPr bwMode="auto">
            <a:xfrm>
              <a:off x="10899630" y="210483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54725D04-0E65-AB2B-BD07-39B180D2148C}"/>
                </a:ext>
              </a:extLst>
            </p:cNvPr>
            <p:cNvCxnSpPr>
              <a:cxnSpLocks/>
            </p:cNvCxnSpPr>
            <p:nvPr/>
          </p:nvCxnSpPr>
          <p:spPr bwMode="auto">
            <a:xfrm>
              <a:off x="10848830" y="210483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772AEC18-3C70-E56A-9F41-6B7AF1D89266}"/>
                </a:ext>
              </a:extLst>
            </p:cNvPr>
            <p:cNvCxnSpPr>
              <a:cxnSpLocks/>
            </p:cNvCxnSpPr>
            <p:nvPr/>
          </p:nvCxnSpPr>
          <p:spPr bwMode="auto">
            <a:xfrm>
              <a:off x="10801205" y="210483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3D7B0C30-4629-BBDD-F157-D35C22D4B3AC}"/>
                </a:ext>
              </a:extLst>
            </p:cNvPr>
            <p:cNvCxnSpPr>
              <a:cxnSpLocks/>
            </p:cNvCxnSpPr>
            <p:nvPr/>
          </p:nvCxnSpPr>
          <p:spPr bwMode="auto">
            <a:xfrm>
              <a:off x="10940905" y="211118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4A88EBDD-7466-7CC7-3A2B-38EC73B85700}"/>
                </a:ext>
              </a:extLst>
            </p:cNvPr>
            <p:cNvCxnSpPr>
              <a:cxnSpLocks/>
            </p:cNvCxnSpPr>
            <p:nvPr/>
          </p:nvCxnSpPr>
          <p:spPr bwMode="auto">
            <a:xfrm>
              <a:off x="10778980" y="210801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FBE2FA1-18D9-26BF-F6EF-69544A385CF7}"/>
                </a:ext>
              </a:extLst>
            </p:cNvPr>
            <p:cNvCxnSpPr>
              <a:cxnSpLocks/>
            </p:cNvCxnSpPr>
            <p:nvPr/>
          </p:nvCxnSpPr>
          <p:spPr bwMode="auto">
            <a:xfrm>
              <a:off x="10731355" y="211118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441E1D74-E436-E4CF-179A-A3C0E50EA479}"/>
                </a:ext>
              </a:extLst>
            </p:cNvPr>
            <p:cNvCxnSpPr>
              <a:cxnSpLocks/>
            </p:cNvCxnSpPr>
            <p:nvPr/>
          </p:nvCxnSpPr>
          <p:spPr bwMode="auto">
            <a:xfrm>
              <a:off x="10683730" y="211436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9D9ACAEB-EB55-5231-F099-4E836B18F241}"/>
                </a:ext>
              </a:extLst>
            </p:cNvPr>
            <p:cNvCxnSpPr>
              <a:cxnSpLocks/>
            </p:cNvCxnSpPr>
            <p:nvPr/>
          </p:nvCxnSpPr>
          <p:spPr bwMode="auto">
            <a:xfrm>
              <a:off x="10617055" y="210801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0DF7EF97-5734-2F8F-D20B-BB1660097A19}"/>
                </a:ext>
              </a:extLst>
            </p:cNvPr>
            <p:cNvCxnSpPr>
              <a:cxnSpLocks/>
            </p:cNvCxnSpPr>
            <p:nvPr/>
          </p:nvCxnSpPr>
          <p:spPr bwMode="auto">
            <a:xfrm>
              <a:off x="10591655" y="210166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B68DF21E-A29E-8B35-5B24-0D39FAD9824A}"/>
                </a:ext>
              </a:extLst>
            </p:cNvPr>
            <p:cNvCxnSpPr>
              <a:cxnSpLocks/>
            </p:cNvCxnSpPr>
            <p:nvPr/>
          </p:nvCxnSpPr>
          <p:spPr bwMode="auto">
            <a:xfrm>
              <a:off x="10496405" y="2104835"/>
              <a:ext cx="0" cy="109728"/>
            </a:xfrm>
            <a:prstGeom prst="line">
              <a:avLst/>
            </a:prstGeom>
            <a:noFill/>
            <a:ln w="123825" cap="flat" cmpd="sng" algn="ctr">
              <a:solidFill>
                <a:schemeClr val="accent4"/>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F5569A65-6222-D762-8597-033317111468}"/>
                </a:ext>
              </a:extLst>
            </p:cNvPr>
            <p:cNvCxnSpPr>
              <a:cxnSpLocks/>
            </p:cNvCxnSpPr>
            <p:nvPr/>
          </p:nvCxnSpPr>
          <p:spPr bwMode="auto">
            <a:xfrm>
              <a:off x="10372725" y="2105025"/>
              <a:ext cx="0" cy="109728"/>
            </a:xfrm>
            <a:prstGeom prst="line">
              <a:avLst/>
            </a:prstGeom>
            <a:noFill/>
            <a:ln w="92075" cap="flat" cmpd="sng" algn="ctr">
              <a:solidFill>
                <a:schemeClr val="accent4"/>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7B920107-A97F-202F-F59B-7D4659C3EE37}"/>
                </a:ext>
              </a:extLst>
            </p:cNvPr>
            <p:cNvCxnSpPr>
              <a:cxnSpLocks/>
            </p:cNvCxnSpPr>
            <p:nvPr/>
          </p:nvCxnSpPr>
          <p:spPr bwMode="auto">
            <a:xfrm>
              <a:off x="10258425" y="21050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6E4BABF3-98EB-6F24-AC12-6556D773B00C}"/>
                </a:ext>
              </a:extLst>
            </p:cNvPr>
            <p:cNvCxnSpPr>
              <a:cxnSpLocks/>
            </p:cNvCxnSpPr>
            <p:nvPr/>
          </p:nvCxnSpPr>
          <p:spPr bwMode="auto">
            <a:xfrm>
              <a:off x="10299700" y="21050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455021B-F4AB-26F1-D767-7C0FB8BA89AC}"/>
                </a:ext>
              </a:extLst>
            </p:cNvPr>
            <p:cNvCxnSpPr>
              <a:cxnSpLocks/>
            </p:cNvCxnSpPr>
            <p:nvPr/>
          </p:nvCxnSpPr>
          <p:spPr bwMode="auto">
            <a:xfrm>
              <a:off x="10204450" y="21082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F1630FF-41EB-A582-714D-5E426B381F7A}"/>
                </a:ext>
              </a:extLst>
            </p:cNvPr>
            <p:cNvCxnSpPr>
              <a:cxnSpLocks/>
            </p:cNvCxnSpPr>
            <p:nvPr/>
          </p:nvCxnSpPr>
          <p:spPr bwMode="auto">
            <a:xfrm>
              <a:off x="10061575" y="21018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7171DDF7-575A-7839-FFC2-B99A50415A03}"/>
                </a:ext>
              </a:extLst>
            </p:cNvPr>
            <p:cNvCxnSpPr>
              <a:cxnSpLocks/>
            </p:cNvCxnSpPr>
            <p:nvPr/>
          </p:nvCxnSpPr>
          <p:spPr bwMode="auto">
            <a:xfrm>
              <a:off x="10090150" y="21018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A2E17751-36E1-5B2B-DCEB-7D42CDAB53FC}"/>
                </a:ext>
              </a:extLst>
            </p:cNvPr>
            <p:cNvCxnSpPr>
              <a:cxnSpLocks/>
            </p:cNvCxnSpPr>
            <p:nvPr/>
          </p:nvCxnSpPr>
          <p:spPr bwMode="auto">
            <a:xfrm>
              <a:off x="10131425" y="21018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FD1BE9E6-C521-F0E8-5F9E-562008F8FCB9}"/>
                </a:ext>
              </a:extLst>
            </p:cNvPr>
            <p:cNvCxnSpPr>
              <a:cxnSpLocks/>
            </p:cNvCxnSpPr>
            <p:nvPr/>
          </p:nvCxnSpPr>
          <p:spPr bwMode="auto">
            <a:xfrm>
              <a:off x="10172700" y="21018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54FFC7E8-3797-7F17-9E02-AB9B222798FE}"/>
                </a:ext>
              </a:extLst>
            </p:cNvPr>
            <p:cNvCxnSpPr>
              <a:cxnSpLocks/>
            </p:cNvCxnSpPr>
            <p:nvPr/>
          </p:nvCxnSpPr>
          <p:spPr bwMode="auto">
            <a:xfrm>
              <a:off x="9940925" y="20986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76632140-AE8E-CDDD-5BE4-31367DDCD3F0}"/>
                </a:ext>
              </a:extLst>
            </p:cNvPr>
            <p:cNvCxnSpPr>
              <a:cxnSpLocks/>
            </p:cNvCxnSpPr>
            <p:nvPr/>
          </p:nvCxnSpPr>
          <p:spPr bwMode="auto">
            <a:xfrm>
              <a:off x="9982200" y="20986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51EFAA4-2BD3-A3A3-4E1F-AC0E0B9259F4}"/>
                </a:ext>
              </a:extLst>
            </p:cNvPr>
            <p:cNvCxnSpPr>
              <a:cxnSpLocks/>
            </p:cNvCxnSpPr>
            <p:nvPr/>
          </p:nvCxnSpPr>
          <p:spPr bwMode="auto">
            <a:xfrm>
              <a:off x="9785350" y="2108200"/>
              <a:ext cx="0" cy="109728"/>
            </a:xfrm>
            <a:prstGeom prst="line">
              <a:avLst/>
            </a:prstGeom>
            <a:noFill/>
            <a:ln w="50800" cap="flat" cmpd="sng" algn="ctr">
              <a:solidFill>
                <a:schemeClr val="accent4"/>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1CEB6F64-0959-4ACD-77CF-7A42532F0044}"/>
                </a:ext>
              </a:extLst>
            </p:cNvPr>
            <p:cNvCxnSpPr>
              <a:cxnSpLocks/>
            </p:cNvCxnSpPr>
            <p:nvPr/>
          </p:nvCxnSpPr>
          <p:spPr bwMode="auto">
            <a:xfrm>
              <a:off x="9874250" y="21082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482E35CA-4DD8-1CB1-3EBE-A175545621CD}"/>
                </a:ext>
              </a:extLst>
            </p:cNvPr>
            <p:cNvCxnSpPr>
              <a:cxnSpLocks/>
            </p:cNvCxnSpPr>
            <p:nvPr/>
          </p:nvCxnSpPr>
          <p:spPr bwMode="auto">
            <a:xfrm>
              <a:off x="9569450" y="20764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DFE2CBD6-C183-ECEA-001C-7404B909FB56}"/>
                </a:ext>
              </a:extLst>
            </p:cNvPr>
            <p:cNvCxnSpPr>
              <a:cxnSpLocks/>
            </p:cNvCxnSpPr>
            <p:nvPr/>
          </p:nvCxnSpPr>
          <p:spPr bwMode="auto">
            <a:xfrm>
              <a:off x="9617075" y="20986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C1B34CDD-FE19-9292-638F-B8F7512B73DC}"/>
                </a:ext>
              </a:extLst>
            </p:cNvPr>
            <p:cNvCxnSpPr>
              <a:cxnSpLocks/>
            </p:cNvCxnSpPr>
            <p:nvPr/>
          </p:nvCxnSpPr>
          <p:spPr bwMode="auto">
            <a:xfrm>
              <a:off x="9664700" y="21209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19BE6752-BEB0-E162-DD88-9FDDA9D05CB5}"/>
                </a:ext>
              </a:extLst>
            </p:cNvPr>
            <p:cNvCxnSpPr>
              <a:cxnSpLocks/>
            </p:cNvCxnSpPr>
            <p:nvPr/>
          </p:nvCxnSpPr>
          <p:spPr bwMode="auto">
            <a:xfrm>
              <a:off x="9531350" y="20828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8643D1AB-AD14-E3C9-DAE0-EEB4327A211B}"/>
                </a:ext>
              </a:extLst>
            </p:cNvPr>
            <p:cNvCxnSpPr>
              <a:cxnSpLocks/>
            </p:cNvCxnSpPr>
            <p:nvPr/>
          </p:nvCxnSpPr>
          <p:spPr bwMode="auto">
            <a:xfrm>
              <a:off x="9448800" y="2070100"/>
              <a:ext cx="0" cy="109728"/>
            </a:xfrm>
            <a:prstGeom prst="line">
              <a:avLst/>
            </a:prstGeom>
            <a:noFill/>
            <a:ln w="69850" cap="flat" cmpd="sng" algn="ctr">
              <a:solidFill>
                <a:schemeClr val="accent4"/>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3DDB3FC2-8B5D-3D12-67F4-946567FE4ECF}"/>
                </a:ext>
              </a:extLst>
            </p:cNvPr>
            <p:cNvCxnSpPr>
              <a:cxnSpLocks/>
            </p:cNvCxnSpPr>
            <p:nvPr/>
          </p:nvCxnSpPr>
          <p:spPr bwMode="auto">
            <a:xfrm>
              <a:off x="9347200" y="2063750"/>
              <a:ext cx="0" cy="109728"/>
            </a:xfrm>
            <a:prstGeom prst="line">
              <a:avLst/>
            </a:prstGeom>
            <a:noFill/>
            <a:ln w="69850" cap="flat" cmpd="sng" algn="ctr">
              <a:solidFill>
                <a:schemeClr val="accent4"/>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ED66F7F3-14E2-9A99-9E91-4A3B6C5A5EE9}"/>
                </a:ext>
              </a:extLst>
            </p:cNvPr>
            <p:cNvCxnSpPr>
              <a:cxnSpLocks/>
            </p:cNvCxnSpPr>
            <p:nvPr/>
          </p:nvCxnSpPr>
          <p:spPr bwMode="auto">
            <a:xfrm>
              <a:off x="9267825" y="2066925"/>
              <a:ext cx="0" cy="109728"/>
            </a:xfrm>
            <a:prstGeom prst="line">
              <a:avLst/>
            </a:prstGeom>
            <a:noFill/>
            <a:ln w="69850" cap="flat" cmpd="sng" algn="ctr">
              <a:solidFill>
                <a:schemeClr val="accent4"/>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171625EC-6A65-290D-257B-F6CCE45AD8FB}"/>
                </a:ext>
              </a:extLst>
            </p:cNvPr>
            <p:cNvCxnSpPr>
              <a:cxnSpLocks/>
            </p:cNvCxnSpPr>
            <p:nvPr/>
          </p:nvCxnSpPr>
          <p:spPr bwMode="auto">
            <a:xfrm>
              <a:off x="8515350" y="19526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B1DEA11B-9A1C-AC7D-8545-55401740F9E2}"/>
                </a:ext>
              </a:extLst>
            </p:cNvPr>
            <p:cNvCxnSpPr>
              <a:cxnSpLocks/>
            </p:cNvCxnSpPr>
            <p:nvPr/>
          </p:nvCxnSpPr>
          <p:spPr bwMode="auto">
            <a:xfrm>
              <a:off x="7804150" y="19589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6DE443DB-98C1-7241-68C4-F47360CE08F6}"/>
                </a:ext>
              </a:extLst>
            </p:cNvPr>
            <p:cNvCxnSpPr>
              <a:cxnSpLocks/>
            </p:cNvCxnSpPr>
            <p:nvPr/>
          </p:nvCxnSpPr>
          <p:spPr bwMode="auto">
            <a:xfrm>
              <a:off x="8093075" y="19621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E74C2786-EB37-2A0F-21A5-0614A0493413}"/>
                </a:ext>
              </a:extLst>
            </p:cNvPr>
            <p:cNvCxnSpPr>
              <a:cxnSpLocks/>
            </p:cNvCxnSpPr>
            <p:nvPr/>
          </p:nvCxnSpPr>
          <p:spPr bwMode="auto">
            <a:xfrm>
              <a:off x="8382000" y="19653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C7530BB9-9ABC-37B5-488F-CECB12015DE2}"/>
                </a:ext>
              </a:extLst>
            </p:cNvPr>
            <p:cNvCxnSpPr>
              <a:cxnSpLocks/>
            </p:cNvCxnSpPr>
            <p:nvPr/>
          </p:nvCxnSpPr>
          <p:spPr bwMode="auto">
            <a:xfrm>
              <a:off x="6330950" y="19335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775617CA-229D-EBF0-B0F0-3753D652AC54}"/>
                </a:ext>
              </a:extLst>
            </p:cNvPr>
            <p:cNvCxnSpPr>
              <a:cxnSpLocks/>
            </p:cNvCxnSpPr>
            <p:nvPr/>
          </p:nvCxnSpPr>
          <p:spPr bwMode="auto">
            <a:xfrm>
              <a:off x="6296025" y="19367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E687ED28-EF7B-FF58-6294-51B8503A7D52}"/>
                </a:ext>
              </a:extLst>
            </p:cNvPr>
            <p:cNvCxnSpPr>
              <a:cxnSpLocks/>
            </p:cNvCxnSpPr>
            <p:nvPr/>
          </p:nvCxnSpPr>
          <p:spPr bwMode="auto">
            <a:xfrm>
              <a:off x="5680075" y="18986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0CBC9B4-83A2-A04A-6058-CAA3AEADE8B5}"/>
                </a:ext>
              </a:extLst>
            </p:cNvPr>
            <p:cNvCxnSpPr>
              <a:cxnSpLocks/>
            </p:cNvCxnSpPr>
            <p:nvPr/>
          </p:nvCxnSpPr>
          <p:spPr bwMode="auto">
            <a:xfrm>
              <a:off x="5645150" y="19018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911D4A8E-4F59-C2FE-33AB-033883A61B60}"/>
                </a:ext>
              </a:extLst>
            </p:cNvPr>
            <p:cNvCxnSpPr>
              <a:cxnSpLocks/>
            </p:cNvCxnSpPr>
            <p:nvPr/>
          </p:nvCxnSpPr>
          <p:spPr bwMode="auto">
            <a:xfrm>
              <a:off x="4432300" y="181292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800CD59C-57C1-A6EC-FF61-1E2689B6B8BE}"/>
                </a:ext>
              </a:extLst>
            </p:cNvPr>
            <p:cNvCxnSpPr>
              <a:cxnSpLocks/>
            </p:cNvCxnSpPr>
            <p:nvPr/>
          </p:nvCxnSpPr>
          <p:spPr bwMode="auto">
            <a:xfrm>
              <a:off x="4270375" y="18034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95716049-429C-09AD-4F36-96A5275B6556}"/>
                </a:ext>
              </a:extLst>
            </p:cNvPr>
            <p:cNvCxnSpPr>
              <a:cxnSpLocks/>
            </p:cNvCxnSpPr>
            <p:nvPr/>
          </p:nvCxnSpPr>
          <p:spPr bwMode="auto">
            <a:xfrm>
              <a:off x="5575300" y="19050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F3C21EAE-DD8A-51C3-DD26-4914D195303A}"/>
                </a:ext>
              </a:extLst>
            </p:cNvPr>
            <p:cNvCxnSpPr>
              <a:cxnSpLocks/>
            </p:cNvCxnSpPr>
            <p:nvPr/>
          </p:nvCxnSpPr>
          <p:spPr bwMode="auto">
            <a:xfrm>
              <a:off x="2720975" y="172720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472A8901-2CEA-525E-6BD5-A5970A2C26E9}"/>
                </a:ext>
              </a:extLst>
            </p:cNvPr>
            <p:cNvCxnSpPr>
              <a:cxnSpLocks/>
            </p:cNvCxnSpPr>
            <p:nvPr/>
          </p:nvCxnSpPr>
          <p:spPr bwMode="auto">
            <a:xfrm>
              <a:off x="2317750" y="17081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54B6D837-00E9-566F-04C1-97AA633B996B}"/>
                </a:ext>
              </a:extLst>
            </p:cNvPr>
            <p:cNvCxnSpPr>
              <a:cxnSpLocks/>
            </p:cNvCxnSpPr>
            <p:nvPr/>
          </p:nvCxnSpPr>
          <p:spPr bwMode="auto">
            <a:xfrm>
              <a:off x="1609725" y="16541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EB9F9EC1-742A-80AD-E14F-EA15107FCAE9}"/>
                </a:ext>
              </a:extLst>
            </p:cNvPr>
            <p:cNvCxnSpPr>
              <a:cxnSpLocks/>
            </p:cNvCxnSpPr>
            <p:nvPr/>
          </p:nvCxnSpPr>
          <p:spPr bwMode="auto">
            <a:xfrm>
              <a:off x="1930400" y="1654175"/>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594C2C63-5B59-B34A-FF90-DB08A9B7EED3}"/>
                </a:ext>
              </a:extLst>
            </p:cNvPr>
            <p:cNvCxnSpPr>
              <a:cxnSpLocks/>
            </p:cNvCxnSpPr>
            <p:nvPr/>
          </p:nvCxnSpPr>
          <p:spPr bwMode="auto">
            <a:xfrm>
              <a:off x="1571625" y="1657350"/>
              <a:ext cx="0" cy="109728"/>
            </a:xfrm>
            <a:prstGeom prst="line">
              <a:avLst/>
            </a:prstGeom>
            <a:noFill/>
            <a:ln w="28575" cap="flat" cmpd="sng" algn="ctr">
              <a:solidFill>
                <a:schemeClr val="accent4"/>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DB6BFB15-CA92-7C6C-EF37-4AE2A317EBE4}"/>
                </a:ext>
              </a:extLst>
            </p:cNvPr>
            <p:cNvCxnSpPr>
              <a:cxnSpLocks/>
            </p:cNvCxnSpPr>
            <p:nvPr/>
          </p:nvCxnSpPr>
          <p:spPr bwMode="auto">
            <a:xfrm flipH="1">
              <a:off x="1454150" y="1675003"/>
              <a:ext cx="234950" cy="0"/>
            </a:xfrm>
            <a:prstGeom prst="line">
              <a:avLst/>
            </a:prstGeom>
            <a:noFill/>
            <a:ln w="28575" cap="flat" cmpd="sng" algn="ctr">
              <a:solidFill>
                <a:schemeClr val="accent4"/>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553E91ED-4BEE-D26D-CB89-736D0C62DB71}"/>
                </a:ext>
              </a:extLst>
            </p:cNvPr>
            <p:cNvCxnSpPr>
              <a:cxnSpLocks/>
            </p:cNvCxnSpPr>
            <p:nvPr/>
          </p:nvCxnSpPr>
          <p:spPr bwMode="auto">
            <a:xfrm flipH="1">
              <a:off x="1498600" y="1721231"/>
              <a:ext cx="234950" cy="0"/>
            </a:xfrm>
            <a:prstGeom prst="line">
              <a:avLst/>
            </a:prstGeom>
            <a:noFill/>
            <a:ln w="28575" cap="flat" cmpd="sng" algn="ctr">
              <a:solidFill>
                <a:schemeClr val="accent4"/>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2F4CD9B7-E941-443C-ECE6-806F10C5FC45}"/>
                </a:ext>
              </a:extLst>
            </p:cNvPr>
            <p:cNvCxnSpPr>
              <a:cxnSpLocks/>
            </p:cNvCxnSpPr>
            <p:nvPr/>
          </p:nvCxnSpPr>
          <p:spPr bwMode="auto">
            <a:xfrm>
              <a:off x="11160125" y="198120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31CDBA0D-44C5-E236-70AF-79F97735BFF6}"/>
                </a:ext>
              </a:extLst>
            </p:cNvPr>
            <p:cNvCxnSpPr>
              <a:cxnSpLocks/>
            </p:cNvCxnSpPr>
            <p:nvPr/>
          </p:nvCxnSpPr>
          <p:spPr bwMode="auto">
            <a:xfrm>
              <a:off x="11201400" y="1981200"/>
              <a:ext cx="0" cy="109728"/>
            </a:xfrm>
            <a:prstGeom prst="line">
              <a:avLst/>
            </a:prstGeom>
            <a:noFill/>
            <a:ln w="28575"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5669C66A-67A5-15E3-F874-DFD265F0C66A}"/>
                </a:ext>
              </a:extLst>
            </p:cNvPr>
            <p:cNvCxnSpPr>
              <a:cxnSpLocks/>
            </p:cNvCxnSpPr>
            <p:nvPr/>
          </p:nvCxnSpPr>
          <p:spPr bwMode="auto">
            <a:xfrm>
              <a:off x="11010097" y="1980607"/>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80309296-3A52-BCE7-5D85-3B786A716EE0}"/>
                </a:ext>
              </a:extLst>
            </p:cNvPr>
            <p:cNvCxnSpPr>
              <a:cxnSpLocks/>
            </p:cNvCxnSpPr>
            <p:nvPr/>
          </p:nvCxnSpPr>
          <p:spPr bwMode="auto">
            <a:xfrm>
              <a:off x="11051372" y="1980607"/>
              <a:ext cx="0" cy="109728"/>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5165A7A1-426C-9149-9A36-D6435DC9969E}"/>
                </a:ext>
              </a:extLst>
            </p:cNvPr>
            <p:cNvCxnSpPr>
              <a:cxnSpLocks/>
            </p:cNvCxnSpPr>
            <p:nvPr/>
          </p:nvCxnSpPr>
          <p:spPr bwMode="auto">
            <a:xfrm>
              <a:off x="10881418" y="1980014"/>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214A2AAC-02AD-A2B8-A173-BDCC43727C4B}"/>
                </a:ext>
              </a:extLst>
            </p:cNvPr>
            <p:cNvCxnSpPr>
              <a:cxnSpLocks/>
            </p:cNvCxnSpPr>
            <p:nvPr/>
          </p:nvCxnSpPr>
          <p:spPr bwMode="auto">
            <a:xfrm>
              <a:off x="10954714" y="1980014"/>
              <a:ext cx="0" cy="109728"/>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4AF99216-4849-2158-EB9B-5C79D260EB0A}"/>
                </a:ext>
              </a:extLst>
            </p:cNvPr>
            <p:cNvCxnSpPr>
              <a:cxnSpLocks/>
            </p:cNvCxnSpPr>
            <p:nvPr/>
          </p:nvCxnSpPr>
          <p:spPr bwMode="auto">
            <a:xfrm>
              <a:off x="10727832" y="1979421"/>
              <a:ext cx="0" cy="113907"/>
            </a:xfrm>
            <a:prstGeom prst="line">
              <a:avLst/>
            </a:prstGeom>
            <a:noFill/>
            <a:ln w="5715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EF766D92-F3E5-8094-1423-91D86DD78659}"/>
                </a:ext>
              </a:extLst>
            </p:cNvPr>
            <p:cNvCxnSpPr>
              <a:cxnSpLocks/>
            </p:cNvCxnSpPr>
            <p:nvPr/>
          </p:nvCxnSpPr>
          <p:spPr bwMode="auto">
            <a:xfrm>
              <a:off x="10797570" y="198120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D5F6D90D-9147-00C8-B5DF-01070223D14D}"/>
                </a:ext>
              </a:extLst>
            </p:cNvPr>
            <p:cNvCxnSpPr>
              <a:cxnSpLocks/>
            </p:cNvCxnSpPr>
            <p:nvPr/>
          </p:nvCxnSpPr>
          <p:spPr bwMode="auto">
            <a:xfrm>
              <a:off x="10515600" y="1981200"/>
              <a:ext cx="0" cy="113907"/>
            </a:xfrm>
            <a:prstGeom prst="line">
              <a:avLst/>
            </a:prstGeom>
            <a:noFill/>
            <a:ln w="57150"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680A1095-C6DB-1B83-CEE8-C50A28265009}"/>
                </a:ext>
              </a:extLst>
            </p:cNvPr>
            <p:cNvCxnSpPr>
              <a:cxnSpLocks/>
            </p:cNvCxnSpPr>
            <p:nvPr/>
          </p:nvCxnSpPr>
          <p:spPr bwMode="auto">
            <a:xfrm>
              <a:off x="10605439" y="198120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E1ED1700-6A95-B73C-8E01-069B7F0D6C13}"/>
                </a:ext>
              </a:extLst>
            </p:cNvPr>
            <p:cNvCxnSpPr>
              <a:cxnSpLocks/>
            </p:cNvCxnSpPr>
            <p:nvPr/>
          </p:nvCxnSpPr>
          <p:spPr bwMode="auto">
            <a:xfrm>
              <a:off x="10654658" y="1984165"/>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A0A3ADF1-8C90-F131-8AB4-2C14C95F720E}"/>
                </a:ext>
              </a:extLst>
            </p:cNvPr>
            <p:cNvCxnSpPr>
              <a:cxnSpLocks/>
            </p:cNvCxnSpPr>
            <p:nvPr/>
          </p:nvCxnSpPr>
          <p:spPr bwMode="auto">
            <a:xfrm>
              <a:off x="10568674" y="1980014"/>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A5864360-050F-BF46-4A4C-BC1DDE71CDC5}"/>
                </a:ext>
              </a:extLst>
            </p:cNvPr>
            <p:cNvCxnSpPr>
              <a:cxnSpLocks/>
            </p:cNvCxnSpPr>
            <p:nvPr/>
          </p:nvCxnSpPr>
          <p:spPr bwMode="auto">
            <a:xfrm>
              <a:off x="10457784" y="197942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746BAE02-6671-C124-A297-5931E90C5E1C}"/>
                </a:ext>
              </a:extLst>
            </p:cNvPr>
            <p:cNvCxnSpPr>
              <a:cxnSpLocks/>
            </p:cNvCxnSpPr>
            <p:nvPr/>
          </p:nvCxnSpPr>
          <p:spPr bwMode="auto">
            <a:xfrm>
              <a:off x="10414496" y="1982386"/>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CE03E458-2272-372E-9AC2-304985B2DBF0}"/>
                </a:ext>
              </a:extLst>
            </p:cNvPr>
            <p:cNvCxnSpPr>
              <a:cxnSpLocks/>
            </p:cNvCxnSpPr>
            <p:nvPr/>
          </p:nvCxnSpPr>
          <p:spPr bwMode="auto">
            <a:xfrm>
              <a:off x="10381882" y="198535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BE03B1E6-F73A-B490-F984-3DAFE6E83BFC}"/>
                </a:ext>
              </a:extLst>
            </p:cNvPr>
            <p:cNvCxnSpPr>
              <a:cxnSpLocks/>
            </p:cNvCxnSpPr>
            <p:nvPr/>
          </p:nvCxnSpPr>
          <p:spPr bwMode="auto">
            <a:xfrm>
              <a:off x="10329992" y="1980607"/>
              <a:ext cx="0" cy="113907"/>
            </a:xfrm>
            <a:prstGeom prst="line">
              <a:avLst/>
            </a:prstGeom>
            <a:noFill/>
            <a:ln w="698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9BA9D4E8-B440-89E1-1C1E-EAED90919DCA}"/>
                </a:ext>
              </a:extLst>
            </p:cNvPr>
            <p:cNvCxnSpPr>
              <a:cxnSpLocks/>
            </p:cNvCxnSpPr>
            <p:nvPr/>
          </p:nvCxnSpPr>
          <p:spPr bwMode="auto">
            <a:xfrm>
              <a:off x="10215544" y="1980014"/>
              <a:ext cx="0" cy="113907"/>
            </a:xfrm>
            <a:prstGeom prst="line">
              <a:avLst/>
            </a:prstGeom>
            <a:noFill/>
            <a:ln w="98425"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FA2FCABB-B1C8-393F-957C-77776965771A}"/>
                </a:ext>
              </a:extLst>
            </p:cNvPr>
            <p:cNvCxnSpPr>
              <a:cxnSpLocks/>
            </p:cNvCxnSpPr>
            <p:nvPr/>
          </p:nvCxnSpPr>
          <p:spPr bwMode="auto">
            <a:xfrm>
              <a:off x="10282258" y="198179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3AC8248C-2670-1604-34F9-A9246B5725D8}"/>
                </a:ext>
              </a:extLst>
            </p:cNvPr>
            <p:cNvCxnSpPr>
              <a:cxnSpLocks/>
            </p:cNvCxnSpPr>
            <p:nvPr/>
          </p:nvCxnSpPr>
          <p:spPr bwMode="auto">
            <a:xfrm>
              <a:off x="10093980" y="1929906"/>
              <a:ext cx="0" cy="113907"/>
            </a:xfrm>
            <a:prstGeom prst="line">
              <a:avLst/>
            </a:prstGeom>
            <a:noFill/>
            <a:ln w="6985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C9C9B90-3F1C-5F8C-7AD4-FDA0C535C272}"/>
                </a:ext>
              </a:extLst>
            </p:cNvPr>
            <p:cNvCxnSpPr>
              <a:cxnSpLocks/>
            </p:cNvCxnSpPr>
            <p:nvPr/>
          </p:nvCxnSpPr>
          <p:spPr bwMode="auto">
            <a:xfrm>
              <a:off x="10157728" y="1939097"/>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AD29EDF1-5B26-E0D0-5D8C-030D48A821BB}"/>
                </a:ext>
              </a:extLst>
            </p:cNvPr>
            <p:cNvCxnSpPr>
              <a:cxnSpLocks/>
            </p:cNvCxnSpPr>
            <p:nvPr/>
          </p:nvCxnSpPr>
          <p:spPr bwMode="auto">
            <a:xfrm>
              <a:off x="10011257" y="1934946"/>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90F5EBD2-CF0C-D504-6333-EDB0A335EBA2}"/>
                </a:ext>
              </a:extLst>
            </p:cNvPr>
            <p:cNvCxnSpPr>
              <a:cxnSpLocks/>
            </p:cNvCxnSpPr>
            <p:nvPr/>
          </p:nvCxnSpPr>
          <p:spPr bwMode="auto">
            <a:xfrm>
              <a:off x="10046243" y="193435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6B839EB0-4159-9C06-9B63-A28C06643B59}"/>
                </a:ext>
              </a:extLst>
            </p:cNvPr>
            <p:cNvCxnSpPr>
              <a:cxnSpLocks/>
            </p:cNvCxnSpPr>
            <p:nvPr/>
          </p:nvCxnSpPr>
          <p:spPr bwMode="auto">
            <a:xfrm>
              <a:off x="9896214" y="1887506"/>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6A7B2E96-EDF8-C4E6-7123-D1BC7B1FF54A}"/>
                </a:ext>
              </a:extLst>
            </p:cNvPr>
            <p:cNvCxnSpPr>
              <a:cxnSpLocks/>
            </p:cNvCxnSpPr>
            <p:nvPr/>
          </p:nvCxnSpPr>
          <p:spPr bwMode="auto">
            <a:xfrm>
              <a:off x="9948990" y="189047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FC884742-A0BC-8F8E-C9C0-14CBCD74D302}"/>
                </a:ext>
              </a:extLst>
            </p:cNvPr>
            <p:cNvCxnSpPr>
              <a:cxnSpLocks/>
            </p:cNvCxnSpPr>
            <p:nvPr/>
          </p:nvCxnSpPr>
          <p:spPr bwMode="auto">
            <a:xfrm>
              <a:off x="9791846" y="1889876"/>
              <a:ext cx="0" cy="113907"/>
            </a:xfrm>
            <a:prstGeom prst="line">
              <a:avLst/>
            </a:prstGeom>
            <a:noFill/>
            <a:ln w="5080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CA1385D7-CA45-B6DB-4B61-B0875EA5404A}"/>
                </a:ext>
              </a:extLst>
            </p:cNvPr>
            <p:cNvCxnSpPr>
              <a:cxnSpLocks/>
            </p:cNvCxnSpPr>
            <p:nvPr/>
          </p:nvCxnSpPr>
          <p:spPr bwMode="auto">
            <a:xfrm>
              <a:off x="9583410" y="1871495"/>
              <a:ext cx="0" cy="113907"/>
            </a:xfrm>
            <a:prstGeom prst="line">
              <a:avLst/>
            </a:prstGeom>
            <a:noFill/>
            <a:ln w="9842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7510CE58-CF56-8C9F-4072-12D49ABF6659}"/>
                </a:ext>
              </a:extLst>
            </p:cNvPr>
            <p:cNvCxnSpPr>
              <a:cxnSpLocks/>
            </p:cNvCxnSpPr>
            <p:nvPr/>
          </p:nvCxnSpPr>
          <p:spPr bwMode="auto">
            <a:xfrm>
              <a:off x="9671766" y="1888692"/>
              <a:ext cx="0" cy="113907"/>
            </a:xfrm>
            <a:prstGeom prst="line">
              <a:avLst/>
            </a:prstGeom>
            <a:noFill/>
            <a:ln w="98425"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755007EB-4F92-EF05-A6C1-B1827ABDA697}"/>
                </a:ext>
              </a:extLst>
            </p:cNvPr>
            <p:cNvCxnSpPr>
              <a:cxnSpLocks/>
            </p:cNvCxnSpPr>
            <p:nvPr/>
          </p:nvCxnSpPr>
          <p:spPr bwMode="auto">
            <a:xfrm>
              <a:off x="9115536" y="1825242"/>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26C7BC87-8FC8-8290-5B83-5A6C6EDC66A1}"/>
                </a:ext>
              </a:extLst>
            </p:cNvPr>
            <p:cNvCxnSpPr>
              <a:cxnSpLocks/>
            </p:cNvCxnSpPr>
            <p:nvPr/>
          </p:nvCxnSpPr>
          <p:spPr bwMode="auto">
            <a:xfrm>
              <a:off x="9150523" y="182109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7275D2D5-8C82-E82F-EF5F-AF31FCD272F7}"/>
                </a:ext>
              </a:extLst>
            </p:cNvPr>
            <p:cNvCxnSpPr>
              <a:cxnSpLocks/>
            </p:cNvCxnSpPr>
            <p:nvPr/>
          </p:nvCxnSpPr>
          <p:spPr bwMode="auto">
            <a:xfrm>
              <a:off x="9185510" y="181694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E955B845-A034-7AF9-9A02-A7AC6187D0E1}"/>
                </a:ext>
              </a:extLst>
            </p:cNvPr>
            <p:cNvCxnSpPr>
              <a:cxnSpLocks/>
            </p:cNvCxnSpPr>
            <p:nvPr/>
          </p:nvCxnSpPr>
          <p:spPr bwMode="auto">
            <a:xfrm>
              <a:off x="9241844" y="1819905"/>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C3C73B85-6171-EFBF-45F2-6583733FA4A4}"/>
                </a:ext>
              </a:extLst>
            </p:cNvPr>
            <p:cNvCxnSpPr>
              <a:cxnSpLocks/>
            </p:cNvCxnSpPr>
            <p:nvPr/>
          </p:nvCxnSpPr>
          <p:spPr bwMode="auto">
            <a:xfrm>
              <a:off x="9287504" y="1826428"/>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6783AE27-6F9F-76C0-26CE-B4BFE647528F}"/>
                </a:ext>
              </a:extLst>
            </p:cNvPr>
            <p:cNvCxnSpPr>
              <a:cxnSpLocks/>
            </p:cNvCxnSpPr>
            <p:nvPr/>
          </p:nvCxnSpPr>
          <p:spPr bwMode="auto">
            <a:xfrm>
              <a:off x="9333164" y="183295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939FB957-8E51-EB31-0C96-F6810F11BE9E}"/>
                </a:ext>
              </a:extLst>
            </p:cNvPr>
            <p:cNvCxnSpPr>
              <a:cxnSpLocks/>
            </p:cNvCxnSpPr>
            <p:nvPr/>
          </p:nvCxnSpPr>
          <p:spPr bwMode="auto">
            <a:xfrm>
              <a:off x="9368151" y="182524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8321604E-1B53-731E-BFBC-021C2EDEFEA3}"/>
                </a:ext>
              </a:extLst>
            </p:cNvPr>
            <p:cNvCxnSpPr>
              <a:cxnSpLocks/>
            </p:cNvCxnSpPr>
            <p:nvPr/>
          </p:nvCxnSpPr>
          <p:spPr bwMode="auto">
            <a:xfrm>
              <a:off x="9417370" y="1835324"/>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68155303-E991-836A-DAED-C57122685C8A}"/>
                </a:ext>
              </a:extLst>
            </p:cNvPr>
            <p:cNvCxnSpPr>
              <a:cxnSpLocks/>
            </p:cNvCxnSpPr>
            <p:nvPr/>
          </p:nvCxnSpPr>
          <p:spPr bwMode="auto">
            <a:xfrm>
              <a:off x="9448799" y="1845405"/>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A5D6A015-D18E-EFB2-5044-DAE132EBD77C}"/>
                </a:ext>
              </a:extLst>
            </p:cNvPr>
            <p:cNvCxnSpPr>
              <a:cxnSpLocks/>
            </p:cNvCxnSpPr>
            <p:nvPr/>
          </p:nvCxnSpPr>
          <p:spPr bwMode="auto">
            <a:xfrm>
              <a:off x="9487344" y="1837696"/>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E017A3A9-F474-8DBC-A132-D4DCE540361F}"/>
                </a:ext>
              </a:extLst>
            </p:cNvPr>
            <p:cNvCxnSpPr>
              <a:cxnSpLocks/>
            </p:cNvCxnSpPr>
            <p:nvPr/>
          </p:nvCxnSpPr>
          <p:spPr bwMode="auto">
            <a:xfrm>
              <a:off x="9525889" y="1829987"/>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71FEC2E6-9EFC-4A10-3E27-32E07ACF10D9}"/>
                </a:ext>
              </a:extLst>
            </p:cNvPr>
            <p:cNvCxnSpPr>
              <a:cxnSpLocks/>
            </p:cNvCxnSpPr>
            <p:nvPr/>
          </p:nvCxnSpPr>
          <p:spPr bwMode="auto">
            <a:xfrm>
              <a:off x="8481030" y="1824056"/>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169FBF29-B047-0FE6-6B1F-6201775B7EDE}"/>
                </a:ext>
              </a:extLst>
            </p:cNvPr>
            <p:cNvCxnSpPr>
              <a:cxnSpLocks/>
            </p:cNvCxnSpPr>
            <p:nvPr/>
          </p:nvCxnSpPr>
          <p:spPr bwMode="auto">
            <a:xfrm>
              <a:off x="9993392" y="2084567"/>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64D7BBC-90F6-0B17-5BD5-DDD2BBB89624}"/>
                </a:ext>
              </a:extLst>
            </p:cNvPr>
            <p:cNvCxnSpPr>
              <a:cxnSpLocks/>
            </p:cNvCxnSpPr>
            <p:nvPr/>
          </p:nvCxnSpPr>
          <p:spPr bwMode="auto">
            <a:xfrm>
              <a:off x="10021262" y="2115996"/>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D203FB8F-9908-22EE-1982-6AFDFA592616}"/>
                </a:ext>
              </a:extLst>
            </p:cNvPr>
            <p:cNvCxnSpPr>
              <a:cxnSpLocks/>
            </p:cNvCxnSpPr>
            <p:nvPr/>
          </p:nvCxnSpPr>
          <p:spPr bwMode="auto">
            <a:xfrm>
              <a:off x="9906000" y="205740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9B814150-3F69-C746-7A87-3C791250BE63}"/>
                </a:ext>
              </a:extLst>
            </p:cNvPr>
            <p:cNvCxnSpPr>
              <a:cxnSpLocks/>
            </p:cNvCxnSpPr>
            <p:nvPr/>
          </p:nvCxnSpPr>
          <p:spPr bwMode="auto">
            <a:xfrm>
              <a:off x="9808453" y="2057400"/>
              <a:ext cx="0" cy="109728"/>
            </a:xfrm>
            <a:prstGeom prst="line">
              <a:avLst/>
            </a:prstGeom>
            <a:noFill/>
            <a:ln w="50800"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949EB409-91F6-B5EA-6814-AF44751CE9AB}"/>
                </a:ext>
              </a:extLst>
            </p:cNvPr>
            <p:cNvCxnSpPr>
              <a:cxnSpLocks/>
            </p:cNvCxnSpPr>
            <p:nvPr/>
          </p:nvCxnSpPr>
          <p:spPr bwMode="auto">
            <a:xfrm>
              <a:off x="9729584" y="2060365"/>
              <a:ext cx="0" cy="109728"/>
            </a:xfrm>
            <a:prstGeom prst="line">
              <a:avLst/>
            </a:prstGeom>
            <a:noFill/>
            <a:ln w="66675"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720B7453-2AAE-489E-6650-4EFC78AA2242}"/>
                </a:ext>
              </a:extLst>
            </p:cNvPr>
            <p:cNvCxnSpPr>
              <a:cxnSpLocks/>
            </p:cNvCxnSpPr>
            <p:nvPr/>
          </p:nvCxnSpPr>
          <p:spPr bwMode="auto">
            <a:xfrm>
              <a:off x="9618990" y="2028936"/>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64D187A1-9DED-E978-377A-6EB9D6289F87}"/>
                </a:ext>
              </a:extLst>
            </p:cNvPr>
            <p:cNvCxnSpPr>
              <a:cxnSpLocks/>
            </p:cNvCxnSpPr>
            <p:nvPr/>
          </p:nvCxnSpPr>
          <p:spPr bwMode="auto">
            <a:xfrm>
              <a:off x="9671767" y="2049691"/>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0E23EBC0-29E3-8884-70B7-DDB7644D6211}"/>
                </a:ext>
              </a:extLst>
            </p:cNvPr>
            <p:cNvCxnSpPr>
              <a:cxnSpLocks/>
            </p:cNvCxnSpPr>
            <p:nvPr/>
          </p:nvCxnSpPr>
          <p:spPr bwMode="auto">
            <a:xfrm>
              <a:off x="9564435" y="2034866"/>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BA5C782F-7327-3784-BE2A-D6EA83FD547D}"/>
                </a:ext>
              </a:extLst>
            </p:cNvPr>
            <p:cNvCxnSpPr>
              <a:cxnSpLocks/>
            </p:cNvCxnSpPr>
            <p:nvPr/>
          </p:nvCxnSpPr>
          <p:spPr bwMode="auto">
            <a:xfrm>
              <a:off x="9510473" y="203071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E682A971-231E-027B-E894-4A543983317A}"/>
                </a:ext>
              </a:extLst>
            </p:cNvPr>
            <p:cNvCxnSpPr>
              <a:cxnSpLocks/>
            </p:cNvCxnSpPr>
            <p:nvPr/>
          </p:nvCxnSpPr>
          <p:spPr bwMode="auto">
            <a:xfrm>
              <a:off x="9442279" y="2030122"/>
              <a:ext cx="0" cy="109728"/>
            </a:xfrm>
            <a:prstGeom prst="line">
              <a:avLst/>
            </a:prstGeom>
            <a:noFill/>
            <a:ln w="60325"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B511351F-3FD3-BA01-AE2B-B4FACF5116EA}"/>
                </a:ext>
              </a:extLst>
            </p:cNvPr>
            <p:cNvCxnSpPr>
              <a:cxnSpLocks/>
            </p:cNvCxnSpPr>
            <p:nvPr/>
          </p:nvCxnSpPr>
          <p:spPr bwMode="auto">
            <a:xfrm>
              <a:off x="9314190" y="2028936"/>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DC1A40DB-5CA3-23CE-2C24-8C503C59CDB7}"/>
                </a:ext>
              </a:extLst>
            </p:cNvPr>
            <p:cNvCxnSpPr>
              <a:cxnSpLocks/>
            </p:cNvCxnSpPr>
            <p:nvPr/>
          </p:nvCxnSpPr>
          <p:spPr bwMode="auto">
            <a:xfrm>
              <a:off x="9192626" y="2014111"/>
              <a:ext cx="0" cy="109728"/>
            </a:xfrm>
            <a:prstGeom prst="line">
              <a:avLst/>
            </a:prstGeom>
            <a:noFill/>
            <a:ln w="44450"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CCB80183-1604-FA8F-155E-C9D3527A96C1}"/>
                </a:ext>
              </a:extLst>
            </p:cNvPr>
            <p:cNvCxnSpPr>
              <a:cxnSpLocks/>
            </p:cNvCxnSpPr>
            <p:nvPr/>
          </p:nvCxnSpPr>
          <p:spPr bwMode="auto">
            <a:xfrm>
              <a:off x="9136884" y="2013222"/>
              <a:ext cx="0" cy="109728"/>
            </a:xfrm>
            <a:prstGeom prst="line">
              <a:avLst/>
            </a:prstGeom>
            <a:noFill/>
            <a:ln w="44450"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CDF5FB37-B2A3-49D2-E5E2-DCF90BC5A90D}"/>
                </a:ext>
              </a:extLst>
            </p:cNvPr>
            <p:cNvCxnSpPr>
              <a:cxnSpLocks/>
            </p:cNvCxnSpPr>
            <p:nvPr/>
          </p:nvCxnSpPr>
          <p:spPr bwMode="auto">
            <a:xfrm>
              <a:off x="9235914" y="2026861"/>
              <a:ext cx="0" cy="109728"/>
            </a:xfrm>
            <a:prstGeom prst="line">
              <a:avLst/>
            </a:prstGeom>
            <a:noFill/>
            <a:ln w="92075" cap="flat" cmpd="sng" algn="ctr">
              <a:solidFill>
                <a:schemeClr val="accent3"/>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360FDDC9-39DE-0D9C-BDB5-47A8FFEA978A}"/>
                </a:ext>
              </a:extLst>
            </p:cNvPr>
            <p:cNvCxnSpPr>
              <a:cxnSpLocks/>
            </p:cNvCxnSpPr>
            <p:nvPr/>
          </p:nvCxnSpPr>
          <p:spPr bwMode="auto">
            <a:xfrm>
              <a:off x="9050011" y="2006106"/>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45C9B9E4-7709-F703-682B-C024FF26A0E6}"/>
                </a:ext>
              </a:extLst>
            </p:cNvPr>
            <p:cNvCxnSpPr>
              <a:cxnSpLocks/>
            </p:cNvCxnSpPr>
            <p:nvPr/>
          </p:nvCxnSpPr>
          <p:spPr bwMode="auto">
            <a:xfrm>
              <a:off x="8750548" y="200907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76E82FB2-FC9E-53A7-029A-149FE2D5A2E0}"/>
                </a:ext>
              </a:extLst>
            </p:cNvPr>
            <p:cNvCxnSpPr>
              <a:cxnSpLocks/>
            </p:cNvCxnSpPr>
            <p:nvPr/>
          </p:nvCxnSpPr>
          <p:spPr bwMode="auto">
            <a:xfrm>
              <a:off x="8451085" y="2012034"/>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4508E344-FB9E-7B16-541E-B53793D900BE}"/>
                </a:ext>
              </a:extLst>
            </p:cNvPr>
            <p:cNvCxnSpPr>
              <a:cxnSpLocks/>
            </p:cNvCxnSpPr>
            <p:nvPr/>
          </p:nvCxnSpPr>
          <p:spPr bwMode="auto">
            <a:xfrm>
              <a:off x="6877867" y="1901143"/>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2DB6801D-5DA6-48DC-0A64-327F0B8A0BA1}"/>
                </a:ext>
              </a:extLst>
            </p:cNvPr>
            <p:cNvCxnSpPr>
              <a:cxnSpLocks/>
            </p:cNvCxnSpPr>
            <p:nvPr/>
          </p:nvCxnSpPr>
          <p:spPr bwMode="auto">
            <a:xfrm>
              <a:off x="6589079" y="1850737"/>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1061768B-4325-A0F8-EEED-DA514C75318B}"/>
                </a:ext>
              </a:extLst>
            </p:cNvPr>
            <p:cNvCxnSpPr>
              <a:cxnSpLocks/>
            </p:cNvCxnSpPr>
            <p:nvPr/>
          </p:nvCxnSpPr>
          <p:spPr bwMode="auto">
            <a:xfrm>
              <a:off x="6961181" y="175230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9169FA58-0B3B-E05B-733D-8F0A3A95E14F}"/>
                </a:ext>
              </a:extLst>
            </p:cNvPr>
            <p:cNvCxnSpPr>
              <a:cxnSpLocks/>
            </p:cNvCxnSpPr>
            <p:nvPr/>
          </p:nvCxnSpPr>
          <p:spPr bwMode="auto">
            <a:xfrm>
              <a:off x="5540956" y="1737477"/>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5A06701B-4B62-70E2-73E5-38AC20A77B5F}"/>
                </a:ext>
              </a:extLst>
            </p:cNvPr>
            <p:cNvCxnSpPr>
              <a:cxnSpLocks/>
            </p:cNvCxnSpPr>
            <p:nvPr/>
          </p:nvCxnSpPr>
          <p:spPr bwMode="auto">
            <a:xfrm>
              <a:off x="5668451" y="173688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1609CB9E-249C-92EE-DF1D-4054A3D1D556}"/>
                </a:ext>
              </a:extLst>
            </p:cNvPr>
            <p:cNvCxnSpPr>
              <a:cxnSpLocks/>
            </p:cNvCxnSpPr>
            <p:nvPr/>
          </p:nvCxnSpPr>
          <p:spPr bwMode="auto">
            <a:xfrm>
              <a:off x="6863339" y="175052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579C08E7-C01E-3507-D8FF-B14F9E4FC8D1}"/>
                </a:ext>
              </a:extLst>
            </p:cNvPr>
            <p:cNvCxnSpPr>
              <a:cxnSpLocks/>
            </p:cNvCxnSpPr>
            <p:nvPr/>
          </p:nvCxnSpPr>
          <p:spPr bwMode="auto">
            <a:xfrm>
              <a:off x="4492838" y="170782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982B598-74C4-4234-6281-18E07EA82891}"/>
                </a:ext>
              </a:extLst>
            </p:cNvPr>
            <p:cNvCxnSpPr>
              <a:cxnSpLocks/>
            </p:cNvCxnSpPr>
            <p:nvPr/>
          </p:nvCxnSpPr>
          <p:spPr bwMode="auto">
            <a:xfrm>
              <a:off x="4407742" y="1728580"/>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0F4804D9-FCA5-8142-D43C-F11149137966}"/>
                </a:ext>
              </a:extLst>
            </p:cNvPr>
            <p:cNvCxnSpPr>
              <a:cxnSpLocks/>
            </p:cNvCxnSpPr>
            <p:nvPr/>
          </p:nvCxnSpPr>
          <p:spPr bwMode="auto">
            <a:xfrm>
              <a:off x="4360599" y="1714348"/>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58AE8ED2-964A-B88B-BF30-35668767EC34}"/>
                </a:ext>
              </a:extLst>
            </p:cNvPr>
            <p:cNvCxnSpPr>
              <a:cxnSpLocks/>
            </p:cNvCxnSpPr>
            <p:nvPr/>
          </p:nvCxnSpPr>
          <p:spPr bwMode="auto">
            <a:xfrm>
              <a:off x="4153643" y="1699523"/>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C98A28DA-8567-BC40-13D4-0272A7AD7D9F}"/>
                </a:ext>
              </a:extLst>
            </p:cNvPr>
            <p:cNvCxnSpPr>
              <a:cxnSpLocks/>
            </p:cNvCxnSpPr>
            <p:nvPr/>
          </p:nvCxnSpPr>
          <p:spPr bwMode="auto">
            <a:xfrm>
              <a:off x="3804962" y="1699523"/>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52A988DF-5A9E-A6A3-96F6-30A8EC1555B4}"/>
                </a:ext>
              </a:extLst>
            </p:cNvPr>
            <p:cNvCxnSpPr>
              <a:cxnSpLocks/>
            </p:cNvCxnSpPr>
            <p:nvPr/>
          </p:nvCxnSpPr>
          <p:spPr bwMode="auto">
            <a:xfrm>
              <a:off x="3631510" y="1742219"/>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3C418917-DFBC-7FAE-5754-764A7F18CAD3}"/>
                </a:ext>
              </a:extLst>
            </p:cNvPr>
            <p:cNvCxnSpPr>
              <a:cxnSpLocks/>
            </p:cNvCxnSpPr>
            <p:nvPr/>
          </p:nvCxnSpPr>
          <p:spPr bwMode="auto">
            <a:xfrm>
              <a:off x="2581314" y="1659793"/>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F92F96A6-2BDE-BF53-4D66-5768F32BC174}"/>
                </a:ext>
              </a:extLst>
            </p:cNvPr>
            <p:cNvCxnSpPr>
              <a:cxnSpLocks/>
            </p:cNvCxnSpPr>
            <p:nvPr/>
          </p:nvCxnSpPr>
          <p:spPr bwMode="auto">
            <a:xfrm>
              <a:off x="2473982" y="1662759"/>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C7045EEB-699F-FBE6-F13E-A9DE3DA55FEA}"/>
                </a:ext>
              </a:extLst>
            </p:cNvPr>
            <p:cNvCxnSpPr>
              <a:cxnSpLocks/>
            </p:cNvCxnSpPr>
            <p:nvPr/>
          </p:nvCxnSpPr>
          <p:spPr bwMode="auto">
            <a:xfrm>
              <a:off x="2114034" y="1655051"/>
              <a:ext cx="0" cy="113907"/>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DB9A341F-EA46-02D4-8E46-52665253C336}"/>
                </a:ext>
              </a:extLst>
            </p:cNvPr>
            <p:cNvCxnSpPr>
              <a:cxnSpLocks/>
            </p:cNvCxnSpPr>
            <p:nvPr/>
          </p:nvCxnSpPr>
          <p:spPr bwMode="auto">
            <a:xfrm>
              <a:off x="2658701" y="1649118"/>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92D7E0CB-5B10-8086-5D73-F777B8537DC3}"/>
                </a:ext>
              </a:extLst>
            </p:cNvPr>
            <p:cNvCxnSpPr>
              <a:cxnSpLocks/>
            </p:cNvCxnSpPr>
            <p:nvPr/>
          </p:nvCxnSpPr>
          <p:spPr bwMode="auto">
            <a:xfrm>
              <a:off x="1786404" y="1620061"/>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556C9CCD-92B8-D1E5-D11D-2C375EC2AC2F}"/>
                </a:ext>
              </a:extLst>
            </p:cNvPr>
            <p:cNvCxnSpPr>
              <a:cxnSpLocks/>
            </p:cNvCxnSpPr>
            <p:nvPr/>
          </p:nvCxnSpPr>
          <p:spPr bwMode="auto">
            <a:xfrm>
              <a:off x="1832065" y="1615910"/>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ACBF46CE-F69C-A02D-09BB-161E230F1C28}"/>
                </a:ext>
              </a:extLst>
            </p:cNvPr>
            <p:cNvCxnSpPr>
              <a:cxnSpLocks/>
            </p:cNvCxnSpPr>
            <p:nvPr/>
          </p:nvCxnSpPr>
          <p:spPr bwMode="auto">
            <a:xfrm>
              <a:off x="2069856" y="1618875"/>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7DD91901-3D57-B58B-66E4-EDC136765876}"/>
                </a:ext>
              </a:extLst>
            </p:cNvPr>
            <p:cNvCxnSpPr>
              <a:cxnSpLocks/>
            </p:cNvCxnSpPr>
            <p:nvPr/>
          </p:nvCxnSpPr>
          <p:spPr bwMode="auto">
            <a:xfrm>
              <a:off x="2610075" y="1653862"/>
              <a:ext cx="0" cy="109728"/>
            </a:xfrm>
            <a:prstGeom prst="line">
              <a:avLst/>
            </a:prstGeom>
            <a:noFill/>
            <a:ln w="28575" cap="flat" cmpd="sng" algn="ctr">
              <a:solidFill>
                <a:schemeClr val="accent3"/>
              </a:solidFill>
              <a:prstDash val="solid"/>
              <a:round/>
              <a:headEnd type="none" w="med" len="med"/>
              <a:tailEnd type="none" w="med" len="med"/>
            </a:ln>
            <a:effectLst/>
          </p:spPr>
        </p:cxnSp>
        <p:sp>
          <p:nvSpPr>
            <p:cNvPr id="289" name="TextBox 288">
              <a:extLst>
                <a:ext uri="{FF2B5EF4-FFF2-40B4-BE49-F238E27FC236}">
                  <a16:creationId xmlns:a16="http://schemas.microsoft.com/office/drawing/2014/main" id="{02E7BF02-C460-3B4E-CBD4-4B96CE0A5050}"/>
                </a:ext>
              </a:extLst>
            </p:cNvPr>
            <p:cNvSpPr txBox="1"/>
            <p:nvPr/>
          </p:nvSpPr>
          <p:spPr bwMode="auto">
            <a:xfrm>
              <a:off x="9090298" y="2163453"/>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Aft>
                  <a:spcPct val="0"/>
                </a:spcAft>
              </a:pPr>
              <a:r>
                <a:rPr lang="en-US" b="1" dirty="0">
                  <a:solidFill>
                    <a:schemeClr val="accent4"/>
                  </a:solidFill>
                  <a:latin typeface="Calibri" panose="020F0502020204030204" pitchFamily="34" charset="0"/>
                </a:rPr>
                <a:t>82%</a:t>
              </a:r>
            </a:p>
          </p:txBody>
        </p:sp>
      </p:grpSp>
      <p:sp>
        <p:nvSpPr>
          <p:cNvPr id="385" name="Text Box 15">
            <a:extLst>
              <a:ext uri="{FF2B5EF4-FFF2-40B4-BE49-F238E27FC236}">
                <a16:creationId xmlns:a16="http://schemas.microsoft.com/office/drawing/2014/main" id="{7B65B6E0-6492-2570-D082-2D526E49E55D}"/>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s-ES" altLang="en-US" sz="1200" b="0" spc="-10" dirty="0">
                <a:solidFill>
                  <a:srgbClr val="455560"/>
                </a:solidFill>
                <a:latin typeface="Calibri" panose="020F0502020204030204" pitchFamily="34" charset="0"/>
              </a:rPr>
              <a:t>. Reproduced with permission.</a:t>
            </a:r>
          </a:p>
        </p:txBody>
      </p:sp>
    </p:spTree>
    <p:extLst>
      <p:ext uri="{BB962C8B-B14F-4D97-AF65-F5344CB8AC3E}">
        <p14:creationId xmlns:p14="http://schemas.microsoft.com/office/powerpoint/2010/main" val="187592285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1F375F-A744-479B-BC87-1E6145C14D10}"/>
              </a:ext>
            </a:extLst>
          </p:cNvPr>
          <p:cNvSpPr>
            <a:spLocks noGrp="1"/>
          </p:cNvSpPr>
          <p:nvPr>
            <p:ph type="title"/>
          </p:nvPr>
        </p:nvSpPr>
        <p:spPr/>
        <p:txBody>
          <a:bodyPr/>
          <a:lstStyle/>
          <a:p>
            <a:r>
              <a:rPr lang="en-US" dirty="0"/>
              <a:t>ELEVATE-TN 5-Yr Update: Most Common AEs</a:t>
            </a:r>
          </a:p>
        </p:txBody>
      </p:sp>
      <p:sp>
        <p:nvSpPr>
          <p:cNvPr id="10" name="Content Placeholder 9">
            <a:extLst>
              <a:ext uri="{FF2B5EF4-FFF2-40B4-BE49-F238E27FC236}">
                <a16:creationId xmlns:a16="http://schemas.microsoft.com/office/drawing/2014/main" id="{EDCC6F92-27A1-48F3-B392-BDB34DDBB7F2}"/>
              </a:ext>
            </a:extLst>
          </p:cNvPr>
          <p:cNvSpPr>
            <a:spLocks noGrp="1"/>
          </p:cNvSpPr>
          <p:nvPr>
            <p:ph idx="1"/>
          </p:nvPr>
        </p:nvSpPr>
        <p:spPr>
          <a:xfrm>
            <a:off x="604675" y="4431855"/>
            <a:ext cx="10877529" cy="1393549"/>
          </a:xfrm>
        </p:spPr>
        <p:txBody>
          <a:bodyPr/>
          <a:lstStyle/>
          <a:p>
            <a:r>
              <a:rPr lang="en-US" sz="2000" dirty="0"/>
              <a:t>Most common AEs generally consistent with previous analyses</a:t>
            </a:r>
          </a:p>
          <a:p>
            <a:r>
              <a:rPr lang="en-US" sz="2000" dirty="0"/>
              <a:t>AEs that occurred more frequently in the A + O and A vs O + Clb arms included headache, </a:t>
            </a:r>
            <a:br>
              <a:rPr lang="en-US" sz="2000" dirty="0"/>
            </a:br>
            <a:r>
              <a:rPr lang="en-US" sz="2000" dirty="0"/>
              <a:t>diarrhea, and arthralgia</a:t>
            </a:r>
          </a:p>
          <a:p>
            <a:r>
              <a:rPr lang="en-US" sz="2000" dirty="0"/>
              <a:t>AEs that occurred more frequently with O + Clb included neutropenia, nausea, and </a:t>
            </a:r>
            <a:br>
              <a:rPr lang="en-US" sz="2000" dirty="0"/>
            </a:br>
            <a:r>
              <a:rPr lang="en-US" sz="2000" dirty="0"/>
              <a:t>infusion-related reaction</a:t>
            </a:r>
          </a:p>
        </p:txBody>
      </p:sp>
      <p:sp>
        <p:nvSpPr>
          <p:cNvPr id="4" name="Text Box 15">
            <a:extLst>
              <a:ext uri="{FF2B5EF4-FFF2-40B4-BE49-F238E27FC236}">
                <a16:creationId xmlns:a16="http://schemas.microsoft.com/office/drawing/2014/main" id="{88C53AA1-62F9-4179-A8ED-0C2D148AC76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s-ES" altLang="en-US" sz="1200" b="0" spc="-10" dirty="0">
                <a:solidFill>
                  <a:srgbClr val="455560"/>
                </a:solidFill>
                <a:latin typeface="Calibri" panose="020F0502020204030204" pitchFamily="34" charset="0"/>
              </a:rPr>
              <a:t>. </a:t>
            </a:r>
          </a:p>
        </p:txBody>
      </p:sp>
      <p:graphicFrame>
        <p:nvGraphicFramePr>
          <p:cNvPr id="9" name="Group 3">
            <a:extLst>
              <a:ext uri="{FF2B5EF4-FFF2-40B4-BE49-F238E27FC236}">
                <a16:creationId xmlns:a16="http://schemas.microsoft.com/office/drawing/2014/main" id="{5F428CC0-39A7-4035-A30C-9283348265AC}"/>
              </a:ext>
            </a:extLst>
          </p:cNvPr>
          <p:cNvGraphicFramePr>
            <a:graphicFrameLocks/>
          </p:cNvGraphicFramePr>
          <p:nvPr>
            <p:extLst>
              <p:ext uri="{D42A27DB-BD31-4B8C-83A1-F6EECF244321}">
                <p14:modId xmlns:p14="http://schemas.microsoft.com/office/powerpoint/2010/main" val="3827082816"/>
              </p:ext>
            </p:extLst>
          </p:nvPr>
        </p:nvGraphicFramePr>
        <p:xfrm>
          <a:off x="719138" y="1603185"/>
          <a:ext cx="10787064" cy="2682368"/>
        </p:xfrm>
        <a:graphic>
          <a:graphicData uri="http://schemas.openxmlformats.org/drawingml/2006/table">
            <a:tbl>
              <a:tblPr/>
              <a:tblGrid>
                <a:gridCol w="3037962">
                  <a:extLst>
                    <a:ext uri="{9D8B030D-6E8A-4147-A177-3AD203B41FA5}">
                      <a16:colId xmlns:a16="http://schemas.microsoft.com/office/drawing/2014/main" val="20000"/>
                    </a:ext>
                  </a:extLst>
                </a:gridCol>
                <a:gridCol w="1291517">
                  <a:extLst>
                    <a:ext uri="{9D8B030D-6E8A-4147-A177-3AD203B41FA5}">
                      <a16:colId xmlns:a16="http://schemas.microsoft.com/office/drawing/2014/main" val="20001"/>
                    </a:ext>
                  </a:extLst>
                </a:gridCol>
                <a:gridCol w="1291517">
                  <a:extLst>
                    <a:ext uri="{9D8B030D-6E8A-4147-A177-3AD203B41FA5}">
                      <a16:colId xmlns:a16="http://schemas.microsoft.com/office/drawing/2014/main" val="1998194801"/>
                    </a:ext>
                  </a:extLst>
                </a:gridCol>
                <a:gridCol w="1291517">
                  <a:extLst>
                    <a:ext uri="{9D8B030D-6E8A-4147-A177-3AD203B41FA5}">
                      <a16:colId xmlns:a16="http://schemas.microsoft.com/office/drawing/2014/main" val="20002"/>
                    </a:ext>
                  </a:extLst>
                </a:gridCol>
                <a:gridCol w="1291517">
                  <a:extLst>
                    <a:ext uri="{9D8B030D-6E8A-4147-A177-3AD203B41FA5}">
                      <a16:colId xmlns:a16="http://schemas.microsoft.com/office/drawing/2014/main" val="3479102194"/>
                    </a:ext>
                  </a:extLst>
                </a:gridCol>
                <a:gridCol w="1291517">
                  <a:extLst>
                    <a:ext uri="{9D8B030D-6E8A-4147-A177-3AD203B41FA5}">
                      <a16:colId xmlns:a16="http://schemas.microsoft.com/office/drawing/2014/main" val="20003"/>
                    </a:ext>
                  </a:extLst>
                </a:gridCol>
                <a:gridCol w="1291517">
                  <a:extLst>
                    <a:ext uri="{9D8B030D-6E8A-4147-A177-3AD203B41FA5}">
                      <a16:colId xmlns:a16="http://schemas.microsoft.com/office/drawing/2014/main" val="84395932"/>
                    </a:ext>
                  </a:extLst>
                </a:gridCol>
              </a:tblGrid>
              <a:tr h="15240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AEs in ≥30% of Patients,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 + O (n =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 (n = 179)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 + Clb (n = 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extLst>
                  <a:ext uri="{0D108BD9-81ED-4DB2-BD59-A6C34878D82A}">
                    <a16:rowId xmlns:a16="http://schemas.microsoft.com/office/drawing/2014/main" val="10001"/>
                  </a:ext>
                </a:extLst>
              </a:tr>
              <a:tr h="152408">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82552007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 (43.3)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(42.5)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 (40.4)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(39.1)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(11.8)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Arthralgia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 (33.7)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 (26.3)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 (33.7)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(11.2)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 (45.6)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 (42.0)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725691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 (24.7)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 (24.6)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 (31.4)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84961465"/>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Infusion-related reaction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(14.6)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(40.8)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831588871"/>
                  </a:ext>
                </a:extLst>
              </a:tr>
            </a:tbl>
          </a:graphicData>
        </a:graphic>
      </p:graphicFrame>
    </p:spTree>
    <p:extLst>
      <p:ext uri="{BB962C8B-B14F-4D97-AF65-F5344CB8AC3E}">
        <p14:creationId xmlns:p14="http://schemas.microsoft.com/office/powerpoint/2010/main" val="22200664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3">
            <a:extLst>
              <a:ext uri="{FF2B5EF4-FFF2-40B4-BE49-F238E27FC236}">
                <a16:creationId xmlns:a16="http://schemas.microsoft.com/office/drawing/2014/main" id="{5FA89410-37CC-4CAA-B00B-6C80B3D1A17B}"/>
              </a:ext>
            </a:extLst>
          </p:cNvPr>
          <p:cNvGraphicFramePr>
            <a:graphicFrameLocks/>
          </p:cNvGraphicFramePr>
          <p:nvPr>
            <p:extLst>
              <p:ext uri="{D42A27DB-BD31-4B8C-83A1-F6EECF244321}">
                <p14:modId xmlns:p14="http://schemas.microsoft.com/office/powerpoint/2010/main" val="2791953821"/>
              </p:ext>
            </p:extLst>
          </p:nvPr>
        </p:nvGraphicFramePr>
        <p:xfrm>
          <a:off x="719136" y="1601441"/>
          <a:ext cx="10787060" cy="3078592"/>
        </p:xfrm>
        <a:graphic>
          <a:graphicData uri="http://schemas.openxmlformats.org/drawingml/2006/table">
            <a:tbl>
              <a:tblPr/>
              <a:tblGrid>
                <a:gridCol w="3037964">
                  <a:extLst>
                    <a:ext uri="{9D8B030D-6E8A-4147-A177-3AD203B41FA5}">
                      <a16:colId xmlns:a16="http://schemas.microsoft.com/office/drawing/2014/main" val="20000"/>
                    </a:ext>
                  </a:extLst>
                </a:gridCol>
                <a:gridCol w="1291516">
                  <a:extLst>
                    <a:ext uri="{9D8B030D-6E8A-4147-A177-3AD203B41FA5}">
                      <a16:colId xmlns:a16="http://schemas.microsoft.com/office/drawing/2014/main" val="20001"/>
                    </a:ext>
                  </a:extLst>
                </a:gridCol>
                <a:gridCol w="1291516">
                  <a:extLst>
                    <a:ext uri="{9D8B030D-6E8A-4147-A177-3AD203B41FA5}">
                      <a16:colId xmlns:a16="http://schemas.microsoft.com/office/drawing/2014/main" val="1998194801"/>
                    </a:ext>
                  </a:extLst>
                </a:gridCol>
                <a:gridCol w="1291516">
                  <a:extLst>
                    <a:ext uri="{9D8B030D-6E8A-4147-A177-3AD203B41FA5}">
                      <a16:colId xmlns:a16="http://schemas.microsoft.com/office/drawing/2014/main" val="20002"/>
                    </a:ext>
                  </a:extLst>
                </a:gridCol>
                <a:gridCol w="1291516">
                  <a:extLst>
                    <a:ext uri="{9D8B030D-6E8A-4147-A177-3AD203B41FA5}">
                      <a16:colId xmlns:a16="http://schemas.microsoft.com/office/drawing/2014/main" val="3479102194"/>
                    </a:ext>
                  </a:extLst>
                </a:gridCol>
                <a:gridCol w="1291516">
                  <a:extLst>
                    <a:ext uri="{9D8B030D-6E8A-4147-A177-3AD203B41FA5}">
                      <a16:colId xmlns:a16="http://schemas.microsoft.com/office/drawing/2014/main" val="20003"/>
                    </a:ext>
                  </a:extLst>
                </a:gridCol>
                <a:gridCol w="1291516">
                  <a:extLst>
                    <a:ext uri="{9D8B030D-6E8A-4147-A177-3AD203B41FA5}">
                      <a16:colId xmlns:a16="http://schemas.microsoft.com/office/drawing/2014/main" val="84395932"/>
                    </a:ext>
                  </a:extLst>
                </a:gridCol>
              </a:tblGrid>
              <a:tr h="15240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Events of Clinical Interest,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 + O (n =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 (n = 179)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 + Clb (n = 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extLst>
                  <a:ext uri="{0D108BD9-81ED-4DB2-BD59-A6C34878D82A}">
                    <a16:rowId xmlns:a16="http://schemas.microsoft.com/office/drawing/2014/main" val="10001"/>
                  </a:ext>
                </a:extLst>
              </a:tr>
              <a:tr h="152408">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82552007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Cardiac events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Atrial fibrillation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(24.2)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(10.1)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Bleeding</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Major bleeding*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 (49.4)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 (43.6)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(11.8)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 (8.9)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Infections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140 (78.7)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 (28.1)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135 (75.4)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(19.6)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(44.4)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725691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Second primary malignancies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Excluding nonmelanoma skin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 (17.4)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84961465"/>
                  </a:ext>
                </a:extLst>
              </a:tr>
            </a:tbl>
          </a:graphicData>
        </a:graphic>
      </p:graphicFrame>
      <p:sp>
        <p:nvSpPr>
          <p:cNvPr id="2" name="Title 1">
            <a:extLst>
              <a:ext uri="{FF2B5EF4-FFF2-40B4-BE49-F238E27FC236}">
                <a16:creationId xmlns:a16="http://schemas.microsoft.com/office/drawing/2014/main" id="{A01F375F-A744-479B-BC87-1E6145C14D10}"/>
              </a:ext>
            </a:extLst>
          </p:cNvPr>
          <p:cNvSpPr>
            <a:spLocks noGrp="1"/>
          </p:cNvSpPr>
          <p:nvPr>
            <p:ph type="title"/>
          </p:nvPr>
        </p:nvSpPr>
        <p:spPr/>
        <p:txBody>
          <a:bodyPr/>
          <a:lstStyle/>
          <a:p>
            <a:r>
              <a:rPr lang="en-US" dirty="0"/>
              <a:t>ELEVATE-TN 5-Yr Update: Events of Clinical Interest</a:t>
            </a:r>
          </a:p>
        </p:txBody>
      </p:sp>
      <p:sp>
        <p:nvSpPr>
          <p:cNvPr id="12" name="Content Placeholder 11">
            <a:extLst>
              <a:ext uri="{FF2B5EF4-FFF2-40B4-BE49-F238E27FC236}">
                <a16:creationId xmlns:a16="http://schemas.microsoft.com/office/drawing/2014/main" id="{2EC5628A-633D-4EAD-A4D3-CD9BAF5EBBC9}"/>
              </a:ext>
            </a:extLst>
          </p:cNvPr>
          <p:cNvSpPr>
            <a:spLocks noGrp="1"/>
          </p:cNvSpPr>
          <p:nvPr>
            <p:ph idx="1"/>
          </p:nvPr>
        </p:nvSpPr>
        <p:spPr>
          <a:xfrm>
            <a:off x="604675" y="5256559"/>
            <a:ext cx="10877529" cy="907174"/>
          </a:xfrm>
        </p:spPr>
        <p:txBody>
          <a:bodyPr/>
          <a:lstStyle/>
          <a:p>
            <a:r>
              <a:rPr lang="en-US" sz="2200" dirty="0"/>
              <a:t>Events of clinical interest including cardiovascular events were consistent with previous analyses and similar between acalabrutinib-containing treatment arms</a:t>
            </a:r>
          </a:p>
        </p:txBody>
      </p:sp>
      <p:sp>
        <p:nvSpPr>
          <p:cNvPr id="4" name="Text Box 15">
            <a:extLst>
              <a:ext uri="{FF2B5EF4-FFF2-40B4-BE49-F238E27FC236}">
                <a16:creationId xmlns:a16="http://schemas.microsoft.com/office/drawing/2014/main" id="{88C53AA1-62F9-4179-A8ED-0C2D148AC76B}"/>
              </a:ext>
            </a:extLst>
          </p:cNvPr>
          <p:cNvSpPr txBox="1">
            <a:spLocks noChangeArrowheads="1"/>
          </p:cNvSpPr>
          <p:nvPr/>
        </p:nvSpPr>
        <p:spPr bwMode="auto">
          <a:xfrm>
            <a:off x="431039"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s-ES" altLang="en-US" sz="1200" b="0" spc="-10" dirty="0">
                <a:solidFill>
                  <a:srgbClr val="455560"/>
                </a:solidFill>
                <a:latin typeface="Calibri" panose="020F0502020204030204" pitchFamily="34" charset="0"/>
              </a:rPr>
              <a:t>. </a:t>
            </a:r>
          </a:p>
        </p:txBody>
      </p:sp>
      <p:sp>
        <p:nvSpPr>
          <p:cNvPr id="11" name="Text Box 30">
            <a:extLst>
              <a:ext uri="{FF2B5EF4-FFF2-40B4-BE49-F238E27FC236}">
                <a16:creationId xmlns:a16="http://schemas.microsoft.com/office/drawing/2014/main" id="{3D0CCAFC-BB73-43F9-AE56-91DD57899B20}"/>
              </a:ext>
            </a:extLst>
          </p:cNvPr>
          <p:cNvSpPr txBox="1">
            <a:spLocks noChangeArrowheads="1"/>
          </p:cNvSpPr>
          <p:nvPr/>
        </p:nvSpPr>
        <p:spPr bwMode="auto">
          <a:xfrm>
            <a:off x="719138" y="4689177"/>
            <a:ext cx="10744206"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*Any serious or grade ≥3 hemorrhagic event or any-grade hemorrhagic event in the CNS.</a:t>
            </a:r>
          </a:p>
        </p:txBody>
      </p:sp>
    </p:spTree>
    <p:extLst>
      <p:ext uri="{BB962C8B-B14F-4D97-AF65-F5344CB8AC3E}">
        <p14:creationId xmlns:p14="http://schemas.microsoft.com/office/powerpoint/2010/main" val="23364290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1F375F-A744-479B-BC87-1E6145C14D10}"/>
              </a:ext>
            </a:extLst>
          </p:cNvPr>
          <p:cNvSpPr>
            <a:spLocks noGrp="1"/>
          </p:cNvSpPr>
          <p:nvPr>
            <p:ph type="title"/>
          </p:nvPr>
        </p:nvSpPr>
        <p:spPr/>
        <p:txBody>
          <a:bodyPr/>
          <a:lstStyle/>
          <a:p>
            <a:r>
              <a:rPr lang="en-US" dirty="0"/>
              <a:t>ELEVATE-TN 5-Yr Update: Investigator Conclusions</a:t>
            </a:r>
          </a:p>
        </p:txBody>
      </p:sp>
      <p:sp>
        <p:nvSpPr>
          <p:cNvPr id="3" name="Content Placeholder 2">
            <a:extLst>
              <a:ext uri="{FF2B5EF4-FFF2-40B4-BE49-F238E27FC236}">
                <a16:creationId xmlns:a16="http://schemas.microsoft.com/office/drawing/2014/main" id="{18631DA6-A7CE-4561-8E15-34444CE31477}"/>
              </a:ext>
            </a:extLst>
          </p:cNvPr>
          <p:cNvSpPr>
            <a:spLocks noGrp="1"/>
          </p:cNvSpPr>
          <p:nvPr>
            <p:ph idx="1"/>
          </p:nvPr>
        </p:nvSpPr>
        <p:spPr/>
        <p:txBody>
          <a:bodyPr/>
          <a:lstStyle/>
          <a:p>
            <a:r>
              <a:rPr lang="en-US" sz="2000" dirty="0"/>
              <a:t>In this updated analysis of the phase III ELEVATE-TN trial, A + O and A maintained efficacy and safety vs O + Clb in patients with treatment-naive CLL</a:t>
            </a:r>
          </a:p>
          <a:p>
            <a:pPr lvl="1"/>
            <a:r>
              <a:rPr lang="en-US" sz="1800" dirty="0"/>
              <a:t>Significantly longer median PFS with A + O vs O + Clb: NR vs 27.8 mo (HR: 0.11; 95% CI: 0.07-0.16; </a:t>
            </a:r>
            <a:r>
              <a:rPr lang="en-US" sz="1800" i="1" dirty="0"/>
              <a:t>P </a:t>
            </a:r>
            <a:r>
              <a:rPr lang="en-US" sz="1800" dirty="0"/>
              <a:t>&lt;.0001)</a:t>
            </a:r>
          </a:p>
          <a:p>
            <a:pPr lvl="1"/>
            <a:r>
              <a:rPr lang="en-US" sz="1800" dirty="0"/>
              <a:t>Significantly longer median PFS with A vs O + Clb: NR vs 27.8 mo (HR: 0.21; 95% CI: 0.15-0.30; </a:t>
            </a:r>
            <a:r>
              <a:rPr lang="en-US" sz="1800" i="1" dirty="0"/>
              <a:t>P </a:t>
            </a:r>
            <a:r>
              <a:rPr lang="en-US" sz="1800" dirty="0"/>
              <a:t>&lt;.0001)</a:t>
            </a:r>
          </a:p>
          <a:p>
            <a:pPr lvl="1"/>
            <a:r>
              <a:rPr lang="en-US" sz="1800" dirty="0"/>
              <a:t>Median PFS consistently prolonged in A-containing arms across high-risk genetic subgroups</a:t>
            </a:r>
          </a:p>
          <a:p>
            <a:pPr lvl="1"/>
            <a:r>
              <a:rPr lang="en-US" sz="1800" dirty="0"/>
              <a:t>Estimated 60-mo PFS rates: 84% vs 72% for A + O and A arms, respectively</a:t>
            </a:r>
          </a:p>
          <a:p>
            <a:pPr lvl="1"/>
            <a:r>
              <a:rPr lang="pt-BR" sz="1800" dirty="0"/>
              <a:t>OS longer with A + O vs O + </a:t>
            </a:r>
            <a:r>
              <a:rPr lang="pt-BR" sz="1800" dirty="0" err="1"/>
              <a:t>Clb</a:t>
            </a:r>
            <a:r>
              <a:rPr lang="pt-BR" sz="1800" dirty="0"/>
              <a:t> (HR: 0.55; 95% CI: 0.30-0.99; </a:t>
            </a:r>
            <a:r>
              <a:rPr lang="pt-BR" sz="1800" i="1" dirty="0"/>
              <a:t>P </a:t>
            </a:r>
            <a:r>
              <a:rPr lang="pt-BR" sz="1800" dirty="0"/>
              <a:t>= .0474)</a:t>
            </a:r>
          </a:p>
          <a:p>
            <a:pPr lvl="1"/>
            <a:r>
              <a:rPr lang="en-US" sz="1800" dirty="0"/>
              <a:t>Safety profiles of both A + O and A consistent with previous analyses, with more grade ≥3 infections in obinutuzumab arm (28% vs 20%)</a:t>
            </a:r>
          </a:p>
          <a:p>
            <a:r>
              <a:rPr lang="en-US" sz="2000" dirty="0"/>
              <a:t>Investigators concluded that A ± O demonstrated durable disease control and tolerability as either monotherapy or combination therapy for patients with treatment-naive CLL </a:t>
            </a:r>
          </a:p>
          <a:p>
            <a:pPr marL="0" indent="0">
              <a:buNone/>
            </a:pPr>
            <a:endParaRPr lang="en-US" sz="2000" dirty="0"/>
          </a:p>
        </p:txBody>
      </p:sp>
      <p:sp>
        <p:nvSpPr>
          <p:cNvPr id="4" name="Text Box 15">
            <a:extLst>
              <a:ext uri="{FF2B5EF4-FFF2-40B4-BE49-F238E27FC236}">
                <a16:creationId xmlns:a16="http://schemas.microsoft.com/office/drawing/2014/main" id="{88C53AA1-62F9-4179-A8ED-0C2D148AC76B}"/>
              </a:ext>
            </a:extLst>
          </p:cNvPr>
          <p:cNvSpPr txBox="1">
            <a:spLocks noChangeArrowheads="1"/>
          </p:cNvSpPr>
          <p:nvPr/>
        </p:nvSpPr>
        <p:spPr bwMode="auto">
          <a:xfrm>
            <a:off x="431039"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Sharman. EHA 2022. Abstr P666</a:t>
            </a:r>
            <a:r>
              <a:rPr lang="es-ES" altLang="en-US" sz="1200" b="0" spc="-10" dirty="0">
                <a:solidFill>
                  <a:srgbClr val="455560"/>
                </a:solidFill>
                <a:latin typeface="Calibri" panose="020F0502020204030204" pitchFamily="34" charset="0"/>
              </a:rPr>
              <a:t>. </a:t>
            </a:r>
          </a:p>
        </p:txBody>
      </p:sp>
    </p:spTree>
    <p:extLst>
      <p:ext uri="{BB962C8B-B14F-4D97-AF65-F5344CB8AC3E}">
        <p14:creationId xmlns:p14="http://schemas.microsoft.com/office/powerpoint/2010/main" val="404823843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Study Design</a:t>
            </a:r>
            <a:endParaRPr lang="en-US" altLang="en-US" dirty="0"/>
          </a:p>
        </p:txBody>
      </p:sp>
      <p:sp>
        <p:nvSpPr>
          <p:cNvPr id="5" name="Rectangle 3">
            <a:extLst>
              <a:ext uri="{FF2B5EF4-FFF2-40B4-BE49-F238E27FC236}">
                <a16:creationId xmlns:a16="http://schemas.microsoft.com/office/drawing/2014/main" id="{90337396-EA54-5D4D-83B1-F303E95F9D87}"/>
              </a:ext>
            </a:extLst>
          </p:cNvPr>
          <p:cNvSpPr>
            <a:spLocks noGrp="1" noChangeArrowheads="1"/>
          </p:cNvSpPr>
          <p:nvPr>
            <p:ph idx="1"/>
          </p:nvPr>
        </p:nvSpPr>
        <p:spPr/>
        <p:txBody>
          <a:bodyPr/>
          <a:lstStyle/>
          <a:p>
            <a:r>
              <a:rPr lang="en-US" altLang="en-US" sz="2000" dirty="0"/>
              <a:t>Global, randomized, open-label phase II trial</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
        <p:nvSpPr>
          <p:cNvPr id="6" name="TextBox 23">
            <a:extLst>
              <a:ext uri="{FF2B5EF4-FFF2-40B4-BE49-F238E27FC236}">
                <a16:creationId xmlns:a16="http://schemas.microsoft.com/office/drawing/2014/main" id="{AF8F7BCE-2E55-5346-AEAC-8C2AD7A63E2A}"/>
              </a:ext>
            </a:extLst>
          </p:cNvPr>
          <p:cNvSpPr txBox="1">
            <a:spLocks noChangeArrowheads="1"/>
          </p:cNvSpPr>
          <p:nvPr/>
        </p:nvSpPr>
        <p:spPr bwMode="auto">
          <a:xfrm>
            <a:off x="424677" y="2521786"/>
            <a:ext cx="2989382" cy="1865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algn="ctr" eaLnBrk="1" hangingPunct="1">
              <a:spcBef>
                <a:spcPts val="0"/>
              </a:spcBef>
              <a:spcAft>
                <a:spcPts val="0"/>
              </a:spcAft>
              <a:buNone/>
            </a:pPr>
            <a:r>
              <a:rPr lang="en-US" altLang="en-US" sz="1600" b="0" dirty="0">
                <a:solidFill>
                  <a:schemeClr val="bg1"/>
                </a:solidFill>
                <a:latin typeface="Calibri" panose="020F0502020204030204" pitchFamily="34" charset="0"/>
                <a:ea typeface="ＭＳ Ｐゴシック" panose="020B0600070205080204" pitchFamily="34" charset="-128"/>
              </a:rPr>
              <a:t>Adults with </a:t>
            </a:r>
            <a:r>
              <a:rPr lang="en-US" altLang="en-US" sz="1600" dirty="0">
                <a:solidFill>
                  <a:schemeClr val="bg1"/>
                </a:solidFill>
                <a:latin typeface="Calibri" panose="020F0502020204030204" pitchFamily="34" charset="0"/>
                <a:ea typeface="ＭＳ Ｐゴシック" panose="020B0600070205080204" pitchFamily="34" charset="-128"/>
              </a:rPr>
              <a:t>grade 1-3a R/R FL </a:t>
            </a:r>
            <a:r>
              <a:rPr lang="en-US" altLang="en-US" sz="1600" b="0" dirty="0">
                <a:solidFill>
                  <a:schemeClr val="bg1"/>
                </a:solidFill>
                <a:latin typeface="Calibri" panose="020F0502020204030204" pitchFamily="34" charset="0"/>
                <a:ea typeface="ＭＳ Ｐゴシック" panose="020B0600070205080204" pitchFamily="34" charset="-128"/>
              </a:rPr>
              <a:t>previously treated with ≥2 prior regimens, including an anti-CD20 antibody and appropriate alkylator-based combination therapy; no prior BTK inhibitor; ECOG PS 0-2</a:t>
            </a:r>
          </a:p>
          <a:p>
            <a:pPr algn="ctr" eaLnBrk="1" hangingPunct="1">
              <a:spcBef>
                <a:spcPts val="0"/>
              </a:spcBef>
              <a:spcAft>
                <a:spcPts val="0"/>
              </a:spcAft>
              <a:buNone/>
            </a:pPr>
            <a:r>
              <a:rPr lang="en-US" altLang="en-US" sz="1600" b="0" dirty="0">
                <a:solidFill>
                  <a:schemeClr val="bg1"/>
                </a:solidFill>
                <a:latin typeface="Calibri" panose="020F0502020204030204" pitchFamily="34" charset="0"/>
                <a:ea typeface="ＭＳ Ｐゴシック" panose="020B0600070205080204" pitchFamily="34" charset="-128"/>
              </a:rPr>
              <a:t>(</a:t>
            </a:r>
            <a:r>
              <a:rPr lang="en-GB" altLang="en-US" sz="1600" b="0" dirty="0">
                <a:solidFill>
                  <a:schemeClr val="bg1"/>
                </a:solidFill>
                <a:latin typeface="Calibri" panose="020F0502020204030204" pitchFamily="34" charset="0"/>
                <a:ea typeface="ＭＳ Ｐゴシック" panose="020B0600070205080204" pitchFamily="34" charset="-128"/>
              </a:rPr>
              <a:t>N = 217)</a:t>
            </a:r>
            <a:endParaRPr lang="en-US" altLang="en-US" sz="1600" b="0" kern="0" dirty="0">
              <a:solidFill>
                <a:schemeClr val="bg1"/>
              </a:solidFill>
              <a:latin typeface="Calibri" panose="020F0502020204030204" pitchFamily="34" charset="0"/>
            </a:endParaRPr>
          </a:p>
        </p:txBody>
      </p:sp>
      <p:cxnSp>
        <p:nvCxnSpPr>
          <p:cNvPr id="7" name="Straight Arrow Connector 6">
            <a:extLst>
              <a:ext uri="{FF2B5EF4-FFF2-40B4-BE49-F238E27FC236}">
                <a16:creationId xmlns:a16="http://schemas.microsoft.com/office/drawing/2014/main" id="{780C5CBB-08A9-F749-88E0-C2BFABEA6638}"/>
              </a:ext>
            </a:extLst>
          </p:cNvPr>
          <p:cNvCxnSpPr>
            <a:cxnSpLocks/>
          </p:cNvCxnSpPr>
          <p:nvPr/>
        </p:nvCxnSpPr>
        <p:spPr>
          <a:xfrm>
            <a:off x="8624028" y="3603669"/>
            <a:ext cx="601563" cy="0"/>
          </a:xfrm>
          <a:prstGeom prst="straightConnector1">
            <a:avLst/>
          </a:prstGeom>
          <a:noFill/>
          <a:ln w="28575" cap="flat" cmpd="sng" algn="ctr">
            <a:solidFill>
              <a:schemeClr val="bg1"/>
            </a:solidFill>
            <a:prstDash val="solid"/>
            <a:headEnd type="none" w="med" len="med"/>
            <a:tailEnd type="triangle" w="med" len="med"/>
          </a:ln>
          <a:effectLst/>
        </p:spPr>
      </p:cxnSp>
      <p:cxnSp>
        <p:nvCxnSpPr>
          <p:cNvPr id="8" name="Straight Arrow Connector 7">
            <a:extLst>
              <a:ext uri="{FF2B5EF4-FFF2-40B4-BE49-F238E27FC236}">
                <a16:creationId xmlns:a16="http://schemas.microsoft.com/office/drawing/2014/main" id="{11F71962-04E1-894E-85A9-DEEF1C54D5F9}"/>
              </a:ext>
            </a:extLst>
          </p:cNvPr>
          <p:cNvCxnSpPr>
            <a:cxnSpLocks/>
          </p:cNvCxnSpPr>
          <p:nvPr/>
        </p:nvCxnSpPr>
        <p:spPr>
          <a:xfrm flipV="1">
            <a:off x="3405886" y="3159130"/>
            <a:ext cx="439489" cy="402588"/>
          </a:xfrm>
          <a:prstGeom prst="straightConnector1">
            <a:avLst/>
          </a:prstGeom>
          <a:noFill/>
          <a:ln w="28575" cap="flat" cmpd="sng" algn="ctr">
            <a:solidFill>
              <a:schemeClr val="bg1"/>
            </a:solidFill>
            <a:prstDash val="solid"/>
            <a:headEnd type="none" w="med" len="med"/>
            <a:tailEnd type="triangle" w="med" len="med"/>
          </a:ln>
          <a:effectLst/>
        </p:spPr>
      </p:cxnSp>
      <p:cxnSp>
        <p:nvCxnSpPr>
          <p:cNvPr id="9" name="Straight Arrow Connector 8">
            <a:extLst>
              <a:ext uri="{FF2B5EF4-FFF2-40B4-BE49-F238E27FC236}">
                <a16:creationId xmlns:a16="http://schemas.microsoft.com/office/drawing/2014/main" id="{86719E11-FDA9-264E-BBDC-A29E24BE65CB}"/>
              </a:ext>
            </a:extLst>
          </p:cNvPr>
          <p:cNvCxnSpPr>
            <a:cxnSpLocks/>
          </p:cNvCxnSpPr>
          <p:nvPr/>
        </p:nvCxnSpPr>
        <p:spPr>
          <a:xfrm>
            <a:off x="3410970" y="3798080"/>
            <a:ext cx="429319" cy="366046"/>
          </a:xfrm>
          <a:prstGeom prst="straightConnector1">
            <a:avLst/>
          </a:prstGeom>
          <a:noFill/>
          <a:ln w="28575" cap="flat" cmpd="sng" algn="ctr">
            <a:solidFill>
              <a:schemeClr val="bg1"/>
            </a:solidFill>
            <a:prstDash val="solid"/>
            <a:headEnd type="none" w="med" len="med"/>
            <a:tailEnd type="triangle" w="med" len="med"/>
          </a:ln>
          <a:effectLst/>
        </p:spPr>
      </p:cxnSp>
      <p:sp>
        <p:nvSpPr>
          <p:cNvPr id="10" name="Rectangle 3">
            <a:extLst>
              <a:ext uri="{FF2B5EF4-FFF2-40B4-BE49-F238E27FC236}">
                <a16:creationId xmlns:a16="http://schemas.microsoft.com/office/drawing/2014/main" id="{73AD5322-F16D-CE47-9E93-631B58B2A6DE}"/>
              </a:ext>
            </a:extLst>
          </p:cNvPr>
          <p:cNvSpPr txBox="1">
            <a:spLocks noChangeArrowheads="1"/>
          </p:cNvSpPr>
          <p:nvPr/>
        </p:nvSpPr>
        <p:spPr bwMode="auto">
          <a:xfrm>
            <a:off x="604674" y="5472670"/>
            <a:ext cx="10877529" cy="759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000" b="1" kern="0" dirty="0"/>
              <a:t>Primary endpoint: </a:t>
            </a:r>
            <a:r>
              <a:rPr lang="en-US" altLang="en-US" sz="2000" b="0" kern="0" dirty="0"/>
              <a:t>ICR-assessed ORR according to Lugano classification</a:t>
            </a:r>
          </a:p>
          <a:p>
            <a:r>
              <a:rPr lang="en-US" altLang="en-US" sz="2000" b="1" kern="0" dirty="0"/>
              <a:t>Key secondary endpoints: </a:t>
            </a:r>
            <a:r>
              <a:rPr lang="en-US" altLang="en-US" sz="2000" b="0" kern="0" dirty="0"/>
              <a:t>investigator-assessed ORR, CR, DoR, PFS, OS, safety</a:t>
            </a:r>
          </a:p>
        </p:txBody>
      </p:sp>
      <p:sp>
        <p:nvSpPr>
          <p:cNvPr id="11" name="Rectangle 49">
            <a:extLst>
              <a:ext uri="{FF2B5EF4-FFF2-40B4-BE49-F238E27FC236}">
                <a16:creationId xmlns:a16="http://schemas.microsoft.com/office/drawing/2014/main" id="{9F5BCD14-D6A7-7144-A45C-6FCB3EAB015E}"/>
              </a:ext>
            </a:extLst>
          </p:cNvPr>
          <p:cNvSpPr>
            <a:spLocks noChangeArrowheads="1"/>
          </p:cNvSpPr>
          <p:nvPr/>
        </p:nvSpPr>
        <p:spPr bwMode="auto">
          <a:xfrm>
            <a:off x="3974592" y="2790373"/>
            <a:ext cx="4559808"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Zanubrutinib + Obinutuzumab*</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dirty="0">
                <a:solidFill>
                  <a:srgbClr val="FFFFFF"/>
                </a:solidFill>
                <a:latin typeface="Calibri" panose="020F0502020204030204" pitchFamily="34" charset="0"/>
                <a:cs typeface="Arial" panose="020B0604020202020204" pitchFamily="34" charset="0"/>
              </a:rPr>
              <a:t>(n = 145)</a:t>
            </a:r>
            <a:endParaRPr kumimoji="0" lang="en-US" altLang="en-US" sz="18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 name="Rectangle 50">
            <a:extLst>
              <a:ext uri="{FF2B5EF4-FFF2-40B4-BE49-F238E27FC236}">
                <a16:creationId xmlns:a16="http://schemas.microsoft.com/office/drawing/2014/main" id="{B1FDA9BA-883B-DF4F-AD46-03E1614B5511}"/>
              </a:ext>
            </a:extLst>
          </p:cNvPr>
          <p:cNvSpPr>
            <a:spLocks noChangeArrowheads="1"/>
          </p:cNvSpPr>
          <p:nvPr/>
        </p:nvSpPr>
        <p:spPr bwMode="auto">
          <a:xfrm>
            <a:off x="3974592" y="3781530"/>
            <a:ext cx="4559808" cy="72638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algn="ctr" eaLnBrk="0" fontAlgn="base" hangingPunct="0">
              <a:lnSpc>
                <a:spcPct val="100000"/>
              </a:lnSpc>
              <a:spcBef>
                <a:spcPct val="0"/>
              </a:spcBef>
              <a:spcAft>
                <a:spcPct val="0"/>
              </a:spcAft>
              <a:buClrTx/>
              <a:buNone/>
              <a:defRPr/>
            </a:pPr>
            <a:r>
              <a:rPr lang="en-US" altLang="en-US" sz="1800" b="1" dirty="0">
                <a:solidFill>
                  <a:srgbClr val="FFFFFF"/>
                </a:solidFill>
                <a:latin typeface="Calibri" panose="020F0502020204030204" pitchFamily="34" charset="0"/>
                <a:cs typeface="Arial" panose="020B0604020202020204" pitchFamily="34" charset="0"/>
              </a:rPr>
              <a:t>Obinutuzumab*</a:t>
            </a:r>
          </a:p>
          <a:p>
            <a:pPr lvl="0" algn="ctr" eaLnBrk="0" fontAlgn="base" hangingPunct="0">
              <a:lnSpc>
                <a:spcPct val="100000"/>
              </a:lnSpc>
              <a:spcBef>
                <a:spcPct val="0"/>
              </a:spcBef>
              <a:spcAft>
                <a:spcPct val="0"/>
              </a:spcAft>
              <a:buClrTx/>
              <a:buNone/>
              <a:defRPr/>
            </a:pPr>
            <a:r>
              <a:rPr lang="en-US" altLang="en-US" sz="1800" dirty="0">
                <a:solidFill>
                  <a:srgbClr val="FFFFFF"/>
                </a:solidFill>
                <a:latin typeface="Calibri" panose="020F0502020204030204" pitchFamily="34" charset="0"/>
                <a:cs typeface="Arial" panose="020B0604020202020204" pitchFamily="34" charset="0"/>
              </a:rPr>
              <a:t>(n = 72)</a:t>
            </a:r>
          </a:p>
        </p:txBody>
      </p:sp>
      <p:sp>
        <p:nvSpPr>
          <p:cNvPr id="20" name="TextBox 19">
            <a:extLst>
              <a:ext uri="{FF2B5EF4-FFF2-40B4-BE49-F238E27FC236}">
                <a16:creationId xmlns:a16="http://schemas.microsoft.com/office/drawing/2014/main" id="{B7FF61BA-57E0-F846-A808-63764E2F801D}"/>
              </a:ext>
            </a:extLst>
          </p:cNvPr>
          <p:cNvSpPr txBox="1"/>
          <p:nvPr/>
        </p:nvSpPr>
        <p:spPr bwMode="auto">
          <a:xfrm>
            <a:off x="1511295" y="1902316"/>
            <a:ext cx="44119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Stratification by geographic region, number of prior lines, rituximab refractory status</a:t>
            </a:r>
          </a:p>
        </p:txBody>
      </p:sp>
      <p:cxnSp>
        <p:nvCxnSpPr>
          <p:cNvPr id="21" name="Straight Arrow Connector 20">
            <a:extLst>
              <a:ext uri="{FF2B5EF4-FFF2-40B4-BE49-F238E27FC236}">
                <a16:creationId xmlns:a16="http://schemas.microsoft.com/office/drawing/2014/main" id="{F8456A47-236D-C945-8373-7C4C12CBCB3F}"/>
              </a:ext>
            </a:extLst>
          </p:cNvPr>
          <p:cNvCxnSpPr>
            <a:cxnSpLocks/>
          </p:cNvCxnSpPr>
          <p:nvPr/>
        </p:nvCxnSpPr>
        <p:spPr>
          <a:xfrm flipH="1">
            <a:off x="3481210" y="2447366"/>
            <a:ext cx="0" cy="645233"/>
          </a:xfrm>
          <a:prstGeom prst="straightConnector1">
            <a:avLst/>
          </a:prstGeom>
          <a:noFill/>
          <a:ln w="28575" cap="flat" cmpd="sng" algn="ctr">
            <a:solidFill>
              <a:schemeClr val="bg1"/>
            </a:solidFill>
            <a:prstDash val="sysDot"/>
            <a:headEnd type="none" w="med" len="med"/>
            <a:tailEnd type="triangle" w="med" len="med"/>
          </a:ln>
          <a:effectLst/>
        </p:spPr>
      </p:cxnSp>
      <p:sp>
        <p:nvSpPr>
          <p:cNvPr id="2" name="TextBox 1">
            <a:extLst>
              <a:ext uri="{FF2B5EF4-FFF2-40B4-BE49-F238E27FC236}">
                <a16:creationId xmlns:a16="http://schemas.microsoft.com/office/drawing/2014/main" id="{AC67F826-1FA6-D145-AB71-7EBF929B520E}"/>
              </a:ext>
            </a:extLst>
          </p:cNvPr>
          <p:cNvSpPr txBox="1"/>
          <p:nvPr/>
        </p:nvSpPr>
        <p:spPr bwMode="auto">
          <a:xfrm>
            <a:off x="9225591" y="3142004"/>
            <a:ext cx="241811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i="1" dirty="0">
                <a:solidFill>
                  <a:schemeClr val="bg1"/>
                </a:solidFill>
                <a:latin typeface="Calibri" panose="020F0502020204030204" pitchFamily="34" charset="0"/>
              </a:rPr>
              <a:t>Treated until disease progression or unacceptable toxicity</a:t>
            </a:r>
            <a:r>
              <a:rPr lang="en-US" b="0" i="1" baseline="30000" dirty="0">
                <a:solidFill>
                  <a:schemeClr val="bg1"/>
                </a:solidFill>
                <a:latin typeface="Calibri" panose="020F0502020204030204" pitchFamily="34" charset="0"/>
              </a:rPr>
              <a:t>†</a:t>
            </a:r>
          </a:p>
        </p:txBody>
      </p:sp>
      <p:sp>
        <p:nvSpPr>
          <p:cNvPr id="23" name="TextBox 22">
            <a:extLst>
              <a:ext uri="{FF2B5EF4-FFF2-40B4-BE49-F238E27FC236}">
                <a16:creationId xmlns:a16="http://schemas.microsoft.com/office/drawing/2014/main" id="{C35F0A24-72E4-5142-B88C-3D5C45DD646D}"/>
              </a:ext>
            </a:extLst>
          </p:cNvPr>
          <p:cNvSpPr txBox="1"/>
          <p:nvPr/>
        </p:nvSpPr>
        <p:spPr bwMode="auto">
          <a:xfrm>
            <a:off x="719139" y="4652610"/>
            <a:ext cx="1076306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*Zanubrutinib dosed at 160 mg PO BID. Obinutuzumab dosed at 1000 mg IV on Days 1, 8, and 15 of cycle 1; Day 1 of cycles 2-6 and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then Q8W up to a maximum of 20 doses. †Patients assigned to obinutuzumab with centrally confirmed PD or no response at 12 mo could crossover to receive combination therapy.</a:t>
            </a:r>
          </a:p>
        </p:txBody>
      </p:sp>
    </p:spTree>
    <p:extLst>
      <p:ext uri="{BB962C8B-B14F-4D97-AF65-F5344CB8AC3E}">
        <p14:creationId xmlns:p14="http://schemas.microsoft.com/office/powerpoint/2010/main" val="100398436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Baseline Characteristics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0355C06E-DB99-8945-8C12-D17629074B8A}"/>
              </a:ext>
            </a:extLst>
          </p:cNvPr>
          <p:cNvGraphicFramePr>
            <a:graphicFrameLocks/>
          </p:cNvGraphicFramePr>
          <p:nvPr>
            <p:extLst>
              <p:ext uri="{D42A27DB-BD31-4B8C-83A1-F6EECF244321}">
                <p14:modId xmlns:p14="http://schemas.microsoft.com/office/powerpoint/2010/main" val="214006131"/>
              </p:ext>
            </p:extLst>
          </p:nvPr>
        </p:nvGraphicFramePr>
        <p:xfrm>
          <a:off x="522288" y="1588939"/>
          <a:ext cx="5464144" cy="4389248"/>
        </p:xfrm>
        <a:graphic>
          <a:graphicData uri="http://schemas.openxmlformats.org/drawingml/2006/table">
            <a:tbl>
              <a:tblPr/>
              <a:tblGrid>
                <a:gridCol w="2300286">
                  <a:extLst>
                    <a:ext uri="{9D8B030D-6E8A-4147-A177-3AD203B41FA5}">
                      <a16:colId xmlns:a16="http://schemas.microsoft.com/office/drawing/2014/main" val="20000"/>
                    </a:ext>
                  </a:extLst>
                </a:gridCol>
                <a:gridCol w="1581929">
                  <a:extLst>
                    <a:ext uri="{9D8B030D-6E8A-4147-A177-3AD203B41FA5}">
                      <a16:colId xmlns:a16="http://schemas.microsoft.com/office/drawing/2014/main" val="20001"/>
                    </a:ext>
                  </a:extLst>
                </a:gridCol>
                <a:gridCol w="1581929">
                  <a:extLst>
                    <a:ext uri="{9D8B030D-6E8A-4147-A177-3AD203B41FA5}">
                      <a16:colId xmlns:a16="http://schemas.microsoft.com/office/drawing/2014/main" val="20002"/>
                    </a:ext>
                  </a:extLst>
                </a:gridCol>
              </a:tblGrid>
              <a:tr h="35059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 Obinutuzumab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Obinutuzumab</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062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 (31-84)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65.5 (32-88)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62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Male,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7836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FLIPI,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Low (0-1)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Intermediate (2)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High (</a:t>
                      </a: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Missing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a:t>
                      </a: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92084768"/>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Bulky disease (</a:t>
                      </a: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5 cm),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2506705"/>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Elevated LDH,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78280558"/>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Elevated </a:t>
                      </a:r>
                      <a:r>
                        <a:rPr kumimoji="0" lang="el-GR" sz="1600" b="0" i="0" u="none" strike="noStrike" cap="none" normalizeH="0" baseline="0" dirty="0">
                          <a:ln>
                            <a:noFill/>
                          </a:ln>
                          <a:solidFill>
                            <a:schemeClr val="bg2">
                              <a:lumMod val="10000"/>
                            </a:schemeClr>
                          </a:solidFill>
                          <a:effectLst/>
                          <a:latin typeface="Calibri" panose="020F0502020204030204" pitchFamily="34" charset="0"/>
                        </a:rPr>
                        <a:t>β</a:t>
                      </a:r>
                      <a:r>
                        <a:rPr kumimoji="0" lang="en-US" sz="1600" b="0" i="0" u="none" strike="noStrike" cap="none" normalizeH="0" baseline="-25000" dirty="0">
                          <a:ln>
                            <a:noFill/>
                          </a:ln>
                          <a:solidFill>
                            <a:schemeClr val="bg2">
                              <a:lumMod val="10000"/>
                            </a:schemeClr>
                          </a:solidFill>
                          <a:effectLst/>
                          <a:latin typeface="Calibri" panose="020F0502020204030204" pitchFamily="34" charset="0"/>
                        </a:rPr>
                        <a:t>2</a:t>
                      </a:r>
                      <a:r>
                        <a:rPr kumimoji="0" lang="en-US" sz="1600" b="0" i="0" u="none" strike="noStrike" cap="none" normalizeH="0" baseline="0" dirty="0">
                          <a:ln>
                            <a:noFill/>
                          </a:ln>
                          <a:solidFill>
                            <a:schemeClr val="bg2">
                              <a:lumMod val="10000"/>
                            </a:schemeClr>
                          </a:solidFill>
                          <a:effectLst/>
                          <a:latin typeface="Calibri" panose="020F0502020204030204" pitchFamily="34" charset="0"/>
                        </a:rPr>
                        <a:t>-microglobulin,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17304169"/>
                  </a:ext>
                </a:extLst>
              </a:tr>
            </a:tbl>
          </a:graphicData>
        </a:graphic>
      </p:graphicFrame>
      <p:graphicFrame>
        <p:nvGraphicFramePr>
          <p:cNvPr id="6" name="Group 3">
            <a:extLst>
              <a:ext uri="{FF2B5EF4-FFF2-40B4-BE49-F238E27FC236}">
                <a16:creationId xmlns:a16="http://schemas.microsoft.com/office/drawing/2014/main" id="{E1579267-0F36-324E-AAE2-D2B2F1E6774D}"/>
              </a:ext>
            </a:extLst>
          </p:cNvPr>
          <p:cNvGraphicFramePr>
            <a:graphicFrameLocks/>
          </p:cNvGraphicFramePr>
          <p:nvPr>
            <p:extLst>
              <p:ext uri="{D42A27DB-BD31-4B8C-83A1-F6EECF244321}">
                <p14:modId xmlns:p14="http://schemas.microsoft.com/office/powerpoint/2010/main" val="4276591244"/>
              </p:ext>
            </p:extLst>
          </p:nvPr>
        </p:nvGraphicFramePr>
        <p:xfrm>
          <a:off x="6205571" y="1588939"/>
          <a:ext cx="5553042" cy="3718656"/>
        </p:xfrm>
        <a:graphic>
          <a:graphicData uri="http://schemas.openxmlformats.org/drawingml/2006/table">
            <a:tbl>
              <a:tblPr/>
              <a:tblGrid>
                <a:gridCol w="2307010">
                  <a:extLst>
                    <a:ext uri="{9D8B030D-6E8A-4147-A177-3AD203B41FA5}">
                      <a16:colId xmlns:a16="http://schemas.microsoft.com/office/drawing/2014/main" val="20000"/>
                    </a:ext>
                  </a:extLst>
                </a:gridCol>
                <a:gridCol w="1611900">
                  <a:extLst>
                    <a:ext uri="{9D8B030D-6E8A-4147-A177-3AD203B41FA5}">
                      <a16:colId xmlns:a16="http://schemas.microsoft.com/office/drawing/2014/main" val="20001"/>
                    </a:ext>
                  </a:extLst>
                </a:gridCol>
                <a:gridCol w="1634132">
                  <a:extLst>
                    <a:ext uri="{9D8B030D-6E8A-4147-A177-3AD203B41FA5}">
                      <a16:colId xmlns:a16="http://schemas.microsoft.com/office/drawing/2014/main" val="20002"/>
                    </a:ext>
                  </a:extLst>
                </a:gridCol>
              </a:tblGrid>
              <a:tr h="35059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 Obinutuzumab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Obinutuzumab</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prior lines of therapy, no.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71309536"/>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lines of therapy,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47379899"/>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Refractory to rituximab,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88757153"/>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Refractory to most recent line of therapy,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56001929"/>
                  </a:ext>
                </a:extLst>
              </a:tr>
              <a:tr h="20623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PD within 24 mo of completing first-line therapy,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94378993"/>
                  </a:ext>
                </a:extLst>
              </a:tr>
            </a:tbl>
          </a:graphicData>
        </a:graphic>
      </p:graphicFrame>
    </p:spTree>
    <p:extLst>
      <p:ext uri="{BB962C8B-B14F-4D97-AF65-F5344CB8AC3E}">
        <p14:creationId xmlns:p14="http://schemas.microsoft.com/office/powerpoint/2010/main" val="71212605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ICR-Assessed ORR (Primary Endpoint)</a:t>
            </a:r>
            <a:endParaRPr lang="en-US" altLang="en-US" dirty="0"/>
          </a:p>
        </p:txBody>
      </p:sp>
      <p:sp>
        <p:nvSpPr>
          <p:cNvPr id="2" name="Content Placeholder 1">
            <a:extLst>
              <a:ext uri="{FF2B5EF4-FFF2-40B4-BE49-F238E27FC236}">
                <a16:creationId xmlns:a16="http://schemas.microsoft.com/office/drawing/2014/main" id="{919EAADC-1C43-B033-3F4C-1CDDD3760D5D}"/>
              </a:ext>
            </a:extLst>
          </p:cNvPr>
          <p:cNvSpPr>
            <a:spLocks noGrp="1"/>
          </p:cNvSpPr>
          <p:nvPr>
            <p:ph idx="1"/>
          </p:nvPr>
        </p:nvSpPr>
        <p:spPr>
          <a:xfrm>
            <a:off x="604675" y="4928615"/>
            <a:ext cx="10877529" cy="1289981"/>
          </a:xfrm>
        </p:spPr>
        <p:txBody>
          <a:bodyPr/>
          <a:lstStyle/>
          <a:p>
            <a:pPr lvl="0">
              <a:spcAft>
                <a:spcPts val="0"/>
              </a:spcAft>
              <a:buClr>
                <a:srgbClr val="000000"/>
              </a:buClr>
              <a:defRPr/>
            </a:pPr>
            <a:r>
              <a:rPr lang="en-US" altLang="en-US" sz="1600" dirty="0">
                <a:solidFill>
                  <a:srgbClr val="000000"/>
                </a:solidFill>
              </a:rPr>
              <a:t>Median follow-up: 12.5 mo</a:t>
            </a:r>
          </a:p>
          <a:p>
            <a:pPr lvl="0">
              <a:spcAft>
                <a:spcPts val="0"/>
              </a:spcAft>
              <a:buClr>
                <a:srgbClr val="000000"/>
              </a:buClr>
              <a:defRPr/>
            </a:pPr>
            <a:r>
              <a:rPr lang="en-US" altLang="en-US" sz="1600" dirty="0">
                <a:solidFill>
                  <a:srgbClr val="000000"/>
                </a:solidFill>
              </a:rPr>
              <a:t>Combination with improved ORR vs obinutuzumab across most patient subgroups, except in patients with bulky disease</a:t>
            </a:r>
          </a:p>
          <a:p>
            <a:pPr lvl="0">
              <a:spcAft>
                <a:spcPts val="0"/>
              </a:spcAft>
              <a:buClr>
                <a:srgbClr val="000000"/>
              </a:buClr>
              <a:defRPr/>
            </a:pPr>
            <a:r>
              <a:rPr lang="en-US" altLang="en-US" sz="1600" dirty="0">
                <a:solidFill>
                  <a:srgbClr val="000000"/>
                </a:solidFill>
              </a:rPr>
              <a:t>29 patients in the obinutuzumab arm crossed over to receive zanubrutinib + obinutuzumab; 7 patients (24.1%) achieved an objective response, including 2 patients (6.9%) with CR</a:t>
            </a:r>
          </a:p>
          <a:p>
            <a:pPr>
              <a:spcAft>
                <a:spcPts val="0"/>
              </a:spcAft>
            </a:pPr>
            <a:endParaRPr lang="en-US" sz="1600" dirty="0"/>
          </a:p>
        </p:txBody>
      </p:sp>
      <p:graphicFrame>
        <p:nvGraphicFramePr>
          <p:cNvPr id="5" name="Group 3">
            <a:extLst>
              <a:ext uri="{FF2B5EF4-FFF2-40B4-BE49-F238E27FC236}">
                <a16:creationId xmlns:a16="http://schemas.microsoft.com/office/drawing/2014/main" id="{FB7DB2FF-27CC-4F44-93B4-C32440910AA2}"/>
              </a:ext>
            </a:extLst>
          </p:cNvPr>
          <p:cNvGraphicFramePr>
            <a:graphicFrameLocks/>
          </p:cNvGraphicFramePr>
          <p:nvPr>
            <p:extLst>
              <p:ext uri="{D42A27DB-BD31-4B8C-83A1-F6EECF244321}">
                <p14:modId xmlns:p14="http://schemas.microsoft.com/office/powerpoint/2010/main" val="2963557949"/>
              </p:ext>
            </p:extLst>
          </p:nvPr>
        </p:nvGraphicFramePr>
        <p:xfrm>
          <a:off x="723900" y="1604963"/>
          <a:ext cx="10782298" cy="3200448"/>
        </p:xfrm>
        <a:graphic>
          <a:graphicData uri="http://schemas.openxmlformats.org/drawingml/2006/table">
            <a:tbl>
              <a:tblPr/>
              <a:tblGrid>
                <a:gridCol w="3622405">
                  <a:extLst>
                    <a:ext uri="{9D8B030D-6E8A-4147-A177-3AD203B41FA5}">
                      <a16:colId xmlns:a16="http://schemas.microsoft.com/office/drawing/2014/main" val="20000"/>
                    </a:ext>
                  </a:extLst>
                </a:gridCol>
                <a:gridCol w="2737907">
                  <a:extLst>
                    <a:ext uri="{9D8B030D-6E8A-4147-A177-3AD203B41FA5}">
                      <a16:colId xmlns:a16="http://schemas.microsoft.com/office/drawing/2014/main" val="20001"/>
                    </a:ext>
                  </a:extLst>
                </a:gridCol>
                <a:gridCol w="2737907">
                  <a:extLst>
                    <a:ext uri="{9D8B030D-6E8A-4147-A177-3AD203B41FA5}">
                      <a16:colId xmlns:a16="http://schemas.microsoft.com/office/drawing/2014/main" val="20002"/>
                    </a:ext>
                  </a:extLst>
                </a:gridCol>
                <a:gridCol w="1684079">
                  <a:extLst>
                    <a:ext uri="{9D8B030D-6E8A-4147-A177-3AD203B41FA5}">
                      <a16:colId xmlns:a16="http://schemas.microsoft.com/office/drawing/2014/main" val="1043069517"/>
                    </a:ext>
                  </a:extLst>
                </a:gridCol>
              </a:tblGrid>
              <a:tr h="30915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Response by ICR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 Obinutuzumab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Obinutuzumab</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a:t>
                      </a:r>
                      <a:r>
                        <a:rPr kumimoji="0" lang="en-US" sz="1600" b="1" i="0" u="none" strike="noStrike" cap="none" normalizeH="0" baseline="0" dirty="0">
                          <a:ln>
                            <a:noFill/>
                          </a:ln>
                          <a:solidFill>
                            <a:schemeClr val="tx1"/>
                          </a:solidFill>
                          <a:effectLst/>
                          <a:latin typeface="Calibri" panose="020F0502020204030204" pitchFamily="34" charset="0"/>
                        </a:rPr>
                        <a:t> Value</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259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68.3 (60.0-75.7)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45.8 (34.0-58.0)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7671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Best overall response,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Nonprogressive disease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 prior to first assessment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(37.2)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 (31.0)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(17.2)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(19.4)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(26.4)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(19.4)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(20.8)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7" name="Text Box 15">
            <a:extLst>
              <a:ext uri="{FF2B5EF4-FFF2-40B4-BE49-F238E27FC236}">
                <a16:creationId xmlns:a16="http://schemas.microsoft.com/office/drawing/2014/main" id="{422B2394-E302-C5CA-5791-A846F88E3EC4}"/>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413021609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Key Secondary Endpoints</a:t>
            </a:r>
            <a:endParaRPr lang="en-US" altLang="en-US" dirty="0"/>
          </a:p>
        </p:txBody>
      </p:sp>
      <p:graphicFrame>
        <p:nvGraphicFramePr>
          <p:cNvPr id="5" name="Group 3">
            <a:extLst>
              <a:ext uri="{FF2B5EF4-FFF2-40B4-BE49-F238E27FC236}">
                <a16:creationId xmlns:a16="http://schemas.microsoft.com/office/drawing/2014/main" id="{41895141-E618-0F4E-B3E8-ECF5DCD3F6DA}"/>
              </a:ext>
            </a:extLst>
          </p:cNvPr>
          <p:cNvGraphicFramePr>
            <a:graphicFrameLocks/>
          </p:cNvGraphicFramePr>
          <p:nvPr>
            <p:extLst>
              <p:ext uri="{D42A27DB-BD31-4B8C-83A1-F6EECF244321}">
                <p14:modId xmlns:p14="http://schemas.microsoft.com/office/powerpoint/2010/main" val="2647949632"/>
              </p:ext>
            </p:extLst>
          </p:nvPr>
        </p:nvGraphicFramePr>
        <p:xfrm>
          <a:off x="723900" y="1600200"/>
          <a:ext cx="10761490" cy="3200480"/>
        </p:xfrm>
        <a:graphic>
          <a:graphicData uri="http://schemas.openxmlformats.org/drawingml/2006/table">
            <a:tbl>
              <a:tblPr/>
              <a:tblGrid>
                <a:gridCol w="2921386">
                  <a:extLst>
                    <a:ext uri="{9D8B030D-6E8A-4147-A177-3AD203B41FA5}">
                      <a16:colId xmlns:a16="http://schemas.microsoft.com/office/drawing/2014/main" val="20000"/>
                    </a:ext>
                  </a:extLst>
                </a:gridCol>
                <a:gridCol w="2035177">
                  <a:extLst>
                    <a:ext uri="{9D8B030D-6E8A-4147-A177-3AD203B41FA5}">
                      <a16:colId xmlns:a16="http://schemas.microsoft.com/office/drawing/2014/main" val="20001"/>
                    </a:ext>
                  </a:extLst>
                </a:gridCol>
                <a:gridCol w="2035177">
                  <a:extLst>
                    <a:ext uri="{9D8B030D-6E8A-4147-A177-3AD203B41FA5}">
                      <a16:colId xmlns:a16="http://schemas.microsoft.com/office/drawing/2014/main" val="20002"/>
                    </a:ext>
                  </a:extLst>
                </a:gridCol>
                <a:gridCol w="2035177">
                  <a:extLst>
                    <a:ext uri="{9D8B030D-6E8A-4147-A177-3AD203B41FA5}">
                      <a16:colId xmlns:a16="http://schemas.microsoft.com/office/drawing/2014/main" val="587947061"/>
                    </a:ext>
                  </a:extLst>
                </a:gridCol>
                <a:gridCol w="1734573">
                  <a:extLst>
                    <a:ext uri="{9D8B030D-6E8A-4147-A177-3AD203B41FA5}">
                      <a16:colId xmlns:a16="http://schemas.microsoft.com/office/drawing/2014/main" val="1043069517"/>
                    </a:ext>
                  </a:extLst>
                </a:gridCol>
              </a:tblGrid>
              <a:tr h="6581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Efficacy 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Zanubrutinib + Obinutuzumab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Obinutuzumab</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1" u="none" strike="noStrike" cap="none" normalizeH="0" baseline="0" dirty="0">
                          <a:ln>
                            <a:noFill/>
                          </a:ln>
                          <a:solidFill>
                            <a:schemeClr val="tx1"/>
                          </a:solidFill>
                          <a:effectLst/>
                          <a:latin typeface="Calibri" panose="020F0502020204030204" pitchFamily="34" charset="0"/>
                        </a:rPr>
                        <a:t>P</a:t>
                      </a:r>
                      <a:r>
                        <a:rPr kumimoji="0" lang="en-US" sz="2000" b="1" i="0" u="none" strike="noStrike" cap="none" normalizeH="0" baseline="0" dirty="0">
                          <a:ln>
                            <a:noFill/>
                          </a:ln>
                          <a:solidFill>
                            <a:schemeClr val="tx1"/>
                          </a:solidFill>
                          <a:effectLst/>
                          <a:latin typeface="Calibri" panose="020F0502020204030204" pitchFamily="34" charset="0"/>
                        </a:rPr>
                        <a:t> Value</a:t>
                      </a:r>
                      <a:endParaRPr kumimoji="0" lang="en-US" sz="20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458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Median DoR, mo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18-mo DoR,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NE (24.7-NE)</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NE (9.0-NE)</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5925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27.4 (16.1-NE)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11.2 (6.5-15.7)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0.51 (0.32-0.81)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.0040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458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Median time to next treatment,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NE (21.1-NE)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12.1 (8.3-19.8)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0.37 (0.23-0.60)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19004631"/>
                  </a:ext>
                </a:extLst>
              </a:tr>
              <a:tr h="25925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Median OS,*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NE (31.4-NE)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NE (26.8-NE)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0.44 (0.22-0.88)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.0177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21882427"/>
                  </a:ext>
                </a:extLst>
              </a:tr>
            </a:tbl>
          </a:graphicData>
        </a:graphic>
      </p:graphicFrame>
      <p:sp>
        <p:nvSpPr>
          <p:cNvPr id="2" name="TextBox 1">
            <a:extLst>
              <a:ext uri="{FF2B5EF4-FFF2-40B4-BE49-F238E27FC236}">
                <a16:creationId xmlns:a16="http://schemas.microsoft.com/office/drawing/2014/main" id="{1993E6CD-A99F-AB79-4A8A-81E5513722AF}"/>
              </a:ext>
            </a:extLst>
          </p:cNvPr>
          <p:cNvSpPr txBox="1"/>
          <p:nvPr/>
        </p:nvSpPr>
        <p:spPr bwMode="auto">
          <a:xfrm>
            <a:off x="706608" y="4836305"/>
            <a:ext cx="33888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*Study not powered to detect OS difference</a:t>
            </a:r>
          </a:p>
        </p:txBody>
      </p:sp>
      <p:sp>
        <p:nvSpPr>
          <p:cNvPr id="6" name="Text Box 15">
            <a:extLst>
              <a:ext uri="{FF2B5EF4-FFF2-40B4-BE49-F238E27FC236}">
                <a16:creationId xmlns:a16="http://schemas.microsoft.com/office/drawing/2014/main" id="{B29A670A-2257-3452-EDBE-9CD1EC7AE805}"/>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264732844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Treatment Exposure</a:t>
            </a:r>
            <a:endParaRPr lang="en-US" altLang="en-US" dirty="0"/>
          </a:p>
        </p:txBody>
      </p:sp>
      <p:graphicFrame>
        <p:nvGraphicFramePr>
          <p:cNvPr id="5" name="Group 3">
            <a:extLst>
              <a:ext uri="{FF2B5EF4-FFF2-40B4-BE49-F238E27FC236}">
                <a16:creationId xmlns:a16="http://schemas.microsoft.com/office/drawing/2014/main" id="{2B67B02A-2A18-B749-B171-0BDAE47F3343}"/>
              </a:ext>
            </a:extLst>
          </p:cNvPr>
          <p:cNvGraphicFramePr>
            <a:graphicFrameLocks/>
          </p:cNvGraphicFramePr>
          <p:nvPr>
            <p:extLst>
              <p:ext uri="{D42A27DB-BD31-4B8C-83A1-F6EECF244321}">
                <p14:modId xmlns:p14="http://schemas.microsoft.com/office/powerpoint/2010/main" val="2673414885"/>
              </p:ext>
            </p:extLst>
          </p:nvPr>
        </p:nvGraphicFramePr>
        <p:xfrm>
          <a:off x="727074" y="1604963"/>
          <a:ext cx="10779125" cy="3017616"/>
        </p:xfrm>
        <a:graphic>
          <a:graphicData uri="http://schemas.openxmlformats.org/drawingml/2006/table">
            <a:tbl>
              <a:tblPr/>
              <a:tblGrid>
                <a:gridCol w="4410799">
                  <a:extLst>
                    <a:ext uri="{9D8B030D-6E8A-4147-A177-3AD203B41FA5}">
                      <a16:colId xmlns:a16="http://schemas.microsoft.com/office/drawing/2014/main" val="20000"/>
                    </a:ext>
                  </a:extLst>
                </a:gridCol>
                <a:gridCol w="2192026">
                  <a:extLst>
                    <a:ext uri="{9D8B030D-6E8A-4147-A177-3AD203B41FA5}">
                      <a16:colId xmlns:a16="http://schemas.microsoft.com/office/drawing/2014/main" val="20001"/>
                    </a:ext>
                  </a:extLst>
                </a:gridCol>
                <a:gridCol w="2192026">
                  <a:extLst>
                    <a:ext uri="{9D8B030D-6E8A-4147-A177-3AD203B41FA5}">
                      <a16:colId xmlns:a16="http://schemas.microsoft.com/office/drawing/2014/main" val="20002"/>
                    </a:ext>
                  </a:extLst>
                </a:gridCol>
                <a:gridCol w="1984274">
                  <a:extLst>
                    <a:ext uri="{9D8B030D-6E8A-4147-A177-3AD203B41FA5}">
                      <a16:colId xmlns:a16="http://schemas.microsoft.com/office/drawing/2014/main" val="587947061"/>
                    </a:ext>
                  </a:extLst>
                </a:gridCol>
              </a:tblGrid>
              <a:tr h="22109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Treatment Exposure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Zanubrutinib + Obinutuzumab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row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Obinutuzumab</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4019500091"/>
                  </a:ext>
                </a:extLst>
              </a:tr>
              <a:tr h="386914">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Zanubrutinib</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143)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Obinutuzumab</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143)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8691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duration of exposure, mo (range)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8.34 (0.5-35.5)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8.31 (0.3-35.5)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6.41 (0.1-28.3)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2109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cycles, 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9.07 (0.5-38.6)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7.00 (1.0-18.0)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6.00 (1.0-18.0)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2109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obinutuzumab infusions, 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 (3-20)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(3-20)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19004631"/>
                  </a:ext>
                </a:extLst>
              </a:tr>
              <a:tr h="38691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relative zanubrutinib dose intensity, %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99.47 (30.7-100)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5994383"/>
                  </a:ext>
                </a:extLst>
              </a:tr>
            </a:tbl>
          </a:graphicData>
        </a:graphic>
      </p:graphicFrame>
      <p:sp>
        <p:nvSpPr>
          <p:cNvPr id="6" name="Text Box 15">
            <a:extLst>
              <a:ext uri="{FF2B5EF4-FFF2-40B4-BE49-F238E27FC236}">
                <a16:creationId xmlns:a16="http://schemas.microsoft.com/office/drawing/2014/main" id="{D02D391E-9E70-A1FC-A32F-B58BA2CEDA48}"/>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262413069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Safety</a:t>
            </a:r>
            <a:br>
              <a:rPr lang="en-US" dirty="0"/>
            </a:br>
            <a:endParaRPr lang="en-US" altLang="en-US" dirty="0"/>
          </a:p>
        </p:txBody>
      </p:sp>
      <p:graphicFrame>
        <p:nvGraphicFramePr>
          <p:cNvPr id="5" name="Group 3">
            <a:extLst>
              <a:ext uri="{FF2B5EF4-FFF2-40B4-BE49-F238E27FC236}">
                <a16:creationId xmlns:a16="http://schemas.microsoft.com/office/drawing/2014/main" id="{31B59369-0D29-804A-AB86-5036F3C64091}"/>
              </a:ext>
            </a:extLst>
          </p:cNvPr>
          <p:cNvGraphicFramePr>
            <a:graphicFrameLocks/>
          </p:cNvGraphicFramePr>
          <p:nvPr>
            <p:extLst>
              <p:ext uri="{D42A27DB-BD31-4B8C-83A1-F6EECF244321}">
                <p14:modId xmlns:p14="http://schemas.microsoft.com/office/powerpoint/2010/main" val="3670280355"/>
              </p:ext>
            </p:extLst>
          </p:nvPr>
        </p:nvGraphicFramePr>
        <p:xfrm>
          <a:off x="709797" y="910837"/>
          <a:ext cx="10796404" cy="5273280"/>
        </p:xfrm>
        <a:graphic>
          <a:graphicData uri="http://schemas.openxmlformats.org/drawingml/2006/table">
            <a:tbl>
              <a:tblPr/>
              <a:tblGrid>
                <a:gridCol w="3859680">
                  <a:extLst>
                    <a:ext uri="{9D8B030D-6E8A-4147-A177-3AD203B41FA5}">
                      <a16:colId xmlns:a16="http://schemas.microsoft.com/office/drawing/2014/main" val="20000"/>
                    </a:ext>
                  </a:extLst>
                </a:gridCol>
                <a:gridCol w="1734181">
                  <a:extLst>
                    <a:ext uri="{9D8B030D-6E8A-4147-A177-3AD203B41FA5}">
                      <a16:colId xmlns:a16="http://schemas.microsoft.com/office/drawing/2014/main" val="20001"/>
                    </a:ext>
                  </a:extLst>
                </a:gridCol>
                <a:gridCol w="1734181">
                  <a:extLst>
                    <a:ext uri="{9D8B030D-6E8A-4147-A177-3AD203B41FA5}">
                      <a16:colId xmlns:a16="http://schemas.microsoft.com/office/drawing/2014/main" val="20002"/>
                    </a:ext>
                  </a:extLst>
                </a:gridCol>
                <a:gridCol w="1734181">
                  <a:extLst>
                    <a:ext uri="{9D8B030D-6E8A-4147-A177-3AD203B41FA5}">
                      <a16:colId xmlns:a16="http://schemas.microsoft.com/office/drawing/2014/main" val="1043069517"/>
                    </a:ext>
                  </a:extLst>
                </a:gridCol>
                <a:gridCol w="1734181">
                  <a:extLst>
                    <a:ext uri="{9D8B030D-6E8A-4147-A177-3AD203B41FA5}">
                      <a16:colId xmlns:a16="http://schemas.microsoft.com/office/drawing/2014/main" val="1209900647"/>
                    </a:ext>
                  </a:extLst>
                </a:gridCol>
              </a:tblGrid>
              <a:tr h="303671">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Most Common TEAEs,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 Obinutuzumab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Obinutuzumab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75813">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470345036"/>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Patients with ≥1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Thrombocytopenia /↓ platelets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Neutropenia /↓ neutrophils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63943675"/>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663361762"/>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9773219"/>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Constipation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37777921"/>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Cough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15728100"/>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Pyrexia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17650385"/>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Dyspnea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45928184"/>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33254973"/>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Nausea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71188632"/>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Pruritus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63402223"/>
                  </a:ext>
                </a:extLst>
              </a:tr>
              <a:tr h="1758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Infusion-related reaction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99808026"/>
                  </a:ext>
                </a:extLst>
              </a:tr>
            </a:tbl>
          </a:graphicData>
        </a:graphic>
      </p:graphicFrame>
      <p:sp>
        <p:nvSpPr>
          <p:cNvPr id="6" name="Text Box 15">
            <a:extLst>
              <a:ext uri="{FF2B5EF4-FFF2-40B4-BE49-F238E27FC236}">
                <a16:creationId xmlns:a16="http://schemas.microsoft.com/office/drawing/2014/main" id="{C2064020-3E54-4653-D6BE-2A4E42E5DF89}"/>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101090662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Safety</a:t>
            </a:r>
            <a:br>
              <a:rPr lang="en-US" dirty="0"/>
            </a:br>
            <a:endParaRPr lang="en-US" altLang="en-US" dirty="0"/>
          </a:p>
        </p:txBody>
      </p:sp>
      <p:graphicFrame>
        <p:nvGraphicFramePr>
          <p:cNvPr id="5" name="Group 3">
            <a:extLst>
              <a:ext uri="{FF2B5EF4-FFF2-40B4-BE49-F238E27FC236}">
                <a16:creationId xmlns:a16="http://schemas.microsoft.com/office/drawing/2014/main" id="{31B59369-0D29-804A-AB86-5036F3C64091}"/>
              </a:ext>
            </a:extLst>
          </p:cNvPr>
          <p:cNvGraphicFramePr>
            <a:graphicFrameLocks/>
          </p:cNvGraphicFramePr>
          <p:nvPr>
            <p:extLst>
              <p:ext uri="{D42A27DB-BD31-4B8C-83A1-F6EECF244321}">
                <p14:modId xmlns:p14="http://schemas.microsoft.com/office/powerpoint/2010/main" val="819699868"/>
              </p:ext>
            </p:extLst>
          </p:nvPr>
        </p:nvGraphicFramePr>
        <p:xfrm>
          <a:off x="723901" y="1600200"/>
          <a:ext cx="10782298" cy="2926208"/>
        </p:xfrm>
        <a:graphic>
          <a:graphicData uri="http://schemas.openxmlformats.org/drawingml/2006/table">
            <a:tbl>
              <a:tblPr/>
              <a:tblGrid>
                <a:gridCol w="3854638">
                  <a:extLst>
                    <a:ext uri="{9D8B030D-6E8A-4147-A177-3AD203B41FA5}">
                      <a16:colId xmlns:a16="http://schemas.microsoft.com/office/drawing/2014/main" val="20000"/>
                    </a:ext>
                  </a:extLst>
                </a:gridCol>
                <a:gridCol w="1731915">
                  <a:extLst>
                    <a:ext uri="{9D8B030D-6E8A-4147-A177-3AD203B41FA5}">
                      <a16:colId xmlns:a16="http://schemas.microsoft.com/office/drawing/2014/main" val="20001"/>
                    </a:ext>
                  </a:extLst>
                </a:gridCol>
                <a:gridCol w="1731915">
                  <a:extLst>
                    <a:ext uri="{9D8B030D-6E8A-4147-A177-3AD203B41FA5}">
                      <a16:colId xmlns:a16="http://schemas.microsoft.com/office/drawing/2014/main" val="20002"/>
                    </a:ext>
                  </a:extLst>
                </a:gridCol>
                <a:gridCol w="1731915">
                  <a:extLst>
                    <a:ext uri="{9D8B030D-6E8A-4147-A177-3AD203B41FA5}">
                      <a16:colId xmlns:a16="http://schemas.microsoft.com/office/drawing/2014/main" val="1043069517"/>
                    </a:ext>
                  </a:extLst>
                </a:gridCol>
                <a:gridCol w="1731915">
                  <a:extLst>
                    <a:ext uri="{9D8B030D-6E8A-4147-A177-3AD203B41FA5}">
                      <a16:colId xmlns:a16="http://schemas.microsoft.com/office/drawing/2014/main" val="1209900647"/>
                    </a:ext>
                  </a:extLst>
                </a:gridCol>
              </a:tblGrid>
              <a:tr h="32341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TEAEs of Special Interest,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 Obinutuzumab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Obinutuzumab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87241">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470345036"/>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Atrial fibrillation/flutter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87843007"/>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96321027"/>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Hemorrhage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42369649"/>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Major hemorrhage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9233375"/>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Infection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6547074"/>
                  </a:ext>
                </a:extLst>
              </a:tr>
              <a:tr h="1872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Second primary malignancies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84306857"/>
                  </a:ext>
                </a:extLst>
              </a:tr>
            </a:tbl>
          </a:graphicData>
        </a:graphic>
      </p:graphicFrame>
      <p:sp>
        <p:nvSpPr>
          <p:cNvPr id="6" name="Text Box 15">
            <a:extLst>
              <a:ext uri="{FF2B5EF4-FFF2-40B4-BE49-F238E27FC236}">
                <a16:creationId xmlns:a16="http://schemas.microsoft.com/office/drawing/2014/main" id="{7498F495-742D-E8D0-35FE-1271A23D2A91}"/>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407797085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ROSEWOOD: Conclusions</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604675" y="1513047"/>
            <a:ext cx="10569293" cy="4650686"/>
          </a:xfrm>
        </p:spPr>
        <p:txBody>
          <a:bodyPr/>
          <a:lstStyle/>
          <a:p>
            <a:pPr>
              <a:spcAft>
                <a:spcPts val="500"/>
              </a:spcAft>
            </a:pPr>
            <a:r>
              <a:rPr lang="en-US" altLang="en-US" sz="2200" dirty="0"/>
              <a:t>ROSEWOOD trial findings demonstrated a significant improvement in ORR with the combination of zanubrutinib + obinutuzumab compared with obinutuzumab alone</a:t>
            </a:r>
          </a:p>
          <a:p>
            <a:pPr lvl="1">
              <a:spcAft>
                <a:spcPts val="500"/>
              </a:spcAft>
            </a:pPr>
            <a:r>
              <a:rPr lang="en-US" altLang="en-US" sz="2200" dirty="0"/>
              <a:t>ORR by ICR: 68.3% with zanubrutinib + obinutuzumab vs 45.8% with obinutuzumab (</a:t>
            </a:r>
            <a:r>
              <a:rPr lang="en-US" altLang="en-US" sz="2200" i="1" dirty="0"/>
              <a:t>P</a:t>
            </a:r>
            <a:r>
              <a:rPr lang="en-US" altLang="en-US" sz="2200" dirty="0"/>
              <a:t> = .0017)</a:t>
            </a:r>
          </a:p>
          <a:p>
            <a:pPr>
              <a:spcAft>
                <a:spcPts val="500"/>
              </a:spcAft>
            </a:pPr>
            <a:r>
              <a:rPr lang="en-US" altLang="en-US" sz="2200" dirty="0"/>
              <a:t>Additional efficacy findings observed with zanubrutinib + obinutuzumab included:</a:t>
            </a:r>
          </a:p>
          <a:p>
            <a:pPr lvl="1">
              <a:spcAft>
                <a:spcPts val="500"/>
              </a:spcAft>
            </a:pPr>
            <a:r>
              <a:rPr lang="en-US" altLang="en-US" sz="2200" dirty="0"/>
              <a:t>Improved depth and durability of response vs obinutuzumab</a:t>
            </a:r>
          </a:p>
          <a:p>
            <a:pPr lvl="1">
              <a:spcAft>
                <a:spcPts val="500"/>
              </a:spcAft>
            </a:pPr>
            <a:r>
              <a:rPr lang="en-US" altLang="en-US" sz="2200" dirty="0"/>
              <a:t>Improved PFS and OS vs obinutuzumab</a:t>
            </a:r>
          </a:p>
          <a:p>
            <a:pPr>
              <a:spcAft>
                <a:spcPts val="500"/>
              </a:spcAft>
            </a:pPr>
            <a:r>
              <a:rPr lang="en-US" altLang="en-US" sz="2200" dirty="0"/>
              <a:t>Hematologic toxicities comprised the most common all-grade and grade ≥3 TEAE associated with zanubrutinib + obinutuzumab, with no unexpected safety signals with combination therapy</a:t>
            </a:r>
          </a:p>
          <a:p>
            <a:pPr>
              <a:spcAft>
                <a:spcPts val="500"/>
              </a:spcAft>
            </a:pPr>
            <a:r>
              <a:rPr lang="en-US" altLang="en-US" sz="2200" dirty="0"/>
              <a:t>Study investigators conclude that zanubrutinib + obinutuzumab has a favorable benefit-risk ratio and represents a potential combination therapy for patients with R/R FL</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rgbClr val="455560"/>
                </a:solidFill>
                <a:latin typeface="Calibri" panose="020F0502020204030204" pitchFamily="34" charset="0"/>
              </a:rPr>
              <a:t>Zinzani. EHA 2022. Abstr S205. </a:t>
            </a:r>
            <a:r>
              <a:rPr lang="en-US" altLang="en-US" sz="1200" b="0" spc="-10" dirty="0">
                <a:solidFill>
                  <a:schemeClr val="bg2"/>
                </a:solidFill>
                <a:latin typeface="Calibri" panose="020F0502020204030204" pitchFamily="34" charset="0"/>
              </a:rPr>
              <a:t>Zinzani. ASCO 2022. Abstr 7510. </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167766720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4" name="Rectangle 50">
            <a:extLst>
              <a:ext uri="{FF2B5EF4-FFF2-40B4-BE49-F238E27FC236}">
                <a16:creationId xmlns:a16="http://schemas.microsoft.com/office/drawing/2014/main" id="{FD3256D1-4424-49E5-A490-F3D2F2281980}"/>
              </a:ext>
            </a:extLst>
          </p:cNvPr>
          <p:cNvSpPr>
            <a:spLocks noChangeArrowheads="1"/>
          </p:cNvSpPr>
          <p:nvPr/>
        </p:nvSpPr>
        <p:spPr bwMode="auto">
          <a:xfrm>
            <a:off x="5788601" y="2489904"/>
            <a:ext cx="3465252" cy="767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Zanubrutinib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160 mg PO BID</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800" b="0" dirty="0">
                <a:solidFill>
                  <a:srgbClr val="FFFFFF"/>
                </a:solidFill>
                <a:latin typeface="Calibri" panose="020F0502020204030204" pitchFamily="34" charset="0"/>
                <a:cs typeface="+mn-cs"/>
              </a:rPr>
              <a:t>(n = 102)</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dirty="0"/>
              <a:t>ASPEN: </a:t>
            </a:r>
            <a:r>
              <a:rPr lang="en-US" dirty="0"/>
              <a:t>Study Design</a:t>
            </a:r>
            <a:endParaRPr lang="en-US" altLang="en-US" dirty="0"/>
          </a:p>
        </p:txBody>
      </p:sp>
      <p:sp>
        <p:nvSpPr>
          <p:cNvPr id="4" name="Content Placeholder 3">
            <a:extLst>
              <a:ext uri="{FF2B5EF4-FFF2-40B4-BE49-F238E27FC236}">
                <a16:creationId xmlns:a16="http://schemas.microsoft.com/office/drawing/2014/main" id="{2B1325CC-8E9B-46E3-AB71-4972E6A44B4F}"/>
              </a:ext>
            </a:extLst>
          </p:cNvPr>
          <p:cNvSpPr>
            <a:spLocks noGrp="1"/>
          </p:cNvSpPr>
          <p:nvPr>
            <p:ph idx="1"/>
          </p:nvPr>
        </p:nvSpPr>
        <p:spPr/>
        <p:txBody>
          <a:bodyPr/>
          <a:lstStyle/>
          <a:p>
            <a:r>
              <a:rPr lang="en-US" sz="2000" dirty="0"/>
              <a:t>Randomized, open-label, multicenter phase III study</a:t>
            </a:r>
          </a:p>
        </p:txBody>
      </p:sp>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163390" y="2704720"/>
            <a:ext cx="3332477"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with Waldenström macroglobulinemia and measurable disease who require treatment, ECOG PS 0-2, if treatment naive, not a candidate for standard chemoimmunotherapy, no prior BTK inhibitors</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229)</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461" name="Rectangle 46">
            <a:extLst>
              <a:ext uri="{FF2B5EF4-FFF2-40B4-BE49-F238E27FC236}">
                <a16:creationId xmlns:a16="http://schemas.microsoft.com/office/drawing/2014/main" id="{937A8B82-B1A2-4F68-B7FF-D7788F4B7C74}"/>
              </a:ext>
            </a:extLst>
          </p:cNvPr>
          <p:cNvSpPr>
            <a:spLocks noChangeArrowheads="1"/>
          </p:cNvSpPr>
          <p:nvPr/>
        </p:nvSpPr>
        <p:spPr bwMode="auto">
          <a:xfrm>
            <a:off x="10004710" y="3060544"/>
            <a:ext cx="1946834"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Treatment until PD, unacceptable AE, death, withdrawal of consent</a:t>
            </a: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5788601" y="3403334"/>
            <a:ext cx="3465252" cy="76704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Ibrutinib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420 mg PO QD</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800" b="0" dirty="0">
                <a:solidFill>
                  <a:srgbClr val="FFFFFF"/>
                </a:solidFill>
                <a:latin typeface="Calibri" panose="020F0502020204030204" pitchFamily="34" charset="0"/>
                <a:cs typeface="+mn-cs"/>
              </a:rPr>
              <a:t>(n = 99)</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466" name="Line 52">
            <a:extLst>
              <a:ext uri="{FF2B5EF4-FFF2-40B4-BE49-F238E27FC236}">
                <a16:creationId xmlns:a16="http://schemas.microsoft.com/office/drawing/2014/main" id="{809AEC4D-D360-4462-B28D-A44E89AF0366}"/>
              </a:ext>
            </a:extLst>
          </p:cNvPr>
          <p:cNvSpPr>
            <a:spLocks noChangeShapeType="1"/>
          </p:cNvSpPr>
          <p:nvPr/>
        </p:nvSpPr>
        <p:spPr bwMode="auto">
          <a:xfrm>
            <a:off x="9389569" y="3786858"/>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467" name="Line 53">
            <a:extLst>
              <a:ext uri="{FF2B5EF4-FFF2-40B4-BE49-F238E27FC236}">
                <a16:creationId xmlns:a16="http://schemas.microsoft.com/office/drawing/2014/main" id="{19B47B8E-7D11-46DE-BD1E-B2309FDE5C23}"/>
              </a:ext>
            </a:extLst>
          </p:cNvPr>
          <p:cNvSpPr>
            <a:spLocks noChangeShapeType="1"/>
          </p:cNvSpPr>
          <p:nvPr/>
        </p:nvSpPr>
        <p:spPr bwMode="auto">
          <a:xfrm>
            <a:off x="5019937" y="3468749"/>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468" name="Line 54">
            <a:extLst>
              <a:ext uri="{FF2B5EF4-FFF2-40B4-BE49-F238E27FC236}">
                <a16:creationId xmlns:a16="http://schemas.microsoft.com/office/drawing/2014/main" id="{D1F2E6DC-39ED-43FE-A784-E6851ADCA3EA}"/>
              </a:ext>
            </a:extLst>
          </p:cNvPr>
          <p:cNvSpPr>
            <a:spLocks noChangeShapeType="1"/>
          </p:cNvSpPr>
          <p:nvPr/>
        </p:nvSpPr>
        <p:spPr bwMode="auto">
          <a:xfrm flipV="1">
            <a:off x="5019937" y="2811124"/>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2" name="Content Placeholder 3">
            <a:extLst>
              <a:ext uri="{FF2B5EF4-FFF2-40B4-BE49-F238E27FC236}">
                <a16:creationId xmlns:a16="http://schemas.microsoft.com/office/drawing/2014/main" id="{2F664EF5-5FA3-4997-8D67-CC8338C6A690}"/>
              </a:ext>
            </a:extLst>
          </p:cNvPr>
          <p:cNvSpPr txBox="1">
            <a:spLocks/>
          </p:cNvSpPr>
          <p:nvPr/>
        </p:nvSpPr>
        <p:spPr bwMode="auto">
          <a:xfrm>
            <a:off x="603062" y="5391576"/>
            <a:ext cx="6139262" cy="916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rate of CR or VGPR in cohort 1</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response, DoR, PFS, safety, QoL</a:t>
            </a:r>
          </a:p>
        </p:txBody>
      </p:sp>
      <p:sp>
        <p:nvSpPr>
          <p:cNvPr id="18" name="Rectangle 50">
            <a:extLst>
              <a:ext uri="{FF2B5EF4-FFF2-40B4-BE49-F238E27FC236}">
                <a16:creationId xmlns:a16="http://schemas.microsoft.com/office/drawing/2014/main" id="{5CEC1302-7142-4AB0-A4CE-1A3BE778CEE4}"/>
              </a:ext>
            </a:extLst>
          </p:cNvPr>
          <p:cNvSpPr>
            <a:spLocks noChangeArrowheads="1"/>
          </p:cNvSpPr>
          <p:nvPr/>
        </p:nvSpPr>
        <p:spPr bwMode="auto">
          <a:xfrm>
            <a:off x="5796510" y="4286034"/>
            <a:ext cx="3465252" cy="767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Zanubrutinib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160 mg PO BID</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800" b="0" dirty="0">
                <a:solidFill>
                  <a:srgbClr val="FFFFFF"/>
                </a:solidFill>
                <a:latin typeface="Calibri" panose="020F0502020204030204" pitchFamily="34" charset="0"/>
                <a:cs typeface="+mn-cs"/>
              </a:rPr>
              <a:t>(N = 28)</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 name="Text Box 45">
            <a:extLst>
              <a:ext uri="{FF2B5EF4-FFF2-40B4-BE49-F238E27FC236}">
                <a16:creationId xmlns:a16="http://schemas.microsoft.com/office/drawing/2014/main" id="{083CC90B-4FF4-436A-8C7C-5425AD16FE29}"/>
              </a:ext>
            </a:extLst>
          </p:cNvPr>
          <p:cNvSpPr txBox="1">
            <a:spLocks noChangeArrowheads="1"/>
          </p:cNvSpPr>
          <p:nvPr/>
        </p:nvSpPr>
        <p:spPr bwMode="auto">
          <a:xfrm>
            <a:off x="3502202" y="2711572"/>
            <a:ext cx="1438134" cy="1200329"/>
          </a:xfrm>
          <a:prstGeom prst="rect">
            <a:avLst/>
          </a:prstGeom>
          <a:solidFill>
            <a:schemeClr val="tx1">
              <a:lumMod val="95000"/>
            </a:schemeClr>
          </a:solidFill>
          <a:ln w="28575">
            <a:solidFill>
              <a:srgbClr val="000000"/>
            </a:solidFill>
            <a:miter lim="800000"/>
            <a:headEnd/>
            <a:tailEnd/>
          </a:ln>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Cohort 1: </a:t>
            </a: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MYD88</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mutation</a:t>
            </a:r>
          </a:p>
          <a:p>
            <a:pPr marL="0" marR="0" lvl="0" indent="0" algn="ctr" defTabSz="914400" rtl="0" eaLnBrk="1" fontAlgn="auto" latinLnBrk="0" hangingPunct="1">
              <a:lnSpc>
                <a:spcPct val="100000"/>
              </a:lnSpc>
              <a:spcBef>
                <a:spcPct val="0"/>
              </a:spcBef>
              <a:spcAft>
                <a:spcPct val="0"/>
              </a:spcAft>
              <a:buClrTx/>
              <a:buSzTx/>
              <a:buFontTx/>
              <a:buNone/>
              <a:tabLst/>
              <a:defRPr/>
            </a:pPr>
            <a:r>
              <a:rPr lang="en-GB" altLang="en-US" sz="1800" b="0" dirty="0">
                <a:solidFill>
                  <a:srgbClr val="000000"/>
                </a:solidFill>
                <a:latin typeface="Calibri" panose="020F0502020204030204" pitchFamily="34" charset="0"/>
                <a:cs typeface="+mn-cs"/>
              </a:rPr>
              <a:t>(N = 201)</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5" name="Text Box 45">
            <a:extLst>
              <a:ext uri="{FF2B5EF4-FFF2-40B4-BE49-F238E27FC236}">
                <a16:creationId xmlns:a16="http://schemas.microsoft.com/office/drawing/2014/main" id="{6BF69402-E03A-4D1F-BB36-3264A325E571}"/>
              </a:ext>
            </a:extLst>
          </p:cNvPr>
          <p:cNvSpPr txBox="1">
            <a:spLocks noChangeArrowheads="1"/>
          </p:cNvSpPr>
          <p:nvPr/>
        </p:nvSpPr>
        <p:spPr bwMode="auto">
          <a:xfrm>
            <a:off x="3502202" y="4069394"/>
            <a:ext cx="1463040" cy="1200329"/>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Cohort 2: </a:t>
            </a: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MYD88</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wild type</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28)</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6" name="Line 52">
            <a:extLst>
              <a:ext uri="{FF2B5EF4-FFF2-40B4-BE49-F238E27FC236}">
                <a16:creationId xmlns:a16="http://schemas.microsoft.com/office/drawing/2014/main" id="{F1BAA164-774A-4AE4-9397-D39DC595EDE9}"/>
              </a:ext>
            </a:extLst>
          </p:cNvPr>
          <p:cNvSpPr>
            <a:spLocks noChangeShapeType="1"/>
          </p:cNvSpPr>
          <p:nvPr/>
        </p:nvSpPr>
        <p:spPr bwMode="auto">
          <a:xfrm>
            <a:off x="5118868" y="4669558"/>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7" name="Text Box 15">
            <a:extLst>
              <a:ext uri="{FF2B5EF4-FFF2-40B4-BE49-F238E27FC236}">
                <a16:creationId xmlns:a16="http://schemas.microsoft.com/office/drawing/2014/main" id="{756E5C94-C817-4BA5-A806-C7916ABEDDD1}"/>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85EA71C1-6579-4E6B-A325-2D9C5BC55ECE}"/>
              </a:ext>
            </a:extLst>
          </p:cNvPr>
          <p:cNvSpPr txBox="1"/>
          <p:nvPr/>
        </p:nvSpPr>
        <p:spPr bwMode="auto">
          <a:xfrm>
            <a:off x="2125051" y="1890780"/>
            <a:ext cx="626000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0" i="1" dirty="0">
                <a:solidFill>
                  <a:schemeClr val="bg1"/>
                </a:solidFill>
                <a:latin typeface="Calibri" panose="020F0502020204030204" pitchFamily="34" charset="0"/>
              </a:rPr>
              <a:t>Stratified by CXCR4 status (</a:t>
            </a:r>
            <a:r>
              <a:rPr lang="en-US" sz="1600" b="0" dirty="0">
                <a:solidFill>
                  <a:schemeClr val="bg1"/>
                </a:solidFill>
                <a:latin typeface="Calibri" panose="020F0502020204030204" pitchFamily="34" charset="0"/>
              </a:rPr>
              <a:t>CXCR4</a:t>
            </a:r>
            <a:r>
              <a:rPr lang="en-US" sz="1600" b="0" baseline="30000" dirty="0">
                <a:solidFill>
                  <a:schemeClr val="bg1"/>
                </a:solidFill>
                <a:latin typeface="Calibri" panose="020F0502020204030204" pitchFamily="34" charset="0"/>
              </a:rPr>
              <a:t>WHIM</a:t>
            </a:r>
            <a:r>
              <a:rPr lang="en-US" sz="1600" b="0" i="1" dirty="0">
                <a:solidFill>
                  <a:schemeClr val="bg1"/>
                </a:solidFill>
                <a:latin typeface="Calibri" panose="020F0502020204030204" pitchFamily="34" charset="0"/>
              </a:rPr>
              <a:t> vs </a:t>
            </a:r>
            <a:r>
              <a:rPr lang="en-US" sz="1600" b="0" dirty="0">
                <a:solidFill>
                  <a:schemeClr val="bg1"/>
                </a:solidFill>
                <a:latin typeface="Calibri" panose="020F0502020204030204" pitchFamily="34" charset="0"/>
              </a:rPr>
              <a:t>CXCR4</a:t>
            </a:r>
            <a:r>
              <a:rPr lang="en-US" sz="1600" b="0" baseline="30000" dirty="0">
                <a:solidFill>
                  <a:schemeClr val="bg1"/>
                </a:solidFill>
                <a:latin typeface="Calibri" panose="020F0502020204030204" pitchFamily="34" charset="0"/>
              </a:rPr>
              <a:t>WT</a:t>
            </a:r>
            <a:r>
              <a:rPr lang="en-US" sz="1600" b="0" i="1" dirty="0">
                <a:solidFill>
                  <a:schemeClr val="bg1"/>
                </a:solidFill>
                <a:latin typeface="Calibri" panose="020F0502020204030204" pitchFamily="34" charset="0"/>
              </a:rPr>
              <a:t> vs missing) </a:t>
            </a:r>
          </a:p>
          <a:p>
            <a:pPr algn="ctr">
              <a:lnSpc>
                <a:spcPct val="100000"/>
              </a:lnSpc>
              <a:spcBef>
                <a:spcPts val="0"/>
              </a:spcBef>
              <a:spcAft>
                <a:spcPct val="0"/>
              </a:spcAft>
              <a:buClrTx/>
              <a:buFontTx/>
              <a:buNone/>
            </a:pPr>
            <a:r>
              <a:rPr lang="en-US" sz="1600" b="0" i="1" dirty="0">
                <a:solidFill>
                  <a:schemeClr val="bg1"/>
                </a:solidFill>
                <a:latin typeface="Calibri" panose="020F0502020204030204" pitchFamily="34" charset="0"/>
              </a:rPr>
              <a:t>and No. prior lines of therapy (0 vs 1-3 vs &gt;3)</a:t>
            </a:r>
          </a:p>
        </p:txBody>
      </p:sp>
      <p:cxnSp>
        <p:nvCxnSpPr>
          <p:cNvPr id="6" name="Straight Arrow Connector 5">
            <a:extLst>
              <a:ext uri="{FF2B5EF4-FFF2-40B4-BE49-F238E27FC236}">
                <a16:creationId xmlns:a16="http://schemas.microsoft.com/office/drawing/2014/main" id="{ACCEF48A-1B25-49CC-A6CF-A13314872696}"/>
              </a:ext>
            </a:extLst>
          </p:cNvPr>
          <p:cNvCxnSpPr/>
          <p:nvPr/>
        </p:nvCxnSpPr>
        <p:spPr bwMode="auto">
          <a:xfrm>
            <a:off x="5255055" y="2434915"/>
            <a:ext cx="0" cy="457200"/>
          </a:xfrm>
          <a:prstGeom prst="straightConnector1">
            <a:avLst/>
          </a:prstGeom>
          <a:noFill/>
          <a:ln w="28575" cap="flat" cmpd="sng" algn="ctr">
            <a:solidFill>
              <a:schemeClr val="bg1"/>
            </a:solidFill>
            <a:prstDash val="sysDash"/>
            <a:round/>
            <a:headEnd type="none" w="med" len="med"/>
            <a:tailEnd type="triangle"/>
          </a:ln>
          <a:effectLst/>
        </p:spPr>
      </p:cxnSp>
      <p:sp>
        <p:nvSpPr>
          <p:cNvPr id="28" name="Line 53">
            <a:extLst>
              <a:ext uri="{FF2B5EF4-FFF2-40B4-BE49-F238E27FC236}">
                <a16:creationId xmlns:a16="http://schemas.microsoft.com/office/drawing/2014/main" id="{13B74C40-E2E9-4185-9D65-05D274BA311C}"/>
              </a:ext>
            </a:extLst>
          </p:cNvPr>
          <p:cNvSpPr>
            <a:spLocks noChangeShapeType="1"/>
          </p:cNvSpPr>
          <p:nvPr/>
        </p:nvSpPr>
        <p:spPr bwMode="auto">
          <a:xfrm>
            <a:off x="9416035" y="2980222"/>
            <a:ext cx="479425" cy="27028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9" name="Line 54">
            <a:extLst>
              <a:ext uri="{FF2B5EF4-FFF2-40B4-BE49-F238E27FC236}">
                <a16:creationId xmlns:a16="http://schemas.microsoft.com/office/drawing/2014/main" id="{BF0B406F-267B-4FB2-B978-CBCFBA1EA28A}"/>
              </a:ext>
            </a:extLst>
          </p:cNvPr>
          <p:cNvSpPr>
            <a:spLocks noChangeShapeType="1"/>
          </p:cNvSpPr>
          <p:nvPr/>
        </p:nvSpPr>
        <p:spPr bwMode="auto">
          <a:xfrm flipV="1">
            <a:off x="9416035" y="4366986"/>
            <a:ext cx="479425" cy="26784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416906028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Baseline Characteristics</a:t>
            </a:r>
            <a:br>
              <a:rPr lang="en-US" dirty="0"/>
            </a:br>
            <a:endParaRPr lang="en-US" i="1" baseline="30000" dirty="0"/>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C9B79DBF-F652-C152-6BDE-877D255D1106}"/>
              </a:ext>
            </a:extLst>
          </p:cNvPr>
          <p:cNvGraphicFramePr>
            <a:graphicFrameLocks/>
          </p:cNvGraphicFramePr>
          <p:nvPr>
            <p:extLst>
              <p:ext uri="{D42A27DB-BD31-4B8C-83A1-F6EECF244321}">
                <p14:modId xmlns:p14="http://schemas.microsoft.com/office/powerpoint/2010/main" val="2446552228"/>
              </p:ext>
            </p:extLst>
          </p:nvPr>
        </p:nvGraphicFramePr>
        <p:xfrm>
          <a:off x="522288" y="906620"/>
          <a:ext cx="11236325" cy="5303680"/>
        </p:xfrm>
        <a:graphic>
          <a:graphicData uri="http://schemas.openxmlformats.org/drawingml/2006/table">
            <a:tbl>
              <a:tblPr/>
              <a:tblGrid>
                <a:gridCol w="3185730">
                  <a:extLst>
                    <a:ext uri="{9D8B030D-6E8A-4147-A177-3AD203B41FA5}">
                      <a16:colId xmlns:a16="http://schemas.microsoft.com/office/drawing/2014/main" val="20000"/>
                    </a:ext>
                  </a:extLst>
                </a:gridCol>
                <a:gridCol w="2645292">
                  <a:extLst>
                    <a:ext uri="{9D8B030D-6E8A-4147-A177-3AD203B41FA5}">
                      <a16:colId xmlns:a16="http://schemas.microsoft.com/office/drawing/2014/main" val="20001"/>
                    </a:ext>
                  </a:extLst>
                </a:gridCol>
                <a:gridCol w="2751814">
                  <a:extLst>
                    <a:ext uri="{9D8B030D-6E8A-4147-A177-3AD203B41FA5}">
                      <a16:colId xmlns:a16="http://schemas.microsoft.com/office/drawing/2014/main" val="2638858613"/>
                    </a:ext>
                  </a:extLst>
                </a:gridCol>
                <a:gridCol w="2653489">
                  <a:extLst>
                    <a:ext uri="{9D8B030D-6E8A-4147-A177-3AD203B41FA5}">
                      <a16:colId xmlns:a16="http://schemas.microsoft.com/office/drawing/2014/main" val="2098462277"/>
                    </a:ext>
                  </a:extLst>
                </a:gridCol>
              </a:tblGrid>
              <a:tr h="25040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Characteristics (ITT Population)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C1: Zanubrutinib (n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C1: Ibrutinib (n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C2: Zanubrutinib (n =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57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&gt;65 yr,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&gt;75 yr,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(45-87)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 (59.8)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 (33.3)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(38-90)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(70.7)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(22.2)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 (39-87)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(67.9)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Male,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(67.6)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 (65.7)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9796930"/>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Prior lines of therapy,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&gt;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(18.6)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(74.5)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(18.2)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 (74.7)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(71.4)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44123399"/>
                  </a:ext>
                </a:extLst>
              </a:tr>
              <a:tr h="275727">
                <a:tc>
                  <a:txBody>
                    <a:bodyPr/>
                    <a:lstStyle/>
                    <a:p>
                      <a:r>
                        <a:rPr kumimoji="0" lang="en-US" sz="1600" b="0" i="0" u="none" strike="noStrike" cap="none" normalizeH="0" baseline="0" dirty="0">
                          <a:ln>
                            <a:noFill/>
                          </a:ln>
                          <a:solidFill>
                            <a:schemeClr val="bg2">
                              <a:lumMod val="10000"/>
                            </a:schemeClr>
                          </a:solidFill>
                          <a:effectLst/>
                          <a:latin typeface="Calibri" panose="020F0502020204030204" pitchFamily="34" charset="0"/>
                        </a:rPr>
                        <a:t>Genotype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1" u="none" strike="noStrike" cap="none" normalizeH="0" baseline="0" dirty="0">
                          <a:ln>
                            <a:noFill/>
                          </a:ln>
                          <a:solidFill>
                            <a:schemeClr val="bg2">
                              <a:lumMod val="10000"/>
                            </a:schemeClr>
                          </a:solidFill>
                          <a:effectLst/>
                          <a:latin typeface="Calibri" panose="020F0502020204030204" pitchFamily="34" charset="0"/>
                        </a:rPr>
                        <a:t>CXCR4</a:t>
                      </a:r>
                      <a:r>
                        <a:rPr kumimoji="0" lang="en-US" sz="1600" b="0" i="1" u="none" strike="noStrike" cap="none" normalizeH="0" baseline="30000" dirty="0">
                          <a:ln>
                            <a:noFill/>
                          </a:ln>
                          <a:solidFill>
                            <a:schemeClr val="bg2">
                              <a:lumMod val="10000"/>
                            </a:schemeClr>
                          </a:solidFill>
                          <a:effectLst/>
                          <a:latin typeface="Calibri" panose="020F0502020204030204" pitchFamily="34" charset="0"/>
                        </a:rPr>
                        <a:t>WT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CXCR4</a:t>
                      </a:r>
                      <a:r>
                        <a:rPr kumimoji="0" lang="en-US" sz="1600" b="0" i="1" u="none" strike="noStrike" cap="none" normalizeH="0" baseline="30000" dirty="0">
                          <a:ln>
                            <a:noFill/>
                          </a:ln>
                          <a:solidFill>
                            <a:schemeClr val="bg2">
                              <a:lumMod val="10000"/>
                            </a:schemeClr>
                          </a:solidFill>
                          <a:effectLst/>
                          <a:latin typeface="Calibri" panose="020F0502020204030204" pitchFamily="34" charset="0"/>
                        </a:rPr>
                        <a:t>WHIM</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Unknown</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 (63.7)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33 (32.4)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72 (72.7)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 (20.2)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27 (96.4)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004081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IPSS WM low/int/high,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(16.7)/38 (37.3)/47 (46.1)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 (13.1)/42 (42.4)/44 (44.4)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(17.9)/11 (39.3)/12 (42.9)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813144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Hemoglobin ≤110 g/L,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67 (65.7)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53 (53.5)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 (53.6)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9260391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baseline IgM, g/L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31.8 (5.8-86.9)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34.2 (2.4-108.0)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28.5 (5.6-73.4)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4812795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BM involvement, %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(0-90)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(0-90)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22.5 (0-50)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72742205"/>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Extramedullary disease,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63 (61.8)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66 (66.7)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16 (57.1)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92149838"/>
                  </a:ext>
                </a:extLst>
              </a:tr>
            </a:tbl>
          </a:graphicData>
        </a:graphic>
      </p:graphicFrame>
    </p:spTree>
    <p:extLst>
      <p:ext uri="{BB962C8B-B14F-4D97-AF65-F5344CB8AC3E}">
        <p14:creationId xmlns:p14="http://schemas.microsoft.com/office/powerpoint/2010/main" val="20253388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EBCEEEDB-37D3-8106-814D-248FB6BEA020}"/>
              </a:ext>
            </a:extLst>
          </p:cNvPr>
          <p:cNvGrpSpPr/>
          <p:nvPr/>
        </p:nvGrpSpPr>
        <p:grpSpPr>
          <a:xfrm>
            <a:off x="3442142" y="2124239"/>
            <a:ext cx="617034" cy="2215122"/>
            <a:chOff x="2133600" y="2150409"/>
            <a:chExt cx="617034" cy="2215122"/>
          </a:xfrm>
        </p:grpSpPr>
        <p:sp>
          <p:nvSpPr>
            <p:cNvPr id="70" name="Rectangle 69">
              <a:extLst>
                <a:ext uri="{FF2B5EF4-FFF2-40B4-BE49-F238E27FC236}">
                  <a16:creationId xmlns:a16="http://schemas.microsoft.com/office/drawing/2014/main" id="{B6FE4255-5973-29AE-CE28-D1838A873A17}"/>
                </a:ext>
              </a:extLst>
            </p:cNvPr>
            <p:cNvSpPr/>
            <p:nvPr/>
          </p:nvSpPr>
          <p:spPr bwMode="auto">
            <a:xfrm>
              <a:off x="2133600" y="2150409"/>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F3BE5063-1313-71A4-43E8-C4F86E956BEA}"/>
                </a:ext>
              </a:extLst>
            </p:cNvPr>
            <p:cNvSpPr/>
            <p:nvPr/>
          </p:nvSpPr>
          <p:spPr bwMode="auto">
            <a:xfrm>
              <a:off x="2133600" y="2170451"/>
              <a:ext cx="617034" cy="219230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2BE5773C-8DE0-307A-9F91-D6AA38247980}"/>
                </a:ext>
              </a:extLst>
            </p:cNvPr>
            <p:cNvSpPr/>
            <p:nvPr/>
          </p:nvSpPr>
          <p:spPr bwMode="auto">
            <a:xfrm>
              <a:off x="2133600" y="2243156"/>
              <a:ext cx="617034" cy="210710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BCD6F71C-C9F5-E0E1-B4E7-A6EE6B84C3C5}"/>
                </a:ext>
              </a:extLst>
            </p:cNvPr>
            <p:cNvSpPr/>
            <p:nvPr/>
          </p:nvSpPr>
          <p:spPr bwMode="auto">
            <a:xfrm>
              <a:off x="2133600" y="2591469"/>
              <a:ext cx="617034" cy="1758690"/>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6186B1C1-4EE8-5012-FEAC-E3A9E6DD57E0}"/>
                </a:ext>
              </a:extLst>
            </p:cNvPr>
            <p:cNvSpPr/>
            <p:nvPr/>
          </p:nvSpPr>
          <p:spPr bwMode="auto">
            <a:xfrm>
              <a:off x="2133600" y="3618890"/>
              <a:ext cx="617034" cy="74664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75" name="Group 74">
            <a:extLst>
              <a:ext uri="{FF2B5EF4-FFF2-40B4-BE49-F238E27FC236}">
                <a16:creationId xmlns:a16="http://schemas.microsoft.com/office/drawing/2014/main" id="{577C5D3F-A021-C458-5579-EDA5553F2749}"/>
              </a:ext>
            </a:extLst>
          </p:cNvPr>
          <p:cNvGrpSpPr/>
          <p:nvPr/>
        </p:nvGrpSpPr>
        <p:grpSpPr>
          <a:xfrm>
            <a:off x="4140684" y="2125455"/>
            <a:ext cx="617034" cy="2218435"/>
            <a:chOff x="2133600" y="2147178"/>
            <a:chExt cx="617034" cy="2218435"/>
          </a:xfrm>
        </p:grpSpPr>
        <p:sp>
          <p:nvSpPr>
            <p:cNvPr id="76" name="Rectangle 75">
              <a:extLst>
                <a:ext uri="{FF2B5EF4-FFF2-40B4-BE49-F238E27FC236}">
                  <a16:creationId xmlns:a16="http://schemas.microsoft.com/office/drawing/2014/main" id="{EF03CFC6-F9E1-E58D-7930-A7FA65BBFA62}"/>
                </a:ext>
              </a:extLst>
            </p:cNvPr>
            <p:cNvSpPr/>
            <p:nvPr/>
          </p:nvSpPr>
          <p:spPr bwMode="auto">
            <a:xfrm>
              <a:off x="2133600" y="2147178"/>
              <a:ext cx="617034" cy="2209546"/>
            </a:xfrm>
            <a:prstGeom prst="rect">
              <a:avLst/>
            </a:prstGeom>
            <a:solidFill>
              <a:schemeClr val="accent2">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59B29F25-8A68-0571-975A-DAA4AE3C2256}"/>
                </a:ext>
              </a:extLst>
            </p:cNvPr>
            <p:cNvSpPr/>
            <p:nvPr/>
          </p:nvSpPr>
          <p:spPr bwMode="auto">
            <a:xfrm>
              <a:off x="2133600" y="2194622"/>
              <a:ext cx="617034" cy="2170991"/>
            </a:xfrm>
            <a:prstGeom prst="rect">
              <a:avLst/>
            </a:prstGeom>
            <a:solidFill>
              <a:schemeClr val="accent3">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B94EFFA4-B01F-6F3B-CE9B-0A024F4C645F}"/>
                </a:ext>
              </a:extLst>
            </p:cNvPr>
            <p:cNvSpPr/>
            <p:nvPr/>
          </p:nvSpPr>
          <p:spPr bwMode="auto">
            <a:xfrm>
              <a:off x="2133600" y="2258873"/>
              <a:ext cx="617034" cy="2075233"/>
            </a:xfrm>
            <a:prstGeom prst="rect">
              <a:avLst/>
            </a:prstGeom>
            <a:solidFill>
              <a:srgbClr val="D1F2C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2EEB32B0-B545-FD0D-8149-6E3246BC131D}"/>
                </a:ext>
              </a:extLst>
            </p:cNvPr>
            <p:cNvSpPr/>
            <p:nvPr/>
          </p:nvSpPr>
          <p:spPr bwMode="auto">
            <a:xfrm>
              <a:off x="2133600" y="2620977"/>
              <a:ext cx="617034" cy="1704293"/>
            </a:xfrm>
            <a:prstGeom prst="rect">
              <a:avLst/>
            </a:prstGeom>
            <a:solidFill>
              <a:schemeClr val="accent5">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C16F48FF-6EB7-7042-F85F-4BC20CFD74BF}"/>
                </a:ext>
              </a:extLst>
            </p:cNvPr>
            <p:cNvSpPr/>
            <p:nvPr/>
          </p:nvSpPr>
          <p:spPr bwMode="auto">
            <a:xfrm>
              <a:off x="2133600" y="3914446"/>
              <a:ext cx="617034" cy="424044"/>
            </a:xfrm>
            <a:prstGeom prst="rect">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1" name="Group 80">
            <a:extLst>
              <a:ext uri="{FF2B5EF4-FFF2-40B4-BE49-F238E27FC236}">
                <a16:creationId xmlns:a16="http://schemas.microsoft.com/office/drawing/2014/main" id="{4B792A47-B1A1-C671-AB5D-3FA7D3AE77BA}"/>
              </a:ext>
            </a:extLst>
          </p:cNvPr>
          <p:cNvGrpSpPr/>
          <p:nvPr/>
        </p:nvGrpSpPr>
        <p:grpSpPr>
          <a:xfrm>
            <a:off x="5483202" y="2127895"/>
            <a:ext cx="617034" cy="2215577"/>
            <a:chOff x="2133600" y="2143947"/>
            <a:chExt cx="617034" cy="2215577"/>
          </a:xfrm>
        </p:grpSpPr>
        <p:sp>
          <p:nvSpPr>
            <p:cNvPr id="82" name="Rectangle 81">
              <a:extLst>
                <a:ext uri="{FF2B5EF4-FFF2-40B4-BE49-F238E27FC236}">
                  <a16:creationId xmlns:a16="http://schemas.microsoft.com/office/drawing/2014/main" id="{411FF69B-B313-9D91-D8CB-10B4B2EA3C76}"/>
                </a:ext>
              </a:extLst>
            </p:cNvPr>
            <p:cNvSpPr/>
            <p:nvPr/>
          </p:nvSpPr>
          <p:spPr bwMode="auto">
            <a:xfrm>
              <a:off x="2133600" y="2143947"/>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CE938A6F-A666-0327-8F09-F71C705EA668}"/>
                </a:ext>
              </a:extLst>
            </p:cNvPr>
            <p:cNvSpPr/>
            <p:nvPr/>
          </p:nvSpPr>
          <p:spPr bwMode="auto">
            <a:xfrm>
              <a:off x="2133600" y="2167220"/>
              <a:ext cx="617034" cy="219230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048950DF-4CD3-F62D-FF76-DB05077FFE3C}"/>
                </a:ext>
              </a:extLst>
            </p:cNvPr>
            <p:cNvSpPr/>
            <p:nvPr/>
          </p:nvSpPr>
          <p:spPr bwMode="auto">
            <a:xfrm>
              <a:off x="2133600" y="2227001"/>
              <a:ext cx="617034" cy="210710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A10611DC-353E-96E3-72A1-85F7C334AFB0}"/>
                </a:ext>
              </a:extLst>
            </p:cNvPr>
            <p:cNvSpPr/>
            <p:nvPr/>
          </p:nvSpPr>
          <p:spPr bwMode="auto">
            <a:xfrm>
              <a:off x="2133600" y="2538741"/>
              <a:ext cx="617034" cy="180785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3414C191-4317-87E4-161C-952434E46BD9}"/>
                </a:ext>
              </a:extLst>
            </p:cNvPr>
            <p:cNvSpPr/>
            <p:nvPr/>
          </p:nvSpPr>
          <p:spPr bwMode="auto">
            <a:xfrm>
              <a:off x="2133600" y="3547318"/>
              <a:ext cx="617034" cy="79928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7" name="Group 86">
            <a:extLst>
              <a:ext uri="{FF2B5EF4-FFF2-40B4-BE49-F238E27FC236}">
                <a16:creationId xmlns:a16="http://schemas.microsoft.com/office/drawing/2014/main" id="{932C181C-023D-9F7D-A7C8-49714B5FD1D2}"/>
              </a:ext>
            </a:extLst>
          </p:cNvPr>
          <p:cNvGrpSpPr/>
          <p:nvPr/>
        </p:nvGrpSpPr>
        <p:grpSpPr>
          <a:xfrm>
            <a:off x="6196148" y="2129079"/>
            <a:ext cx="617034" cy="2210282"/>
            <a:chOff x="2133600" y="2143947"/>
            <a:chExt cx="617034" cy="2210282"/>
          </a:xfrm>
        </p:grpSpPr>
        <p:sp>
          <p:nvSpPr>
            <p:cNvPr id="88" name="Rectangle 87">
              <a:extLst>
                <a:ext uri="{FF2B5EF4-FFF2-40B4-BE49-F238E27FC236}">
                  <a16:creationId xmlns:a16="http://schemas.microsoft.com/office/drawing/2014/main" id="{AD8CB369-D5D7-670C-F47D-4D338D2BA90A}"/>
                </a:ext>
              </a:extLst>
            </p:cNvPr>
            <p:cNvSpPr/>
            <p:nvPr/>
          </p:nvSpPr>
          <p:spPr bwMode="auto">
            <a:xfrm>
              <a:off x="2133600" y="2143947"/>
              <a:ext cx="617034" cy="2209546"/>
            </a:xfrm>
            <a:prstGeom prst="rect">
              <a:avLst/>
            </a:prstGeom>
            <a:solidFill>
              <a:schemeClr val="accent2">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2C905358-EE3D-7623-016C-5DECB1FD2546}"/>
                </a:ext>
              </a:extLst>
            </p:cNvPr>
            <p:cNvSpPr/>
            <p:nvPr/>
          </p:nvSpPr>
          <p:spPr bwMode="auto">
            <a:xfrm>
              <a:off x="2133600" y="2182788"/>
              <a:ext cx="617034" cy="2163811"/>
            </a:xfrm>
            <a:prstGeom prst="rect">
              <a:avLst/>
            </a:prstGeom>
            <a:solidFill>
              <a:schemeClr val="accent3">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D81D75B5-65F3-DE98-3A77-88FBC019A347}"/>
                </a:ext>
              </a:extLst>
            </p:cNvPr>
            <p:cNvSpPr/>
            <p:nvPr/>
          </p:nvSpPr>
          <p:spPr bwMode="auto">
            <a:xfrm>
              <a:off x="2133600" y="2261843"/>
              <a:ext cx="617034" cy="2072263"/>
            </a:xfrm>
            <a:prstGeom prst="rect">
              <a:avLst/>
            </a:prstGeom>
            <a:solidFill>
              <a:srgbClr val="D1F2C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Rectangle 90">
              <a:extLst>
                <a:ext uri="{FF2B5EF4-FFF2-40B4-BE49-F238E27FC236}">
                  <a16:creationId xmlns:a16="http://schemas.microsoft.com/office/drawing/2014/main" id="{273D64F5-050F-BD30-C3E5-AE0291B73DAF}"/>
                </a:ext>
              </a:extLst>
            </p:cNvPr>
            <p:cNvSpPr/>
            <p:nvPr/>
          </p:nvSpPr>
          <p:spPr bwMode="auto">
            <a:xfrm>
              <a:off x="2133600" y="2573705"/>
              <a:ext cx="617034" cy="1751565"/>
            </a:xfrm>
            <a:prstGeom prst="rect">
              <a:avLst/>
            </a:prstGeom>
            <a:solidFill>
              <a:schemeClr val="accent5">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24D9374E-611E-2FCF-83BA-51DD248254E0}"/>
                </a:ext>
              </a:extLst>
            </p:cNvPr>
            <p:cNvSpPr/>
            <p:nvPr/>
          </p:nvSpPr>
          <p:spPr bwMode="auto">
            <a:xfrm>
              <a:off x="2133600" y="3795202"/>
              <a:ext cx="617034" cy="559027"/>
            </a:xfrm>
            <a:prstGeom prst="rect">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2" name="Group 61">
            <a:extLst>
              <a:ext uri="{FF2B5EF4-FFF2-40B4-BE49-F238E27FC236}">
                <a16:creationId xmlns:a16="http://schemas.microsoft.com/office/drawing/2014/main" id="{E6EA0DE1-2044-94AC-F3F8-1523ECE8A09D}"/>
              </a:ext>
            </a:extLst>
          </p:cNvPr>
          <p:cNvGrpSpPr/>
          <p:nvPr/>
        </p:nvGrpSpPr>
        <p:grpSpPr>
          <a:xfrm>
            <a:off x="1386678" y="2109693"/>
            <a:ext cx="617034" cy="2222039"/>
            <a:chOff x="2133600" y="2124561"/>
            <a:chExt cx="617034" cy="2222039"/>
          </a:xfrm>
        </p:grpSpPr>
        <p:sp>
          <p:nvSpPr>
            <p:cNvPr id="57" name="Rectangle 56">
              <a:extLst>
                <a:ext uri="{FF2B5EF4-FFF2-40B4-BE49-F238E27FC236}">
                  <a16:creationId xmlns:a16="http://schemas.microsoft.com/office/drawing/2014/main" id="{30C72FCE-7FA4-E4CC-A541-0C7ED2D6B9EC}"/>
                </a:ext>
              </a:extLst>
            </p:cNvPr>
            <p:cNvSpPr/>
            <p:nvPr/>
          </p:nvSpPr>
          <p:spPr bwMode="auto">
            <a:xfrm>
              <a:off x="2133600" y="2124561"/>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679A6926-3233-FA8F-9E9E-AF042FDAF23E}"/>
                </a:ext>
              </a:extLst>
            </p:cNvPr>
            <p:cNvSpPr/>
            <p:nvPr/>
          </p:nvSpPr>
          <p:spPr bwMode="auto">
            <a:xfrm>
              <a:off x="2133600" y="2154296"/>
              <a:ext cx="617034" cy="219230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41DFC77B-B7E0-0551-ECD6-2970D0A4CC70}"/>
                </a:ext>
              </a:extLst>
            </p:cNvPr>
            <p:cNvSpPr/>
            <p:nvPr/>
          </p:nvSpPr>
          <p:spPr bwMode="auto">
            <a:xfrm>
              <a:off x="2133600" y="2227001"/>
              <a:ext cx="617034" cy="210710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0BCD2428-1840-5C4E-69E4-61268E4307CE}"/>
                </a:ext>
              </a:extLst>
            </p:cNvPr>
            <p:cNvSpPr/>
            <p:nvPr/>
          </p:nvSpPr>
          <p:spPr bwMode="auto">
            <a:xfrm>
              <a:off x="2133600" y="2643491"/>
              <a:ext cx="617034" cy="170310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1E4860E1-CF69-EE2B-8103-68BF2F3F6974}"/>
                </a:ext>
              </a:extLst>
            </p:cNvPr>
            <p:cNvSpPr/>
            <p:nvPr/>
          </p:nvSpPr>
          <p:spPr bwMode="auto">
            <a:xfrm>
              <a:off x="2133600" y="3717150"/>
              <a:ext cx="617034" cy="629449"/>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3" name="Group 62">
            <a:extLst>
              <a:ext uri="{FF2B5EF4-FFF2-40B4-BE49-F238E27FC236}">
                <a16:creationId xmlns:a16="http://schemas.microsoft.com/office/drawing/2014/main" id="{30D7B9AF-74FA-EAAA-09B7-8135520FBE7F}"/>
              </a:ext>
            </a:extLst>
          </p:cNvPr>
          <p:cNvGrpSpPr/>
          <p:nvPr/>
        </p:nvGrpSpPr>
        <p:grpSpPr>
          <a:xfrm>
            <a:off x="2099624" y="2110877"/>
            <a:ext cx="617034" cy="2222039"/>
            <a:chOff x="2133600" y="2124561"/>
            <a:chExt cx="617034" cy="2222039"/>
          </a:xfrm>
        </p:grpSpPr>
        <p:sp>
          <p:nvSpPr>
            <p:cNvPr id="64" name="Rectangle 63">
              <a:extLst>
                <a:ext uri="{FF2B5EF4-FFF2-40B4-BE49-F238E27FC236}">
                  <a16:creationId xmlns:a16="http://schemas.microsoft.com/office/drawing/2014/main" id="{3A7B520F-DC85-FEC0-6683-ECB97B666413}"/>
                </a:ext>
              </a:extLst>
            </p:cNvPr>
            <p:cNvSpPr/>
            <p:nvPr/>
          </p:nvSpPr>
          <p:spPr bwMode="auto">
            <a:xfrm>
              <a:off x="2133600" y="2124561"/>
              <a:ext cx="617034" cy="2209546"/>
            </a:xfrm>
            <a:prstGeom prst="rect">
              <a:avLst/>
            </a:prstGeom>
            <a:solidFill>
              <a:schemeClr val="accent2">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DAB17ED6-0051-0AF8-3615-9D731B53B76F}"/>
                </a:ext>
              </a:extLst>
            </p:cNvPr>
            <p:cNvSpPr/>
            <p:nvPr/>
          </p:nvSpPr>
          <p:spPr bwMode="auto">
            <a:xfrm>
              <a:off x="2133600" y="2168774"/>
              <a:ext cx="617034" cy="2177826"/>
            </a:xfrm>
            <a:prstGeom prst="rect">
              <a:avLst/>
            </a:prstGeom>
            <a:solidFill>
              <a:schemeClr val="accent3">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FC89D472-1848-2870-65C6-BFA5061C51C5}"/>
                </a:ext>
              </a:extLst>
            </p:cNvPr>
            <p:cNvSpPr/>
            <p:nvPr/>
          </p:nvSpPr>
          <p:spPr bwMode="auto">
            <a:xfrm>
              <a:off x="2133600" y="2225817"/>
              <a:ext cx="617034" cy="2108290"/>
            </a:xfrm>
            <a:prstGeom prst="rect">
              <a:avLst/>
            </a:prstGeom>
            <a:solidFill>
              <a:srgbClr val="D1F2C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206A76EB-236A-F4A2-FA61-F841214B4F10}"/>
                </a:ext>
              </a:extLst>
            </p:cNvPr>
            <p:cNvSpPr/>
            <p:nvPr/>
          </p:nvSpPr>
          <p:spPr bwMode="auto">
            <a:xfrm>
              <a:off x="2133600" y="2627439"/>
              <a:ext cx="617034" cy="1704293"/>
            </a:xfrm>
            <a:prstGeom prst="rect">
              <a:avLst/>
            </a:prstGeom>
            <a:solidFill>
              <a:schemeClr val="accent5">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BF7EB312-3C05-4EAB-F074-A4C8DAC93961}"/>
                </a:ext>
              </a:extLst>
            </p:cNvPr>
            <p:cNvSpPr/>
            <p:nvPr/>
          </p:nvSpPr>
          <p:spPr bwMode="auto">
            <a:xfrm>
              <a:off x="2133600" y="3961038"/>
              <a:ext cx="617034" cy="385561"/>
            </a:xfrm>
            <a:prstGeom prst="rect">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Response</a:t>
            </a:r>
          </a:p>
        </p:txBody>
      </p:sp>
      <p:sp>
        <p:nvSpPr>
          <p:cNvPr id="8" name="Content Placeholder 7">
            <a:extLst>
              <a:ext uri="{FF2B5EF4-FFF2-40B4-BE49-F238E27FC236}">
                <a16:creationId xmlns:a16="http://schemas.microsoft.com/office/drawing/2014/main" id="{E0BD0B75-1926-2975-E9E3-DE1A04568369}"/>
              </a:ext>
            </a:extLst>
          </p:cNvPr>
          <p:cNvSpPr>
            <a:spLocks noGrp="1"/>
          </p:cNvSpPr>
          <p:nvPr>
            <p:ph idx="1"/>
          </p:nvPr>
        </p:nvSpPr>
        <p:spPr>
          <a:xfrm>
            <a:off x="604675" y="5099008"/>
            <a:ext cx="10877529" cy="1217860"/>
          </a:xfrm>
        </p:spPr>
        <p:txBody>
          <a:bodyPr/>
          <a:lstStyle/>
          <a:p>
            <a:pPr>
              <a:spcAft>
                <a:spcPts val="0"/>
              </a:spcAft>
            </a:pPr>
            <a:r>
              <a:rPr lang="en-US" sz="2000" dirty="0"/>
              <a:t>Median time to ≥ VGPR: 6.7 mo (range: 1.9‑42.0) with zanubrutinib vs 16.6 mo (range: 2.0‑49.9) with ibrutinib</a:t>
            </a:r>
          </a:p>
          <a:p>
            <a:pPr>
              <a:spcAft>
                <a:spcPts val="0"/>
              </a:spcAft>
            </a:pPr>
            <a:r>
              <a:rPr lang="en-US" sz="2000" dirty="0"/>
              <a:t>24-mo event‑free rate for duration of ≥ VGPR: 90.6% (range: 73.6‑96.9) with zanubrutinib vs 79.3% (range: 53.5‑91.8) with ibrutinib</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sp>
        <p:nvSpPr>
          <p:cNvPr id="9" name="TextBox 8">
            <a:extLst>
              <a:ext uri="{FF2B5EF4-FFF2-40B4-BE49-F238E27FC236}">
                <a16:creationId xmlns:a16="http://schemas.microsoft.com/office/drawing/2014/main" id="{9FE5432A-B494-1DAB-28AC-478BF31AC9B8}"/>
              </a:ext>
            </a:extLst>
          </p:cNvPr>
          <p:cNvSpPr txBox="1"/>
          <p:nvPr/>
        </p:nvSpPr>
        <p:spPr bwMode="auto">
          <a:xfrm>
            <a:off x="723900" y="1354649"/>
            <a:ext cx="642774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Cohort 1: Patients With </a:t>
            </a:r>
            <a:r>
              <a:rPr lang="en-US" sz="1600" b="1" i="1" dirty="0">
                <a:solidFill>
                  <a:schemeClr val="bg1"/>
                </a:solidFill>
                <a:latin typeface="Calibri" panose="020F0502020204030204" pitchFamily="34" charset="0"/>
                <a:cs typeface="Calibri" panose="020F0502020204030204" pitchFamily="34" charset="0"/>
              </a:rPr>
              <a:t>MYD88</a:t>
            </a:r>
            <a:r>
              <a:rPr lang="en-US" sz="1600" b="1" i="1" baseline="30000" dirty="0">
                <a:solidFill>
                  <a:schemeClr val="bg1"/>
                </a:solidFill>
                <a:latin typeface="Calibri" panose="020F0502020204030204" pitchFamily="34" charset="0"/>
                <a:cs typeface="Calibri" panose="020F0502020204030204" pitchFamily="34" charset="0"/>
              </a:rPr>
              <a:t>mut</a:t>
            </a:r>
          </a:p>
        </p:txBody>
      </p:sp>
      <p:sp>
        <p:nvSpPr>
          <p:cNvPr id="13" name="TextBox 12">
            <a:extLst>
              <a:ext uri="{FF2B5EF4-FFF2-40B4-BE49-F238E27FC236}">
                <a16:creationId xmlns:a16="http://schemas.microsoft.com/office/drawing/2014/main" id="{3FF85AF0-3942-CC44-CA4C-5348ECA30CE7}"/>
              </a:ext>
            </a:extLst>
          </p:cNvPr>
          <p:cNvSpPr txBox="1"/>
          <p:nvPr/>
        </p:nvSpPr>
        <p:spPr bwMode="auto">
          <a:xfrm>
            <a:off x="8112777" y="1354649"/>
            <a:ext cx="3552702"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1" dirty="0">
                <a:solidFill>
                  <a:schemeClr val="bg1"/>
                </a:solidFill>
                <a:latin typeface="Calibri" panose="020F0502020204030204" pitchFamily="34" charset="0"/>
                <a:cs typeface="Calibri" panose="020F0502020204030204" pitchFamily="34" charset="0"/>
              </a:rPr>
              <a:t>Cohort 2: Patients With </a:t>
            </a:r>
            <a:r>
              <a:rPr lang="en-US" sz="1600" b="1" i="1" dirty="0">
                <a:solidFill>
                  <a:schemeClr val="bg1"/>
                </a:solidFill>
                <a:latin typeface="Calibri" panose="020F0502020204030204" pitchFamily="34" charset="0"/>
                <a:cs typeface="Calibri" panose="020F0502020204030204" pitchFamily="34" charset="0"/>
              </a:rPr>
              <a:t>MYD88</a:t>
            </a:r>
            <a:r>
              <a:rPr lang="en-US" sz="1600" b="1" i="1" baseline="30000" dirty="0">
                <a:solidFill>
                  <a:schemeClr val="bg1"/>
                </a:solidFill>
                <a:latin typeface="Calibri" panose="020F0502020204030204" pitchFamily="34" charset="0"/>
                <a:cs typeface="Calibri" panose="020F0502020204030204" pitchFamily="34" charset="0"/>
              </a:rPr>
              <a:t>WT</a:t>
            </a:r>
          </a:p>
        </p:txBody>
      </p:sp>
      <p:cxnSp>
        <p:nvCxnSpPr>
          <p:cNvPr id="16" name="Straight Connector 15">
            <a:extLst>
              <a:ext uri="{FF2B5EF4-FFF2-40B4-BE49-F238E27FC236}">
                <a16:creationId xmlns:a16="http://schemas.microsoft.com/office/drawing/2014/main" id="{9BF27F40-68B6-E39B-5D95-CA235B0B42B9}"/>
              </a:ext>
            </a:extLst>
          </p:cNvPr>
          <p:cNvCxnSpPr>
            <a:cxnSpLocks/>
          </p:cNvCxnSpPr>
          <p:nvPr/>
        </p:nvCxnSpPr>
        <p:spPr bwMode="auto">
          <a:xfrm flipV="1">
            <a:off x="746202" y="2079956"/>
            <a:ext cx="0" cy="2254151"/>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E948ED8-6469-5936-607C-C409948855EA}"/>
              </a:ext>
            </a:extLst>
          </p:cNvPr>
          <p:cNvCxnSpPr>
            <a:cxnSpLocks/>
          </p:cNvCxnSpPr>
          <p:nvPr/>
        </p:nvCxnSpPr>
        <p:spPr bwMode="auto">
          <a:xfrm flipH="1">
            <a:off x="671971" y="20948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4A34BB0-6F8D-B79E-8CF5-87320A8E3756}"/>
              </a:ext>
            </a:extLst>
          </p:cNvPr>
          <p:cNvCxnSpPr>
            <a:cxnSpLocks/>
          </p:cNvCxnSpPr>
          <p:nvPr/>
        </p:nvCxnSpPr>
        <p:spPr bwMode="auto">
          <a:xfrm flipH="1">
            <a:off x="671971" y="254268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2668C570-7506-CA0B-9DF9-7F15E43FD333}"/>
              </a:ext>
            </a:extLst>
          </p:cNvPr>
          <p:cNvCxnSpPr>
            <a:cxnSpLocks/>
          </p:cNvCxnSpPr>
          <p:nvPr/>
        </p:nvCxnSpPr>
        <p:spPr bwMode="auto">
          <a:xfrm flipH="1">
            <a:off x="671971" y="343839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88C71BBB-0A60-CC05-79B0-DDCCCFA5A850}"/>
              </a:ext>
            </a:extLst>
          </p:cNvPr>
          <p:cNvCxnSpPr>
            <a:cxnSpLocks/>
          </p:cNvCxnSpPr>
          <p:nvPr/>
        </p:nvCxnSpPr>
        <p:spPr bwMode="auto">
          <a:xfrm flipH="1">
            <a:off x="671971" y="38862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CF72DC0-4815-9894-3341-2C6D3C731F5F}"/>
              </a:ext>
            </a:extLst>
          </p:cNvPr>
          <p:cNvCxnSpPr>
            <a:cxnSpLocks/>
          </p:cNvCxnSpPr>
          <p:nvPr/>
        </p:nvCxnSpPr>
        <p:spPr bwMode="auto">
          <a:xfrm flipH="1">
            <a:off x="671971" y="4334107"/>
            <a:ext cx="64008" cy="0"/>
          </a:xfrm>
          <a:prstGeom prst="line">
            <a:avLst/>
          </a:prstGeom>
          <a:noFill/>
          <a:ln w="28575" cap="flat" cmpd="sng" algn="ctr">
            <a:solidFill>
              <a:schemeClr val="bg1"/>
            </a:solidFill>
            <a:prstDash val="solid"/>
            <a:round/>
            <a:headEnd type="none" w="med" len="med"/>
            <a:tailEnd type="none" w="med" len="med"/>
          </a:ln>
          <a:effectLst/>
        </p:spPr>
      </p:cxnSp>
      <p:sp>
        <p:nvSpPr>
          <p:cNvPr id="26" name="TextBox 25">
            <a:extLst>
              <a:ext uri="{FF2B5EF4-FFF2-40B4-BE49-F238E27FC236}">
                <a16:creationId xmlns:a16="http://schemas.microsoft.com/office/drawing/2014/main" id="{5A0E84A7-3B11-D821-3E28-89279A612723}"/>
              </a:ext>
            </a:extLst>
          </p:cNvPr>
          <p:cNvSpPr txBox="1"/>
          <p:nvPr/>
        </p:nvSpPr>
        <p:spPr bwMode="auto">
          <a:xfrm>
            <a:off x="220125" y="1920483"/>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27" name="TextBox 26">
            <a:extLst>
              <a:ext uri="{FF2B5EF4-FFF2-40B4-BE49-F238E27FC236}">
                <a16:creationId xmlns:a16="http://schemas.microsoft.com/office/drawing/2014/main" id="{A6BBCA1D-E32D-6D2E-C779-8D41613C506B}"/>
              </a:ext>
            </a:extLst>
          </p:cNvPr>
          <p:cNvSpPr txBox="1"/>
          <p:nvPr/>
        </p:nvSpPr>
        <p:spPr bwMode="auto">
          <a:xfrm>
            <a:off x="220125" y="2369352"/>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28" name="TextBox 27">
            <a:extLst>
              <a:ext uri="{FF2B5EF4-FFF2-40B4-BE49-F238E27FC236}">
                <a16:creationId xmlns:a16="http://schemas.microsoft.com/office/drawing/2014/main" id="{9928088A-F1C4-22E9-2C78-3957D8CD7B1E}"/>
              </a:ext>
            </a:extLst>
          </p:cNvPr>
          <p:cNvSpPr txBox="1"/>
          <p:nvPr/>
        </p:nvSpPr>
        <p:spPr bwMode="auto">
          <a:xfrm>
            <a:off x="220125" y="2818221"/>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9" name="TextBox 28">
            <a:extLst>
              <a:ext uri="{FF2B5EF4-FFF2-40B4-BE49-F238E27FC236}">
                <a16:creationId xmlns:a16="http://schemas.microsoft.com/office/drawing/2014/main" id="{AFA4D2D5-ED69-3753-59D3-3714B9771EBF}"/>
              </a:ext>
            </a:extLst>
          </p:cNvPr>
          <p:cNvSpPr txBox="1"/>
          <p:nvPr/>
        </p:nvSpPr>
        <p:spPr bwMode="auto">
          <a:xfrm>
            <a:off x="220125" y="3267090"/>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0" name="TextBox 29">
            <a:extLst>
              <a:ext uri="{FF2B5EF4-FFF2-40B4-BE49-F238E27FC236}">
                <a16:creationId xmlns:a16="http://schemas.microsoft.com/office/drawing/2014/main" id="{021DAD33-E88A-5B12-6DEB-B2D9A2A77F51}"/>
              </a:ext>
            </a:extLst>
          </p:cNvPr>
          <p:cNvSpPr txBox="1"/>
          <p:nvPr/>
        </p:nvSpPr>
        <p:spPr bwMode="auto">
          <a:xfrm>
            <a:off x="220125" y="3715959"/>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1" name="TextBox 30">
            <a:extLst>
              <a:ext uri="{FF2B5EF4-FFF2-40B4-BE49-F238E27FC236}">
                <a16:creationId xmlns:a16="http://schemas.microsoft.com/office/drawing/2014/main" id="{407E8641-6D22-73DB-9C23-4D014D310D20}"/>
              </a:ext>
            </a:extLst>
          </p:cNvPr>
          <p:cNvSpPr txBox="1"/>
          <p:nvPr/>
        </p:nvSpPr>
        <p:spPr bwMode="auto">
          <a:xfrm>
            <a:off x="220125" y="4164830"/>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2" name="Straight Connector 31">
            <a:extLst>
              <a:ext uri="{FF2B5EF4-FFF2-40B4-BE49-F238E27FC236}">
                <a16:creationId xmlns:a16="http://schemas.microsoft.com/office/drawing/2014/main" id="{1C00BDD5-A780-2F22-8053-7FB1A31CB576}"/>
              </a:ext>
            </a:extLst>
          </p:cNvPr>
          <p:cNvCxnSpPr>
            <a:cxnSpLocks/>
          </p:cNvCxnSpPr>
          <p:nvPr/>
        </p:nvCxnSpPr>
        <p:spPr bwMode="auto">
          <a:xfrm flipH="1">
            <a:off x="671971" y="2990538"/>
            <a:ext cx="64008"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7A554807-1120-CB48-7D31-269FA95027FD}"/>
              </a:ext>
            </a:extLst>
          </p:cNvPr>
          <p:cNvSpPr txBox="1"/>
          <p:nvPr/>
        </p:nvSpPr>
        <p:spPr bwMode="auto">
          <a:xfrm rot="16200000">
            <a:off x="-874456" y="3052621"/>
            <a:ext cx="22541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sp>
        <p:nvSpPr>
          <p:cNvPr id="34" name="TextBox 33">
            <a:extLst>
              <a:ext uri="{FF2B5EF4-FFF2-40B4-BE49-F238E27FC236}">
                <a16:creationId xmlns:a16="http://schemas.microsoft.com/office/drawing/2014/main" id="{61A97DFC-D165-CFDF-0475-1115BD40E0D4}"/>
              </a:ext>
            </a:extLst>
          </p:cNvPr>
          <p:cNvSpPr txBox="1"/>
          <p:nvPr/>
        </p:nvSpPr>
        <p:spPr bwMode="auto">
          <a:xfrm>
            <a:off x="875303" y="3180348"/>
            <a:ext cx="62736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PD</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SD</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MR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PR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VGPR</a:t>
            </a:r>
          </a:p>
        </p:txBody>
      </p:sp>
      <p:sp>
        <p:nvSpPr>
          <p:cNvPr id="35" name="Rectangle 34">
            <a:extLst>
              <a:ext uri="{FF2B5EF4-FFF2-40B4-BE49-F238E27FC236}">
                <a16:creationId xmlns:a16="http://schemas.microsoft.com/office/drawing/2014/main" id="{5B6BA85B-139E-3124-A207-10A98A5719CD}"/>
              </a:ext>
            </a:extLst>
          </p:cNvPr>
          <p:cNvSpPr/>
          <p:nvPr/>
        </p:nvSpPr>
        <p:spPr bwMode="auto">
          <a:xfrm>
            <a:off x="818402" y="3277432"/>
            <a:ext cx="118946" cy="1189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75379630-6E04-6200-C081-A03135348768}"/>
              </a:ext>
            </a:extLst>
          </p:cNvPr>
          <p:cNvSpPr/>
          <p:nvPr/>
        </p:nvSpPr>
        <p:spPr bwMode="auto">
          <a:xfrm>
            <a:off x="818402" y="3494904"/>
            <a:ext cx="118946" cy="11894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6749E7EE-E5D9-2636-BB9B-0B941A7B47A0}"/>
              </a:ext>
            </a:extLst>
          </p:cNvPr>
          <p:cNvSpPr/>
          <p:nvPr/>
        </p:nvSpPr>
        <p:spPr bwMode="auto">
          <a:xfrm>
            <a:off x="818402" y="4127134"/>
            <a:ext cx="118946" cy="118946"/>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 name="Rectangle 37">
            <a:extLst>
              <a:ext uri="{FF2B5EF4-FFF2-40B4-BE49-F238E27FC236}">
                <a16:creationId xmlns:a16="http://schemas.microsoft.com/office/drawing/2014/main" id="{FDD37CE5-C669-91FA-F116-E12CE4DC753B}"/>
              </a:ext>
            </a:extLst>
          </p:cNvPr>
          <p:cNvSpPr/>
          <p:nvPr/>
        </p:nvSpPr>
        <p:spPr bwMode="auto">
          <a:xfrm>
            <a:off x="818402" y="3702283"/>
            <a:ext cx="118946" cy="11894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Rectangle 38">
            <a:extLst>
              <a:ext uri="{FF2B5EF4-FFF2-40B4-BE49-F238E27FC236}">
                <a16:creationId xmlns:a16="http://schemas.microsoft.com/office/drawing/2014/main" id="{77B205B7-C8F9-2AE5-458D-B8AA2DE221B0}"/>
              </a:ext>
            </a:extLst>
          </p:cNvPr>
          <p:cNvSpPr/>
          <p:nvPr/>
        </p:nvSpPr>
        <p:spPr bwMode="auto">
          <a:xfrm>
            <a:off x="818402" y="3914709"/>
            <a:ext cx="118946" cy="118946"/>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Left Brace 39">
            <a:extLst>
              <a:ext uri="{FF2B5EF4-FFF2-40B4-BE49-F238E27FC236}">
                <a16:creationId xmlns:a16="http://schemas.microsoft.com/office/drawing/2014/main" id="{C928C19D-F5DE-4A6A-C63C-881CBB47A044}"/>
              </a:ext>
            </a:extLst>
          </p:cNvPr>
          <p:cNvSpPr/>
          <p:nvPr/>
        </p:nvSpPr>
        <p:spPr bwMode="auto">
          <a:xfrm rot="16200000">
            <a:off x="1838258" y="3700467"/>
            <a:ext cx="387254" cy="1832943"/>
          </a:xfrm>
          <a:prstGeom prst="leftBrace">
            <a:avLst>
              <a:gd name="adj1" fmla="val 6839"/>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41" name="TextBox 40">
            <a:extLst>
              <a:ext uri="{FF2B5EF4-FFF2-40B4-BE49-F238E27FC236}">
                <a16:creationId xmlns:a16="http://schemas.microsoft.com/office/drawing/2014/main" id="{A1275B0C-8E41-912D-0DA0-B42208253F9F}"/>
              </a:ext>
            </a:extLst>
          </p:cNvPr>
          <p:cNvSpPr txBox="1"/>
          <p:nvPr/>
        </p:nvSpPr>
        <p:spPr bwMode="auto">
          <a:xfrm>
            <a:off x="198354" y="4764403"/>
            <a:ext cx="627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mFU</a:t>
            </a:r>
          </a:p>
        </p:txBody>
      </p:sp>
      <p:sp>
        <p:nvSpPr>
          <p:cNvPr id="42" name="TextBox 41">
            <a:extLst>
              <a:ext uri="{FF2B5EF4-FFF2-40B4-BE49-F238E27FC236}">
                <a16:creationId xmlns:a16="http://schemas.microsoft.com/office/drawing/2014/main" id="{EEB68DA8-BB1C-D3E1-E1FB-A5FB7A1C7DAC}"/>
              </a:ext>
            </a:extLst>
          </p:cNvPr>
          <p:cNvSpPr txBox="1"/>
          <p:nvPr/>
        </p:nvSpPr>
        <p:spPr bwMode="auto">
          <a:xfrm>
            <a:off x="1232036" y="4764403"/>
            <a:ext cx="16152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19.4 mo</a:t>
            </a:r>
          </a:p>
        </p:txBody>
      </p:sp>
      <p:sp>
        <p:nvSpPr>
          <p:cNvPr id="43" name="TextBox 42">
            <a:extLst>
              <a:ext uri="{FF2B5EF4-FFF2-40B4-BE49-F238E27FC236}">
                <a16:creationId xmlns:a16="http://schemas.microsoft.com/office/drawing/2014/main" id="{DB0528D2-07C3-B1FE-4599-4BA1A606D28E}"/>
              </a:ext>
            </a:extLst>
          </p:cNvPr>
          <p:cNvSpPr txBox="1"/>
          <p:nvPr/>
        </p:nvSpPr>
        <p:spPr bwMode="auto">
          <a:xfrm>
            <a:off x="3291402" y="4764403"/>
            <a:ext cx="1608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31.2 mo</a:t>
            </a:r>
          </a:p>
        </p:txBody>
      </p:sp>
      <p:sp>
        <p:nvSpPr>
          <p:cNvPr id="44" name="TextBox 43">
            <a:extLst>
              <a:ext uri="{FF2B5EF4-FFF2-40B4-BE49-F238E27FC236}">
                <a16:creationId xmlns:a16="http://schemas.microsoft.com/office/drawing/2014/main" id="{7389E424-77C1-9FAD-2845-8DC8B590344C}"/>
              </a:ext>
            </a:extLst>
          </p:cNvPr>
          <p:cNvSpPr txBox="1"/>
          <p:nvPr/>
        </p:nvSpPr>
        <p:spPr bwMode="auto">
          <a:xfrm>
            <a:off x="5343749" y="4764403"/>
            <a:ext cx="1577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44.4 mo</a:t>
            </a:r>
          </a:p>
        </p:txBody>
      </p:sp>
      <p:sp>
        <p:nvSpPr>
          <p:cNvPr id="45" name="Left Brace 44">
            <a:extLst>
              <a:ext uri="{FF2B5EF4-FFF2-40B4-BE49-F238E27FC236}">
                <a16:creationId xmlns:a16="http://schemas.microsoft.com/office/drawing/2014/main" id="{175B152B-AFA5-6222-648E-B7881FE67454}"/>
              </a:ext>
            </a:extLst>
          </p:cNvPr>
          <p:cNvSpPr/>
          <p:nvPr/>
        </p:nvSpPr>
        <p:spPr bwMode="auto">
          <a:xfrm rot="16200000">
            <a:off x="3889366" y="3700467"/>
            <a:ext cx="387254" cy="1832943"/>
          </a:xfrm>
          <a:prstGeom prst="leftBrace">
            <a:avLst>
              <a:gd name="adj1" fmla="val 6839"/>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46" name="Left Brace 45">
            <a:extLst>
              <a:ext uri="{FF2B5EF4-FFF2-40B4-BE49-F238E27FC236}">
                <a16:creationId xmlns:a16="http://schemas.microsoft.com/office/drawing/2014/main" id="{73459277-2CD4-6535-A4C3-7FC1DFEA2F8F}"/>
              </a:ext>
            </a:extLst>
          </p:cNvPr>
          <p:cNvSpPr/>
          <p:nvPr/>
        </p:nvSpPr>
        <p:spPr bwMode="auto">
          <a:xfrm rot="16200000">
            <a:off x="5940473" y="3700468"/>
            <a:ext cx="387254" cy="1832943"/>
          </a:xfrm>
          <a:prstGeom prst="leftBrace">
            <a:avLst>
              <a:gd name="adj1" fmla="val 6839"/>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47" name="TextBox 46">
            <a:extLst>
              <a:ext uri="{FF2B5EF4-FFF2-40B4-BE49-F238E27FC236}">
                <a16:creationId xmlns:a16="http://schemas.microsoft.com/office/drawing/2014/main" id="{6F5A2B95-2C02-B5FB-F13A-89874CEBC766}"/>
              </a:ext>
            </a:extLst>
          </p:cNvPr>
          <p:cNvSpPr txBox="1"/>
          <p:nvPr/>
        </p:nvSpPr>
        <p:spPr bwMode="auto">
          <a:xfrm>
            <a:off x="1021647" y="4346601"/>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48" name="TextBox 47">
            <a:extLst>
              <a:ext uri="{FF2B5EF4-FFF2-40B4-BE49-F238E27FC236}">
                <a16:creationId xmlns:a16="http://schemas.microsoft.com/office/drawing/2014/main" id="{38699299-53DC-AD8E-E963-1414F93E8C0C}"/>
              </a:ext>
            </a:extLst>
          </p:cNvPr>
          <p:cNvSpPr txBox="1"/>
          <p:nvPr/>
        </p:nvSpPr>
        <p:spPr bwMode="auto">
          <a:xfrm>
            <a:off x="1783224" y="4346601"/>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Ibrutinib</a:t>
            </a:r>
          </a:p>
        </p:txBody>
      </p:sp>
      <p:sp>
        <p:nvSpPr>
          <p:cNvPr id="49" name="TextBox 48">
            <a:extLst>
              <a:ext uri="{FF2B5EF4-FFF2-40B4-BE49-F238E27FC236}">
                <a16:creationId xmlns:a16="http://schemas.microsoft.com/office/drawing/2014/main" id="{21CC21B2-9C26-E560-687A-43BC94C81BAF}"/>
              </a:ext>
            </a:extLst>
          </p:cNvPr>
          <p:cNvSpPr txBox="1"/>
          <p:nvPr/>
        </p:nvSpPr>
        <p:spPr bwMode="auto">
          <a:xfrm>
            <a:off x="3094335" y="4348250"/>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50" name="TextBox 49">
            <a:extLst>
              <a:ext uri="{FF2B5EF4-FFF2-40B4-BE49-F238E27FC236}">
                <a16:creationId xmlns:a16="http://schemas.microsoft.com/office/drawing/2014/main" id="{BF85FE34-7BFB-406D-A780-F0233F43528D}"/>
              </a:ext>
            </a:extLst>
          </p:cNvPr>
          <p:cNvSpPr txBox="1"/>
          <p:nvPr/>
        </p:nvSpPr>
        <p:spPr bwMode="auto">
          <a:xfrm>
            <a:off x="3855912" y="4348250"/>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Ibrutinib</a:t>
            </a:r>
          </a:p>
        </p:txBody>
      </p:sp>
      <p:sp>
        <p:nvSpPr>
          <p:cNvPr id="51" name="TextBox 50">
            <a:extLst>
              <a:ext uri="{FF2B5EF4-FFF2-40B4-BE49-F238E27FC236}">
                <a16:creationId xmlns:a16="http://schemas.microsoft.com/office/drawing/2014/main" id="{D0EC6625-953E-6F35-3042-123AC44ABC51}"/>
              </a:ext>
            </a:extLst>
          </p:cNvPr>
          <p:cNvSpPr txBox="1"/>
          <p:nvPr/>
        </p:nvSpPr>
        <p:spPr bwMode="auto">
          <a:xfrm>
            <a:off x="5163804" y="4346601"/>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52" name="TextBox 51">
            <a:extLst>
              <a:ext uri="{FF2B5EF4-FFF2-40B4-BE49-F238E27FC236}">
                <a16:creationId xmlns:a16="http://schemas.microsoft.com/office/drawing/2014/main" id="{3809A777-4B30-5EA1-14AE-52C6E474A093}"/>
              </a:ext>
            </a:extLst>
          </p:cNvPr>
          <p:cNvSpPr txBox="1"/>
          <p:nvPr/>
        </p:nvSpPr>
        <p:spPr bwMode="auto">
          <a:xfrm>
            <a:off x="5925381" y="4346601"/>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Ibrutinib</a:t>
            </a:r>
          </a:p>
        </p:txBody>
      </p:sp>
      <p:sp>
        <p:nvSpPr>
          <p:cNvPr id="53" name="Left Brace 52">
            <a:extLst>
              <a:ext uri="{FF2B5EF4-FFF2-40B4-BE49-F238E27FC236}">
                <a16:creationId xmlns:a16="http://schemas.microsoft.com/office/drawing/2014/main" id="{5C2CB81F-01CD-140A-43CB-D4E9BBAC0F13}"/>
              </a:ext>
            </a:extLst>
          </p:cNvPr>
          <p:cNvSpPr/>
          <p:nvPr/>
        </p:nvSpPr>
        <p:spPr bwMode="auto">
          <a:xfrm>
            <a:off x="5230395" y="2511399"/>
            <a:ext cx="226707" cy="1792958"/>
          </a:xfrm>
          <a:prstGeom prst="lef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4" name="Left Brace 53">
            <a:extLst>
              <a:ext uri="{FF2B5EF4-FFF2-40B4-BE49-F238E27FC236}">
                <a16:creationId xmlns:a16="http://schemas.microsoft.com/office/drawing/2014/main" id="{BBAE6688-3BAE-1308-7A49-BF5FFB38218F}"/>
              </a:ext>
            </a:extLst>
          </p:cNvPr>
          <p:cNvSpPr/>
          <p:nvPr/>
        </p:nvSpPr>
        <p:spPr bwMode="auto">
          <a:xfrm flipH="1">
            <a:off x="6823865" y="2522689"/>
            <a:ext cx="226707" cy="1792958"/>
          </a:xfrm>
          <a:prstGeom prst="lef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5" name="TextBox 54">
            <a:extLst>
              <a:ext uri="{FF2B5EF4-FFF2-40B4-BE49-F238E27FC236}">
                <a16:creationId xmlns:a16="http://schemas.microsoft.com/office/drawing/2014/main" id="{FFD9F27F-938C-A045-921C-9EE4F2173AFB}"/>
              </a:ext>
            </a:extLst>
          </p:cNvPr>
          <p:cNvSpPr txBox="1"/>
          <p:nvPr/>
        </p:nvSpPr>
        <p:spPr bwMode="auto">
          <a:xfrm>
            <a:off x="4772122" y="3192727"/>
            <a:ext cx="5510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MRR</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81%</a:t>
            </a:r>
          </a:p>
        </p:txBody>
      </p:sp>
      <p:sp>
        <p:nvSpPr>
          <p:cNvPr id="56" name="TextBox 55">
            <a:extLst>
              <a:ext uri="{FF2B5EF4-FFF2-40B4-BE49-F238E27FC236}">
                <a16:creationId xmlns:a16="http://schemas.microsoft.com/office/drawing/2014/main" id="{70883F8F-C65B-ADFD-3047-0619F6397ABA}"/>
              </a:ext>
            </a:extLst>
          </p:cNvPr>
          <p:cNvSpPr txBox="1"/>
          <p:nvPr/>
        </p:nvSpPr>
        <p:spPr bwMode="auto">
          <a:xfrm>
            <a:off x="6890022" y="3192727"/>
            <a:ext cx="5510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MRR</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80%</a:t>
            </a:r>
          </a:p>
        </p:txBody>
      </p:sp>
      <p:cxnSp>
        <p:nvCxnSpPr>
          <p:cNvPr id="10" name="Straight Connector 9">
            <a:extLst>
              <a:ext uri="{FF2B5EF4-FFF2-40B4-BE49-F238E27FC236}">
                <a16:creationId xmlns:a16="http://schemas.microsoft.com/office/drawing/2014/main" id="{24CD8EA4-704B-4B3B-2C0B-835529FFCDDC}"/>
              </a:ext>
            </a:extLst>
          </p:cNvPr>
          <p:cNvCxnSpPr>
            <a:cxnSpLocks/>
          </p:cNvCxnSpPr>
          <p:nvPr/>
        </p:nvCxnSpPr>
        <p:spPr bwMode="auto">
          <a:xfrm>
            <a:off x="723900" y="4334107"/>
            <a:ext cx="6487222" cy="0"/>
          </a:xfrm>
          <a:prstGeom prst="line">
            <a:avLst/>
          </a:prstGeom>
          <a:noFill/>
          <a:ln w="28575" cap="flat" cmpd="sng" algn="ctr">
            <a:solidFill>
              <a:schemeClr val="bg1"/>
            </a:solidFill>
            <a:prstDash val="solid"/>
            <a:round/>
            <a:headEnd type="none" w="med" len="med"/>
            <a:tailEnd type="none" w="med" len="med"/>
          </a:ln>
          <a:effectLst/>
        </p:spPr>
      </p:cxnSp>
      <p:sp>
        <p:nvSpPr>
          <p:cNvPr id="93" name="TextBox 92">
            <a:extLst>
              <a:ext uri="{FF2B5EF4-FFF2-40B4-BE49-F238E27FC236}">
                <a16:creationId xmlns:a16="http://schemas.microsoft.com/office/drawing/2014/main" id="{4336BCCA-D618-93C8-7457-018517809B66}"/>
              </a:ext>
            </a:extLst>
          </p:cNvPr>
          <p:cNvSpPr txBox="1"/>
          <p:nvPr/>
        </p:nvSpPr>
        <p:spPr bwMode="auto">
          <a:xfrm>
            <a:off x="1435146" y="182208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4" name="TextBox 93">
            <a:extLst>
              <a:ext uri="{FF2B5EF4-FFF2-40B4-BE49-F238E27FC236}">
                <a16:creationId xmlns:a16="http://schemas.microsoft.com/office/drawing/2014/main" id="{09B681A1-AD48-646D-0136-1FD59F0F029F}"/>
              </a:ext>
            </a:extLst>
          </p:cNvPr>
          <p:cNvSpPr txBox="1"/>
          <p:nvPr/>
        </p:nvSpPr>
        <p:spPr bwMode="auto">
          <a:xfrm>
            <a:off x="880375" y="203464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a:t>
            </a:r>
          </a:p>
        </p:txBody>
      </p:sp>
      <p:sp>
        <p:nvSpPr>
          <p:cNvPr id="95" name="TextBox 94">
            <a:extLst>
              <a:ext uri="{FF2B5EF4-FFF2-40B4-BE49-F238E27FC236}">
                <a16:creationId xmlns:a16="http://schemas.microsoft.com/office/drawing/2014/main" id="{ABBADC1B-4235-889C-B983-7726948D8F50}"/>
              </a:ext>
            </a:extLst>
          </p:cNvPr>
          <p:cNvSpPr txBox="1"/>
          <p:nvPr/>
        </p:nvSpPr>
        <p:spPr bwMode="auto">
          <a:xfrm>
            <a:off x="1437370" y="224492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18.6</a:t>
            </a:r>
          </a:p>
        </p:txBody>
      </p:sp>
      <p:sp>
        <p:nvSpPr>
          <p:cNvPr id="96" name="TextBox 95">
            <a:extLst>
              <a:ext uri="{FF2B5EF4-FFF2-40B4-BE49-F238E27FC236}">
                <a16:creationId xmlns:a16="http://schemas.microsoft.com/office/drawing/2014/main" id="{12DB5E6C-B555-0B53-AB00-D5740F4C90FF}"/>
              </a:ext>
            </a:extLst>
          </p:cNvPr>
          <p:cNvSpPr txBox="1"/>
          <p:nvPr/>
        </p:nvSpPr>
        <p:spPr bwMode="auto">
          <a:xfrm>
            <a:off x="1441201" y="3042001"/>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48.0</a:t>
            </a:r>
          </a:p>
        </p:txBody>
      </p:sp>
      <p:sp>
        <p:nvSpPr>
          <p:cNvPr id="97" name="TextBox 96">
            <a:extLst>
              <a:ext uri="{FF2B5EF4-FFF2-40B4-BE49-F238E27FC236}">
                <a16:creationId xmlns:a16="http://schemas.microsoft.com/office/drawing/2014/main" id="{944C1814-3F26-C3E5-4702-C7A82EBFF20A}"/>
              </a:ext>
            </a:extLst>
          </p:cNvPr>
          <p:cNvSpPr txBox="1"/>
          <p:nvPr/>
        </p:nvSpPr>
        <p:spPr bwMode="auto">
          <a:xfrm>
            <a:off x="1444646" y="3878689"/>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28.4</a:t>
            </a:r>
          </a:p>
        </p:txBody>
      </p:sp>
      <p:sp>
        <p:nvSpPr>
          <p:cNvPr id="98" name="TextBox 97">
            <a:extLst>
              <a:ext uri="{FF2B5EF4-FFF2-40B4-BE49-F238E27FC236}">
                <a16:creationId xmlns:a16="http://schemas.microsoft.com/office/drawing/2014/main" id="{B28D4ADD-5DEB-5AFF-2EDE-58D571384D12}"/>
              </a:ext>
            </a:extLst>
          </p:cNvPr>
          <p:cNvSpPr txBox="1"/>
          <p:nvPr/>
        </p:nvSpPr>
        <p:spPr bwMode="auto">
          <a:xfrm>
            <a:off x="2141672" y="1806763"/>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99" name="TextBox 98">
            <a:extLst>
              <a:ext uri="{FF2B5EF4-FFF2-40B4-BE49-F238E27FC236}">
                <a16:creationId xmlns:a16="http://schemas.microsoft.com/office/drawing/2014/main" id="{47B59E8D-8EBD-3BFF-C2BF-4DA77870EAFB}"/>
              </a:ext>
            </a:extLst>
          </p:cNvPr>
          <p:cNvSpPr txBox="1"/>
          <p:nvPr/>
        </p:nvSpPr>
        <p:spPr bwMode="auto">
          <a:xfrm>
            <a:off x="2658069" y="2031839"/>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00" name="TextBox 99">
            <a:extLst>
              <a:ext uri="{FF2B5EF4-FFF2-40B4-BE49-F238E27FC236}">
                <a16:creationId xmlns:a16="http://schemas.microsoft.com/office/drawing/2014/main" id="{5EBA098D-73EB-006D-6D3E-1C2F2DEFF921}"/>
              </a:ext>
            </a:extLst>
          </p:cNvPr>
          <p:cNvSpPr txBox="1"/>
          <p:nvPr/>
        </p:nvSpPr>
        <p:spPr bwMode="auto">
          <a:xfrm>
            <a:off x="2141672" y="2267623"/>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17.2</a:t>
            </a:r>
          </a:p>
        </p:txBody>
      </p:sp>
      <p:sp>
        <p:nvSpPr>
          <p:cNvPr id="101" name="TextBox 100">
            <a:extLst>
              <a:ext uri="{FF2B5EF4-FFF2-40B4-BE49-F238E27FC236}">
                <a16:creationId xmlns:a16="http://schemas.microsoft.com/office/drawing/2014/main" id="{24E93192-75F5-2990-C867-5E32E67D14BB}"/>
              </a:ext>
            </a:extLst>
          </p:cNvPr>
          <p:cNvSpPr txBox="1"/>
          <p:nvPr/>
        </p:nvSpPr>
        <p:spPr bwMode="auto">
          <a:xfrm>
            <a:off x="2141672" y="313061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59.6</a:t>
            </a:r>
          </a:p>
        </p:txBody>
      </p:sp>
      <p:sp>
        <p:nvSpPr>
          <p:cNvPr id="102" name="TextBox 101">
            <a:extLst>
              <a:ext uri="{FF2B5EF4-FFF2-40B4-BE49-F238E27FC236}">
                <a16:creationId xmlns:a16="http://schemas.microsoft.com/office/drawing/2014/main" id="{3BAE2B71-6325-69D1-C349-C41AF1275760}"/>
              </a:ext>
            </a:extLst>
          </p:cNvPr>
          <p:cNvSpPr txBox="1"/>
          <p:nvPr/>
        </p:nvSpPr>
        <p:spPr bwMode="auto">
          <a:xfrm>
            <a:off x="2141672" y="398921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17.2</a:t>
            </a:r>
          </a:p>
        </p:txBody>
      </p:sp>
      <p:sp>
        <p:nvSpPr>
          <p:cNvPr id="103" name="TextBox 102">
            <a:extLst>
              <a:ext uri="{FF2B5EF4-FFF2-40B4-BE49-F238E27FC236}">
                <a16:creationId xmlns:a16="http://schemas.microsoft.com/office/drawing/2014/main" id="{26803636-A5BA-CF24-CF17-8C6C023A08E4}"/>
              </a:ext>
            </a:extLst>
          </p:cNvPr>
          <p:cNvSpPr txBox="1"/>
          <p:nvPr/>
        </p:nvSpPr>
        <p:spPr bwMode="auto">
          <a:xfrm>
            <a:off x="3024289" y="204147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a:t>
            </a:r>
          </a:p>
        </p:txBody>
      </p:sp>
      <p:sp>
        <p:nvSpPr>
          <p:cNvPr id="104" name="TextBox 103">
            <a:extLst>
              <a:ext uri="{FF2B5EF4-FFF2-40B4-BE49-F238E27FC236}">
                <a16:creationId xmlns:a16="http://schemas.microsoft.com/office/drawing/2014/main" id="{046257E7-FAEA-D654-475F-5EEF564C1B58}"/>
              </a:ext>
            </a:extLst>
          </p:cNvPr>
          <p:cNvSpPr txBox="1"/>
          <p:nvPr/>
        </p:nvSpPr>
        <p:spPr bwMode="auto">
          <a:xfrm>
            <a:off x="3488019" y="1806994"/>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05" name="TextBox 104">
            <a:extLst>
              <a:ext uri="{FF2B5EF4-FFF2-40B4-BE49-F238E27FC236}">
                <a16:creationId xmlns:a16="http://schemas.microsoft.com/office/drawing/2014/main" id="{E4A6231C-B9D9-6DEC-040E-11D7F3E90D60}"/>
              </a:ext>
            </a:extLst>
          </p:cNvPr>
          <p:cNvSpPr txBox="1"/>
          <p:nvPr/>
        </p:nvSpPr>
        <p:spPr bwMode="auto">
          <a:xfrm>
            <a:off x="3488019" y="224338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15.7</a:t>
            </a:r>
          </a:p>
        </p:txBody>
      </p:sp>
      <p:sp>
        <p:nvSpPr>
          <p:cNvPr id="106" name="TextBox 105">
            <a:extLst>
              <a:ext uri="{FF2B5EF4-FFF2-40B4-BE49-F238E27FC236}">
                <a16:creationId xmlns:a16="http://schemas.microsoft.com/office/drawing/2014/main" id="{51877FA3-E530-41FD-F7FC-9C8C105E3216}"/>
              </a:ext>
            </a:extLst>
          </p:cNvPr>
          <p:cNvSpPr txBox="1"/>
          <p:nvPr/>
        </p:nvSpPr>
        <p:spPr bwMode="auto">
          <a:xfrm>
            <a:off x="3488019" y="2954035"/>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46.1</a:t>
            </a:r>
          </a:p>
        </p:txBody>
      </p:sp>
      <p:sp>
        <p:nvSpPr>
          <p:cNvPr id="107" name="TextBox 106">
            <a:extLst>
              <a:ext uri="{FF2B5EF4-FFF2-40B4-BE49-F238E27FC236}">
                <a16:creationId xmlns:a16="http://schemas.microsoft.com/office/drawing/2014/main" id="{ED4CB510-5C95-E6A4-C6E0-FBF94D64DF48}"/>
              </a:ext>
            </a:extLst>
          </p:cNvPr>
          <p:cNvSpPr txBox="1"/>
          <p:nvPr/>
        </p:nvSpPr>
        <p:spPr bwMode="auto">
          <a:xfrm>
            <a:off x="3488019" y="3834911"/>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33.3</a:t>
            </a:r>
          </a:p>
        </p:txBody>
      </p:sp>
      <p:sp>
        <p:nvSpPr>
          <p:cNvPr id="108" name="TextBox 107">
            <a:extLst>
              <a:ext uri="{FF2B5EF4-FFF2-40B4-BE49-F238E27FC236}">
                <a16:creationId xmlns:a16="http://schemas.microsoft.com/office/drawing/2014/main" id="{B1C7D055-7C86-5C8D-F7BB-40D6B3FEF226}"/>
              </a:ext>
            </a:extLst>
          </p:cNvPr>
          <p:cNvSpPr txBox="1"/>
          <p:nvPr/>
        </p:nvSpPr>
        <p:spPr bwMode="auto">
          <a:xfrm>
            <a:off x="4183154" y="180964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09" name="TextBox 108">
            <a:extLst>
              <a:ext uri="{FF2B5EF4-FFF2-40B4-BE49-F238E27FC236}">
                <a16:creationId xmlns:a16="http://schemas.microsoft.com/office/drawing/2014/main" id="{F2A9A35B-3FCA-5A43-1099-4C43D15D50A9}"/>
              </a:ext>
            </a:extLst>
          </p:cNvPr>
          <p:cNvSpPr txBox="1"/>
          <p:nvPr/>
        </p:nvSpPr>
        <p:spPr bwMode="auto">
          <a:xfrm>
            <a:off x="4659655" y="2051351"/>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0" name="TextBox 109">
            <a:extLst>
              <a:ext uri="{FF2B5EF4-FFF2-40B4-BE49-F238E27FC236}">
                <a16:creationId xmlns:a16="http://schemas.microsoft.com/office/drawing/2014/main" id="{3D2BEAC2-BDC3-00F9-E6C7-088BEE8D7B59}"/>
              </a:ext>
            </a:extLst>
          </p:cNvPr>
          <p:cNvSpPr txBox="1"/>
          <p:nvPr/>
        </p:nvSpPr>
        <p:spPr bwMode="auto">
          <a:xfrm>
            <a:off x="4183154" y="2278815"/>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16.2</a:t>
            </a:r>
          </a:p>
        </p:txBody>
      </p:sp>
      <p:sp>
        <p:nvSpPr>
          <p:cNvPr id="111" name="TextBox 110">
            <a:extLst>
              <a:ext uri="{FF2B5EF4-FFF2-40B4-BE49-F238E27FC236}">
                <a16:creationId xmlns:a16="http://schemas.microsoft.com/office/drawing/2014/main" id="{F9B64A45-576B-CF36-D0FC-653836B72452}"/>
              </a:ext>
            </a:extLst>
          </p:cNvPr>
          <p:cNvSpPr txBox="1"/>
          <p:nvPr/>
        </p:nvSpPr>
        <p:spPr bwMode="auto">
          <a:xfrm>
            <a:off x="4183154" y="3068502"/>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57.6</a:t>
            </a:r>
          </a:p>
        </p:txBody>
      </p:sp>
      <p:sp>
        <p:nvSpPr>
          <p:cNvPr id="112" name="TextBox 111">
            <a:extLst>
              <a:ext uri="{FF2B5EF4-FFF2-40B4-BE49-F238E27FC236}">
                <a16:creationId xmlns:a16="http://schemas.microsoft.com/office/drawing/2014/main" id="{802B807E-B72D-DF47-A704-9A84C28E26E9}"/>
              </a:ext>
            </a:extLst>
          </p:cNvPr>
          <p:cNvSpPr txBox="1"/>
          <p:nvPr/>
        </p:nvSpPr>
        <p:spPr bwMode="auto">
          <a:xfrm>
            <a:off x="4183154" y="3995191"/>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20.2</a:t>
            </a:r>
          </a:p>
        </p:txBody>
      </p:sp>
      <p:sp>
        <p:nvSpPr>
          <p:cNvPr id="113" name="TextBox 112">
            <a:extLst>
              <a:ext uri="{FF2B5EF4-FFF2-40B4-BE49-F238E27FC236}">
                <a16:creationId xmlns:a16="http://schemas.microsoft.com/office/drawing/2014/main" id="{0CD7CB3E-D17D-26FC-44B7-6BEFCEA01248}"/>
              </a:ext>
            </a:extLst>
          </p:cNvPr>
          <p:cNvSpPr txBox="1"/>
          <p:nvPr/>
        </p:nvSpPr>
        <p:spPr bwMode="auto">
          <a:xfrm>
            <a:off x="5054738" y="2037183"/>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a:t>
            </a:r>
          </a:p>
        </p:txBody>
      </p:sp>
      <p:sp>
        <p:nvSpPr>
          <p:cNvPr id="114" name="TextBox 113">
            <a:extLst>
              <a:ext uri="{FF2B5EF4-FFF2-40B4-BE49-F238E27FC236}">
                <a16:creationId xmlns:a16="http://schemas.microsoft.com/office/drawing/2014/main" id="{0AA00D7C-F016-0B11-F917-79D3C7416A5F}"/>
              </a:ext>
            </a:extLst>
          </p:cNvPr>
          <p:cNvSpPr txBox="1"/>
          <p:nvPr/>
        </p:nvSpPr>
        <p:spPr bwMode="auto">
          <a:xfrm>
            <a:off x="5535570" y="181009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15" name="TextBox 114">
            <a:extLst>
              <a:ext uri="{FF2B5EF4-FFF2-40B4-BE49-F238E27FC236}">
                <a16:creationId xmlns:a16="http://schemas.microsoft.com/office/drawing/2014/main" id="{5604A56B-07E6-2E97-62A3-3C1462A26D68}"/>
              </a:ext>
            </a:extLst>
          </p:cNvPr>
          <p:cNvSpPr txBox="1"/>
          <p:nvPr/>
        </p:nvSpPr>
        <p:spPr bwMode="auto">
          <a:xfrm>
            <a:off x="5535570" y="2212611"/>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13.7</a:t>
            </a:r>
          </a:p>
        </p:txBody>
      </p:sp>
      <p:sp>
        <p:nvSpPr>
          <p:cNvPr id="116" name="TextBox 115">
            <a:extLst>
              <a:ext uri="{FF2B5EF4-FFF2-40B4-BE49-F238E27FC236}">
                <a16:creationId xmlns:a16="http://schemas.microsoft.com/office/drawing/2014/main" id="{B6D837F4-5183-B5CE-F2CD-A091FFEB9FC7}"/>
              </a:ext>
            </a:extLst>
          </p:cNvPr>
          <p:cNvSpPr txBox="1"/>
          <p:nvPr/>
        </p:nvSpPr>
        <p:spPr bwMode="auto">
          <a:xfrm>
            <a:off x="5535570" y="2892326"/>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45.1</a:t>
            </a:r>
          </a:p>
        </p:txBody>
      </p:sp>
      <p:sp>
        <p:nvSpPr>
          <p:cNvPr id="117" name="TextBox 116">
            <a:extLst>
              <a:ext uri="{FF2B5EF4-FFF2-40B4-BE49-F238E27FC236}">
                <a16:creationId xmlns:a16="http://schemas.microsoft.com/office/drawing/2014/main" id="{E1EC3DE0-A1F2-54B5-157D-22FB82BD2DEE}"/>
              </a:ext>
            </a:extLst>
          </p:cNvPr>
          <p:cNvSpPr txBox="1"/>
          <p:nvPr/>
        </p:nvSpPr>
        <p:spPr bwMode="auto">
          <a:xfrm>
            <a:off x="5535570" y="3786512"/>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36.3</a:t>
            </a:r>
          </a:p>
        </p:txBody>
      </p:sp>
      <p:sp>
        <p:nvSpPr>
          <p:cNvPr id="118" name="TextBox 117">
            <a:extLst>
              <a:ext uri="{FF2B5EF4-FFF2-40B4-BE49-F238E27FC236}">
                <a16:creationId xmlns:a16="http://schemas.microsoft.com/office/drawing/2014/main" id="{E0172929-92B5-FC6E-3FA9-82823F599619}"/>
              </a:ext>
            </a:extLst>
          </p:cNvPr>
          <p:cNvSpPr txBox="1"/>
          <p:nvPr/>
        </p:nvSpPr>
        <p:spPr bwMode="auto">
          <a:xfrm>
            <a:off x="6232903" y="1805732"/>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19" name="TextBox 118">
            <a:extLst>
              <a:ext uri="{FF2B5EF4-FFF2-40B4-BE49-F238E27FC236}">
                <a16:creationId xmlns:a16="http://schemas.microsoft.com/office/drawing/2014/main" id="{7239FB80-4064-B55F-81F1-5F6BC568CA6B}"/>
              </a:ext>
            </a:extLst>
          </p:cNvPr>
          <p:cNvSpPr txBox="1"/>
          <p:nvPr/>
        </p:nvSpPr>
        <p:spPr bwMode="auto">
          <a:xfrm>
            <a:off x="6729239" y="204810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20" name="TextBox 119">
            <a:extLst>
              <a:ext uri="{FF2B5EF4-FFF2-40B4-BE49-F238E27FC236}">
                <a16:creationId xmlns:a16="http://schemas.microsoft.com/office/drawing/2014/main" id="{99A2F462-3CF0-B6A6-D65E-3046B11C0AFB}"/>
              </a:ext>
            </a:extLst>
          </p:cNvPr>
          <p:cNvSpPr txBox="1"/>
          <p:nvPr/>
        </p:nvSpPr>
        <p:spPr bwMode="auto">
          <a:xfrm>
            <a:off x="6232903" y="2237189"/>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14.1</a:t>
            </a:r>
          </a:p>
        </p:txBody>
      </p:sp>
      <p:sp>
        <p:nvSpPr>
          <p:cNvPr id="121" name="TextBox 120">
            <a:extLst>
              <a:ext uri="{FF2B5EF4-FFF2-40B4-BE49-F238E27FC236}">
                <a16:creationId xmlns:a16="http://schemas.microsoft.com/office/drawing/2014/main" id="{43142C4B-F891-FB03-1544-F8B78F222A5F}"/>
              </a:ext>
            </a:extLst>
          </p:cNvPr>
          <p:cNvSpPr txBox="1"/>
          <p:nvPr/>
        </p:nvSpPr>
        <p:spPr bwMode="auto">
          <a:xfrm>
            <a:off x="6232903" y="303020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54.5</a:t>
            </a:r>
          </a:p>
        </p:txBody>
      </p:sp>
      <p:sp>
        <p:nvSpPr>
          <p:cNvPr id="122" name="TextBox 121">
            <a:extLst>
              <a:ext uri="{FF2B5EF4-FFF2-40B4-BE49-F238E27FC236}">
                <a16:creationId xmlns:a16="http://schemas.microsoft.com/office/drawing/2014/main" id="{555A0127-4164-D166-49D2-D7FC3A2E7239}"/>
              </a:ext>
            </a:extLst>
          </p:cNvPr>
          <p:cNvSpPr txBox="1"/>
          <p:nvPr/>
        </p:nvSpPr>
        <p:spPr bwMode="auto">
          <a:xfrm>
            <a:off x="6232903" y="394876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25.3</a:t>
            </a:r>
          </a:p>
        </p:txBody>
      </p:sp>
      <p:cxnSp>
        <p:nvCxnSpPr>
          <p:cNvPr id="124" name="Straight Connector 123">
            <a:extLst>
              <a:ext uri="{FF2B5EF4-FFF2-40B4-BE49-F238E27FC236}">
                <a16:creationId xmlns:a16="http://schemas.microsoft.com/office/drawing/2014/main" id="{5DC9094F-B492-E3CA-36D9-152130BE419D}"/>
              </a:ext>
            </a:extLst>
          </p:cNvPr>
          <p:cNvCxnSpPr/>
          <p:nvPr/>
        </p:nvCxnSpPr>
        <p:spPr bwMode="auto">
          <a:xfrm>
            <a:off x="2616820" y="2184297"/>
            <a:ext cx="177011" cy="0"/>
          </a:xfrm>
          <a:prstGeom prst="line">
            <a:avLst/>
          </a:prstGeom>
          <a:noFill/>
          <a:ln w="19050"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DB50AB11-E9F2-B296-BD52-7F6AE7D83B55}"/>
              </a:ext>
            </a:extLst>
          </p:cNvPr>
          <p:cNvCxnSpPr/>
          <p:nvPr/>
        </p:nvCxnSpPr>
        <p:spPr bwMode="auto">
          <a:xfrm>
            <a:off x="1267635" y="2179238"/>
            <a:ext cx="177011" cy="0"/>
          </a:xfrm>
          <a:prstGeom prst="line">
            <a:avLst/>
          </a:prstGeom>
          <a:noFill/>
          <a:ln w="19050"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DD4B4DF3-1439-D1A0-B492-A66AA6E24BAC}"/>
              </a:ext>
            </a:extLst>
          </p:cNvPr>
          <p:cNvCxnSpPr>
            <a:cxnSpLocks/>
          </p:cNvCxnSpPr>
          <p:nvPr/>
        </p:nvCxnSpPr>
        <p:spPr bwMode="auto">
          <a:xfrm flipV="1">
            <a:off x="8112777" y="2078877"/>
            <a:ext cx="0" cy="2254151"/>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81BC2B4-09F0-2CC4-76CE-C50E6D70667A}"/>
              </a:ext>
            </a:extLst>
          </p:cNvPr>
          <p:cNvCxnSpPr>
            <a:cxnSpLocks/>
          </p:cNvCxnSpPr>
          <p:nvPr/>
        </p:nvCxnSpPr>
        <p:spPr bwMode="auto">
          <a:xfrm flipH="1">
            <a:off x="8038546" y="20937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92E4AA3-54B8-FE40-3712-5D75E5A432A5}"/>
              </a:ext>
            </a:extLst>
          </p:cNvPr>
          <p:cNvCxnSpPr>
            <a:cxnSpLocks/>
          </p:cNvCxnSpPr>
          <p:nvPr/>
        </p:nvCxnSpPr>
        <p:spPr bwMode="auto">
          <a:xfrm flipH="1">
            <a:off x="8038546" y="25416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13C256A5-4D35-2DC1-8CDB-02918D994E1F}"/>
              </a:ext>
            </a:extLst>
          </p:cNvPr>
          <p:cNvCxnSpPr>
            <a:cxnSpLocks/>
          </p:cNvCxnSpPr>
          <p:nvPr/>
        </p:nvCxnSpPr>
        <p:spPr bwMode="auto">
          <a:xfrm flipH="1">
            <a:off x="8038546" y="34373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D4A36010-D452-8DA4-9881-F522FB4CF1B7}"/>
              </a:ext>
            </a:extLst>
          </p:cNvPr>
          <p:cNvCxnSpPr>
            <a:cxnSpLocks/>
          </p:cNvCxnSpPr>
          <p:nvPr/>
        </p:nvCxnSpPr>
        <p:spPr bwMode="auto">
          <a:xfrm flipH="1">
            <a:off x="8038546" y="38851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ADCE6F77-5B57-DC47-61BD-C3B1DEA9BFD7}"/>
              </a:ext>
            </a:extLst>
          </p:cNvPr>
          <p:cNvCxnSpPr>
            <a:cxnSpLocks/>
          </p:cNvCxnSpPr>
          <p:nvPr/>
        </p:nvCxnSpPr>
        <p:spPr bwMode="auto">
          <a:xfrm flipH="1">
            <a:off x="8038546" y="4333028"/>
            <a:ext cx="64008" cy="0"/>
          </a:xfrm>
          <a:prstGeom prst="line">
            <a:avLst/>
          </a:prstGeom>
          <a:noFill/>
          <a:ln w="28575" cap="flat" cmpd="sng" algn="ctr">
            <a:solidFill>
              <a:schemeClr val="bg1"/>
            </a:solidFill>
            <a:prstDash val="solid"/>
            <a:round/>
            <a:headEnd type="none" w="med" len="med"/>
            <a:tailEnd type="none" w="med" len="med"/>
          </a:ln>
          <a:effectLst/>
        </p:spPr>
      </p:cxnSp>
      <p:sp>
        <p:nvSpPr>
          <p:cNvPr id="180" name="TextBox 179">
            <a:extLst>
              <a:ext uri="{FF2B5EF4-FFF2-40B4-BE49-F238E27FC236}">
                <a16:creationId xmlns:a16="http://schemas.microsoft.com/office/drawing/2014/main" id="{DCBFFBDD-2102-E035-AEA4-B6A11C58D393}"/>
              </a:ext>
            </a:extLst>
          </p:cNvPr>
          <p:cNvSpPr txBox="1"/>
          <p:nvPr/>
        </p:nvSpPr>
        <p:spPr bwMode="auto">
          <a:xfrm>
            <a:off x="7586700" y="1919404"/>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81" name="TextBox 180">
            <a:extLst>
              <a:ext uri="{FF2B5EF4-FFF2-40B4-BE49-F238E27FC236}">
                <a16:creationId xmlns:a16="http://schemas.microsoft.com/office/drawing/2014/main" id="{B0C5EC4F-1243-72CA-8EA9-E38A7066E521}"/>
              </a:ext>
            </a:extLst>
          </p:cNvPr>
          <p:cNvSpPr txBox="1"/>
          <p:nvPr/>
        </p:nvSpPr>
        <p:spPr bwMode="auto">
          <a:xfrm>
            <a:off x="7586700" y="2368273"/>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82" name="TextBox 181">
            <a:extLst>
              <a:ext uri="{FF2B5EF4-FFF2-40B4-BE49-F238E27FC236}">
                <a16:creationId xmlns:a16="http://schemas.microsoft.com/office/drawing/2014/main" id="{612F5256-3AFD-76A0-A548-CF229CCAB10F}"/>
              </a:ext>
            </a:extLst>
          </p:cNvPr>
          <p:cNvSpPr txBox="1"/>
          <p:nvPr/>
        </p:nvSpPr>
        <p:spPr bwMode="auto">
          <a:xfrm>
            <a:off x="7586700" y="2817142"/>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83" name="TextBox 182">
            <a:extLst>
              <a:ext uri="{FF2B5EF4-FFF2-40B4-BE49-F238E27FC236}">
                <a16:creationId xmlns:a16="http://schemas.microsoft.com/office/drawing/2014/main" id="{5630530D-F635-5893-212C-B4A76F373782}"/>
              </a:ext>
            </a:extLst>
          </p:cNvPr>
          <p:cNvSpPr txBox="1"/>
          <p:nvPr/>
        </p:nvSpPr>
        <p:spPr bwMode="auto">
          <a:xfrm>
            <a:off x="7586700" y="3266011"/>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84" name="TextBox 183">
            <a:extLst>
              <a:ext uri="{FF2B5EF4-FFF2-40B4-BE49-F238E27FC236}">
                <a16:creationId xmlns:a16="http://schemas.microsoft.com/office/drawing/2014/main" id="{A988EF14-EB5C-8630-BA6E-6AD8774F2AAE}"/>
              </a:ext>
            </a:extLst>
          </p:cNvPr>
          <p:cNvSpPr txBox="1"/>
          <p:nvPr/>
        </p:nvSpPr>
        <p:spPr bwMode="auto">
          <a:xfrm>
            <a:off x="7586700" y="3714880"/>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85" name="TextBox 184">
            <a:extLst>
              <a:ext uri="{FF2B5EF4-FFF2-40B4-BE49-F238E27FC236}">
                <a16:creationId xmlns:a16="http://schemas.microsoft.com/office/drawing/2014/main" id="{0D3701D1-2942-06D9-23D9-17489CA8B4EA}"/>
              </a:ext>
            </a:extLst>
          </p:cNvPr>
          <p:cNvSpPr txBox="1"/>
          <p:nvPr/>
        </p:nvSpPr>
        <p:spPr bwMode="auto">
          <a:xfrm>
            <a:off x="7586700" y="4163751"/>
            <a:ext cx="5209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186" name="Straight Connector 185">
            <a:extLst>
              <a:ext uri="{FF2B5EF4-FFF2-40B4-BE49-F238E27FC236}">
                <a16:creationId xmlns:a16="http://schemas.microsoft.com/office/drawing/2014/main" id="{F669F791-A6D5-0BBC-5EC1-8FB1D5883637}"/>
              </a:ext>
            </a:extLst>
          </p:cNvPr>
          <p:cNvCxnSpPr>
            <a:cxnSpLocks/>
          </p:cNvCxnSpPr>
          <p:nvPr/>
        </p:nvCxnSpPr>
        <p:spPr bwMode="auto">
          <a:xfrm flipH="1">
            <a:off x="8038546" y="2989459"/>
            <a:ext cx="64008" cy="0"/>
          </a:xfrm>
          <a:prstGeom prst="line">
            <a:avLst/>
          </a:prstGeom>
          <a:noFill/>
          <a:ln w="28575" cap="flat" cmpd="sng" algn="ctr">
            <a:solidFill>
              <a:schemeClr val="bg1"/>
            </a:solidFill>
            <a:prstDash val="solid"/>
            <a:round/>
            <a:headEnd type="none" w="med" len="med"/>
            <a:tailEnd type="none" w="med" len="med"/>
          </a:ln>
          <a:effectLst/>
        </p:spPr>
      </p:cxnSp>
      <p:sp>
        <p:nvSpPr>
          <p:cNvPr id="187" name="TextBox 186">
            <a:extLst>
              <a:ext uri="{FF2B5EF4-FFF2-40B4-BE49-F238E27FC236}">
                <a16:creationId xmlns:a16="http://schemas.microsoft.com/office/drawing/2014/main" id="{A8E9EAE8-4344-89C9-479C-BC06595E00D0}"/>
              </a:ext>
            </a:extLst>
          </p:cNvPr>
          <p:cNvSpPr txBox="1"/>
          <p:nvPr/>
        </p:nvSpPr>
        <p:spPr bwMode="auto">
          <a:xfrm rot="16200000">
            <a:off x="6492119" y="3051542"/>
            <a:ext cx="22541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sp>
        <p:nvSpPr>
          <p:cNvPr id="188" name="TextBox 187">
            <a:extLst>
              <a:ext uri="{FF2B5EF4-FFF2-40B4-BE49-F238E27FC236}">
                <a16:creationId xmlns:a16="http://schemas.microsoft.com/office/drawing/2014/main" id="{91737569-37C8-5E4E-F6CB-A3831FE4D86F}"/>
              </a:ext>
            </a:extLst>
          </p:cNvPr>
          <p:cNvSpPr txBox="1"/>
          <p:nvPr/>
        </p:nvSpPr>
        <p:spPr bwMode="auto">
          <a:xfrm>
            <a:off x="8241878" y="2470520"/>
            <a:ext cx="627364"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PD</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SD</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MR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PR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VGPR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CR</a:t>
            </a:r>
          </a:p>
        </p:txBody>
      </p:sp>
      <p:sp>
        <p:nvSpPr>
          <p:cNvPr id="189" name="Rectangle 188">
            <a:extLst>
              <a:ext uri="{FF2B5EF4-FFF2-40B4-BE49-F238E27FC236}">
                <a16:creationId xmlns:a16="http://schemas.microsoft.com/office/drawing/2014/main" id="{DE5156C4-5A9F-7689-CCC5-FA13E501C7C0}"/>
              </a:ext>
            </a:extLst>
          </p:cNvPr>
          <p:cNvSpPr/>
          <p:nvPr/>
        </p:nvSpPr>
        <p:spPr bwMode="auto">
          <a:xfrm>
            <a:off x="8184977" y="2567604"/>
            <a:ext cx="118946" cy="1189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Rectangle 189">
            <a:extLst>
              <a:ext uri="{FF2B5EF4-FFF2-40B4-BE49-F238E27FC236}">
                <a16:creationId xmlns:a16="http://schemas.microsoft.com/office/drawing/2014/main" id="{2488D88E-1CE5-CBE5-0BA2-7A4FB9BA5E45}"/>
              </a:ext>
            </a:extLst>
          </p:cNvPr>
          <p:cNvSpPr/>
          <p:nvPr/>
        </p:nvSpPr>
        <p:spPr bwMode="auto">
          <a:xfrm>
            <a:off x="8184977" y="2785076"/>
            <a:ext cx="118946" cy="11894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Rectangle 190">
            <a:extLst>
              <a:ext uri="{FF2B5EF4-FFF2-40B4-BE49-F238E27FC236}">
                <a16:creationId xmlns:a16="http://schemas.microsoft.com/office/drawing/2014/main" id="{AF80950E-02DB-8B99-C67C-EE9F72E91BBC}"/>
              </a:ext>
            </a:extLst>
          </p:cNvPr>
          <p:cNvSpPr/>
          <p:nvPr/>
        </p:nvSpPr>
        <p:spPr bwMode="auto">
          <a:xfrm>
            <a:off x="8184977" y="3417306"/>
            <a:ext cx="118946" cy="118946"/>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2" name="Rectangle 191">
            <a:extLst>
              <a:ext uri="{FF2B5EF4-FFF2-40B4-BE49-F238E27FC236}">
                <a16:creationId xmlns:a16="http://schemas.microsoft.com/office/drawing/2014/main" id="{C1914B83-158E-4581-FC21-AC8E6641A942}"/>
              </a:ext>
            </a:extLst>
          </p:cNvPr>
          <p:cNvSpPr/>
          <p:nvPr/>
        </p:nvSpPr>
        <p:spPr bwMode="auto">
          <a:xfrm>
            <a:off x="8184977" y="2992455"/>
            <a:ext cx="118946" cy="11894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Rectangle 192">
            <a:extLst>
              <a:ext uri="{FF2B5EF4-FFF2-40B4-BE49-F238E27FC236}">
                <a16:creationId xmlns:a16="http://schemas.microsoft.com/office/drawing/2014/main" id="{54D99155-F704-4573-CACB-6CA472663616}"/>
              </a:ext>
            </a:extLst>
          </p:cNvPr>
          <p:cNvSpPr/>
          <p:nvPr/>
        </p:nvSpPr>
        <p:spPr bwMode="auto">
          <a:xfrm>
            <a:off x="8184977" y="3204881"/>
            <a:ext cx="118946" cy="118946"/>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TextBox 194">
            <a:extLst>
              <a:ext uri="{FF2B5EF4-FFF2-40B4-BE49-F238E27FC236}">
                <a16:creationId xmlns:a16="http://schemas.microsoft.com/office/drawing/2014/main" id="{4A707E93-D4AC-52EE-D7D9-85EED6924A30}"/>
              </a:ext>
            </a:extLst>
          </p:cNvPr>
          <p:cNvSpPr txBox="1"/>
          <p:nvPr/>
        </p:nvSpPr>
        <p:spPr bwMode="auto">
          <a:xfrm>
            <a:off x="7564929" y="4628984"/>
            <a:ext cx="6273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mFU</a:t>
            </a:r>
          </a:p>
        </p:txBody>
      </p:sp>
      <p:sp>
        <p:nvSpPr>
          <p:cNvPr id="196" name="TextBox 195">
            <a:extLst>
              <a:ext uri="{FF2B5EF4-FFF2-40B4-BE49-F238E27FC236}">
                <a16:creationId xmlns:a16="http://schemas.microsoft.com/office/drawing/2014/main" id="{67E3E0A4-2146-6C8E-9E71-1C104AE9F384}"/>
              </a:ext>
            </a:extLst>
          </p:cNvPr>
          <p:cNvSpPr txBox="1"/>
          <p:nvPr/>
        </p:nvSpPr>
        <p:spPr bwMode="auto">
          <a:xfrm>
            <a:off x="8715289" y="4628984"/>
            <a:ext cx="8201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19.4 mo</a:t>
            </a:r>
          </a:p>
        </p:txBody>
      </p:sp>
      <p:sp>
        <p:nvSpPr>
          <p:cNvPr id="197" name="TextBox 196">
            <a:extLst>
              <a:ext uri="{FF2B5EF4-FFF2-40B4-BE49-F238E27FC236}">
                <a16:creationId xmlns:a16="http://schemas.microsoft.com/office/drawing/2014/main" id="{02FF4D37-356E-DB3E-9F9C-B6B7CF7F0C72}"/>
              </a:ext>
            </a:extLst>
          </p:cNvPr>
          <p:cNvSpPr txBox="1"/>
          <p:nvPr/>
        </p:nvSpPr>
        <p:spPr bwMode="auto">
          <a:xfrm>
            <a:off x="8490161" y="4336978"/>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200" name="TextBox 199">
            <a:extLst>
              <a:ext uri="{FF2B5EF4-FFF2-40B4-BE49-F238E27FC236}">
                <a16:creationId xmlns:a16="http://schemas.microsoft.com/office/drawing/2014/main" id="{009CBEB4-734D-521F-D325-ABA7A11FF29A}"/>
              </a:ext>
            </a:extLst>
          </p:cNvPr>
          <p:cNvSpPr txBox="1"/>
          <p:nvPr/>
        </p:nvSpPr>
        <p:spPr bwMode="auto">
          <a:xfrm>
            <a:off x="8335929" y="409780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01" name="TextBox 200">
            <a:extLst>
              <a:ext uri="{FF2B5EF4-FFF2-40B4-BE49-F238E27FC236}">
                <a16:creationId xmlns:a16="http://schemas.microsoft.com/office/drawing/2014/main" id="{DA15F125-6AE0-116A-C15E-E4AF51B25296}"/>
              </a:ext>
            </a:extLst>
          </p:cNvPr>
          <p:cNvSpPr txBox="1"/>
          <p:nvPr/>
        </p:nvSpPr>
        <p:spPr bwMode="auto">
          <a:xfrm>
            <a:off x="8803945" y="2243849"/>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18.6</a:t>
            </a:r>
          </a:p>
        </p:txBody>
      </p:sp>
      <p:sp>
        <p:nvSpPr>
          <p:cNvPr id="202" name="TextBox 201">
            <a:extLst>
              <a:ext uri="{FF2B5EF4-FFF2-40B4-BE49-F238E27FC236}">
                <a16:creationId xmlns:a16="http://schemas.microsoft.com/office/drawing/2014/main" id="{02B81C98-2F34-3851-78EE-28822A6C0F67}"/>
              </a:ext>
            </a:extLst>
          </p:cNvPr>
          <p:cNvSpPr txBox="1"/>
          <p:nvPr/>
        </p:nvSpPr>
        <p:spPr bwMode="auto">
          <a:xfrm>
            <a:off x="8807776" y="3040922"/>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48.0</a:t>
            </a:r>
          </a:p>
        </p:txBody>
      </p:sp>
      <p:sp>
        <p:nvSpPr>
          <p:cNvPr id="203" name="TextBox 202">
            <a:extLst>
              <a:ext uri="{FF2B5EF4-FFF2-40B4-BE49-F238E27FC236}">
                <a16:creationId xmlns:a16="http://schemas.microsoft.com/office/drawing/2014/main" id="{EDE9B38A-D9B9-2D8B-4959-E0D9F09C62C5}"/>
              </a:ext>
            </a:extLst>
          </p:cNvPr>
          <p:cNvSpPr txBox="1"/>
          <p:nvPr/>
        </p:nvSpPr>
        <p:spPr bwMode="auto">
          <a:xfrm>
            <a:off x="8811221" y="387761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28.4</a:t>
            </a:r>
          </a:p>
        </p:txBody>
      </p:sp>
      <p:sp>
        <p:nvSpPr>
          <p:cNvPr id="212" name="Rectangle 211">
            <a:extLst>
              <a:ext uri="{FF2B5EF4-FFF2-40B4-BE49-F238E27FC236}">
                <a16:creationId xmlns:a16="http://schemas.microsoft.com/office/drawing/2014/main" id="{A55C2BF2-FA30-C750-9201-6B4E13BA0FB2}"/>
              </a:ext>
            </a:extLst>
          </p:cNvPr>
          <p:cNvSpPr/>
          <p:nvPr/>
        </p:nvSpPr>
        <p:spPr bwMode="auto">
          <a:xfrm>
            <a:off x="8184977" y="3630482"/>
            <a:ext cx="118946" cy="118946"/>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14" name="Group 213">
            <a:extLst>
              <a:ext uri="{FF2B5EF4-FFF2-40B4-BE49-F238E27FC236}">
                <a16:creationId xmlns:a16="http://schemas.microsoft.com/office/drawing/2014/main" id="{620FFA9B-10DF-9415-22E3-399FAEDEF90B}"/>
              </a:ext>
            </a:extLst>
          </p:cNvPr>
          <p:cNvGrpSpPr/>
          <p:nvPr/>
        </p:nvGrpSpPr>
        <p:grpSpPr>
          <a:xfrm>
            <a:off x="8816854" y="2091059"/>
            <a:ext cx="617034" cy="2237607"/>
            <a:chOff x="8846387" y="2100302"/>
            <a:chExt cx="617034" cy="2237607"/>
          </a:xfrm>
        </p:grpSpPr>
        <p:grpSp>
          <p:nvGrpSpPr>
            <p:cNvPr id="162" name="Group 161">
              <a:extLst>
                <a:ext uri="{FF2B5EF4-FFF2-40B4-BE49-F238E27FC236}">
                  <a16:creationId xmlns:a16="http://schemas.microsoft.com/office/drawing/2014/main" id="{DBCAA2FB-F580-0CDC-43D6-D8EAC1974B67}"/>
                </a:ext>
              </a:extLst>
            </p:cNvPr>
            <p:cNvGrpSpPr/>
            <p:nvPr/>
          </p:nvGrpSpPr>
          <p:grpSpPr>
            <a:xfrm>
              <a:off x="8846387" y="2100302"/>
              <a:ext cx="617034" cy="2230351"/>
              <a:chOff x="2133600" y="2116249"/>
              <a:chExt cx="617034" cy="2230351"/>
            </a:xfrm>
          </p:grpSpPr>
          <p:sp>
            <p:nvSpPr>
              <p:cNvPr id="166" name="Rectangle 165">
                <a:extLst>
                  <a:ext uri="{FF2B5EF4-FFF2-40B4-BE49-F238E27FC236}">
                    <a16:creationId xmlns:a16="http://schemas.microsoft.com/office/drawing/2014/main" id="{124D8723-ECCE-C926-B6B1-463E55E8C94B}"/>
                  </a:ext>
                </a:extLst>
              </p:cNvPr>
              <p:cNvSpPr/>
              <p:nvPr/>
            </p:nvSpPr>
            <p:spPr bwMode="auto">
              <a:xfrm>
                <a:off x="2133600" y="2643491"/>
                <a:ext cx="617034" cy="170310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3C7AB2EF-F90B-D6F5-3914-5B6347F77855}"/>
                  </a:ext>
                </a:extLst>
              </p:cNvPr>
              <p:cNvSpPr/>
              <p:nvPr/>
            </p:nvSpPr>
            <p:spPr bwMode="auto">
              <a:xfrm>
                <a:off x="2133600" y="2116249"/>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Rectangle 163">
                <a:extLst>
                  <a:ext uri="{FF2B5EF4-FFF2-40B4-BE49-F238E27FC236}">
                    <a16:creationId xmlns:a16="http://schemas.microsoft.com/office/drawing/2014/main" id="{D2C5A347-4C8F-CE34-96CE-1E73683E868F}"/>
                  </a:ext>
                </a:extLst>
              </p:cNvPr>
              <p:cNvSpPr/>
              <p:nvPr/>
            </p:nvSpPr>
            <p:spPr bwMode="auto">
              <a:xfrm>
                <a:off x="2133600" y="2200272"/>
                <a:ext cx="617034" cy="214217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Rectangle 164">
                <a:extLst>
                  <a:ext uri="{FF2B5EF4-FFF2-40B4-BE49-F238E27FC236}">
                    <a16:creationId xmlns:a16="http://schemas.microsoft.com/office/drawing/2014/main" id="{DD124FAC-64C8-4295-EED9-49E3A63F0052}"/>
                  </a:ext>
                </a:extLst>
              </p:cNvPr>
              <p:cNvSpPr/>
              <p:nvPr/>
            </p:nvSpPr>
            <p:spPr bwMode="auto">
              <a:xfrm>
                <a:off x="2133600" y="2634789"/>
                <a:ext cx="617034" cy="169516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Rectangle 166">
                <a:extLst>
                  <a:ext uri="{FF2B5EF4-FFF2-40B4-BE49-F238E27FC236}">
                    <a16:creationId xmlns:a16="http://schemas.microsoft.com/office/drawing/2014/main" id="{38693B9D-AF16-1AAC-7930-00B9521F0273}"/>
                  </a:ext>
                </a:extLst>
              </p:cNvPr>
              <p:cNvSpPr/>
              <p:nvPr/>
            </p:nvSpPr>
            <p:spPr bwMode="auto">
              <a:xfrm>
                <a:off x="2133600" y="3157886"/>
                <a:ext cx="617034" cy="1184558"/>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13" name="Rectangle 212">
              <a:extLst>
                <a:ext uri="{FF2B5EF4-FFF2-40B4-BE49-F238E27FC236}">
                  <a16:creationId xmlns:a16="http://schemas.microsoft.com/office/drawing/2014/main" id="{FF4A4066-A3D4-2B01-324F-7A25E5FF24FA}"/>
                </a:ext>
              </a:extLst>
            </p:cNvPr>
            <p:cNvSpPr/>
            <p:nvPr/>
          </p:nvSpPr>
          <p:spPr bwMode="auto">
            <a:xfrm>
              <a:off x="8846387" y="3746358"/>
              <a:ext cx="617034" cy="59155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16" name="Group 215">
            <a:extLst>
              <a:ext uri="{FF2B5EF4-FFF2-40B4-BE49-F238E27FC236}">
                <a16:creationId xmlns:a16="http://schemas.microsoft.com/office/drawing/2014/main" id="{7E210E3E-549A-E974-4633-CAC834D1E89F}"/>
              </a:ext>
            </a:extLst>
          </p:cNvPr>
          <p:cNvGrpSpPr/>
          <p:nvPr/>
        </p:nvGrpSpPr>
        <p:grpSpPr>
          <a:xfrm>
            <a:off x="9735129" y="2082747"/>
            <a:ext cx="617034" cy="2247800"/>
            <a:chOff x="2133600" y="2107937"/>
            <a:chExt cx="617034" cy="2247800"/>
          </a:xfrm>
        </p:grpSpPr>
        <p:sp>
          <p:nvSpPr>
            <p:cNvPr id="218" name="Rectangle 217">
              <a:extLst>
                <a:ext uri="{FF2B5EF4-FFF2-40B4-BE49-F238E27FC236}">
                  <a16:creationId xmlns:a16="http://schemas.microsoft.com/office/drawing/2014/main" id="{B9371723-CF7C-A833-D31F-BEDF506AC5C0}"/>
                </a:ext>
              </a:extLst>
            </p:cNvPr>
            <p:cNvSpPr/>
            <p:nvPr/>
          </p:nvSpPr>
          <p:spPr bwMode="auto">
            <a:xfrm>
              <a:off x="2133600" y="2107937"/>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Rectangle 218">
              <a:extLst>
                <a:ext uri="{FF2B5EF4-FFF2-40B4-BE49-F238E27FC236}">
                  <a16:creationId xmlns:a16="http://schemas.microsoft.com/office/drawing/2014/main" id="{10954516-3EFF-F520-1AD6-67C5952E83C8}"/>
                </a:ext>
              </a:extLst>
            </p:cNvPr>
            <p:cNvSpPr/>
            <p:nvPr/>
          </p:nvSpPr>
          <p:spPr bwMode="auto">
            <a:xfrm>
              <a:off x="2133600" y="2191701"/>
              <a:ext cx="617034" cy="204537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Rectangle 219">
              <a:extLst>
                <a:ext uri="{FF2B5EF4-FFF2-40B4-BE49-F238E27FC236}">
                  <a16:creationId xmlns:a16="http://schemas.microsoft.com/office/drawing/2014/main" id="{A0990999-9A1F-6003-168F-23CC91AA64CF}"/>
                </a:ext>
              </a:extLst>
            </p:cNvPr>
            <p:cNvSpPr/>
            <p:nvPr/>
          </p:nvSpPr>
          <p:spPr bwMode="auto">
            <a:xfrm>
              <a:off x="2133600" y="2545577"/>
              <a:ext cx="617034" cy="1759437"/>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Rectangle 220">
              <a:extLst>
                <a:ext uri="{FF2B5EF4-FFF2-40B4-BE49-F238E27FC236}">
                  <a16:creationId xmlns:a16="http://schemas.microsoft.com/office/drawing/2014/main" id="{39836CFA-B6E6-C3AF-DC81-CEBA0AFD23BC}"/>
                </a:ext>
              </a:extLst>
            </p:cNvPr>
            <p:cNvSpPr/>
            <p:nvPr/>
          </p:nvSpPr>
          <p:spPr bwMode="auto">
            <a:xfrm>
              <a:off x="2133600" y="3155807"/>
              <a:ext cx="617034" cy="1199930"/>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2" name="Rectangle 221">
              <a:extLst>
                <a:ext uri="{FF2B5EF4-FFF2-40B4-BE49-F238E27FC236}">
                  <a16:creationId xmlns:a16="http://schemas.microsoft.com/office/drawing/2014/main" id="{FCB86FB2-B0DE-3C60-420F-80B02755F089}"/>
                </a:ext>
              </a:extLst>
            </p:cNvPr>
            <p:cNvSpPr/>
            <p:nvPr/>
          </p:nvSpPr>
          <p:spPr bwMode="auto">
            <a:xfrm>
              <a:off x="2133600" y="3664138"/>
              <a:ext cx="617034" cy="68246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23" name="Group 222">
            <a:extLst>
              <a:ext uri="{FF2B5EF4-FFF2-40B4-BE49-F238E27FC236}">
                <a16:creationId xmlns:a16="http://schemas.microsoft.com/office/drawing/2014/main" id="{6F70852F-0D27-FDD0-CBC5-F0D16672A630}"/>
              </a:ext>
            </a:extLst>
          </p:cNvPr>
          <p:cNvGrpSpPr/>
          <p:nvPr/>
        </p:nvGrpSpPr>
        <p:grpSpPr>
          <a:xfrm>
            <a:off x="10670028" y="2086903"/>
            <a:ext cx="617034" cy="2241295"/>
            <a:chOff x="8846387" y="2096146"/>
            <a:chExt cx="617034" cy="2241295"/>
          </a:xfrm>
        </p:grpSpPr>
        <p:grpSp>
          <p:nvGrpSpPr>
            <p:cNvPr id="224" name="Group 223">
              <a:extLst>
                <a:ext uri="{FF2B5EF4-FFF2-40B4-BE49-F238E27FC236}">
                  <a16:creationId xmlns:a16="http://schemas.microsoft.com/office/drawing/2014/main" id="{42994A75-50CC-0BA3-BDED-B6650C8635BF}"/>
                </a:ext>
              </a:extLst>
            </p:cNvPr>
            <p:cNvGrpSpPr/>
            <p:nvPr/>
          </p:nvGrpSpPr>
          <p:grpSpPr>
            <a:xfrm>
              <a:off x="8846387" y="2096146"/>
              <a:ext cx="617034" cy="2234507"/>
              <a:chOff x="2133600" y="2112093"/>
              <a:chExt cx="617034" cy="2234507"/>
            </a:xfrm>
          </p:grpSpPr>
          <p:sp>
            <p:nvSpPr>
              <p:cNvPr id="226" name="Rectangle 225">
                <a:extLst>
                  <a:ext uri="{FF2B5EF4-FFF2-40B4-BE49-F238E27FC236}">
                    <a16:creationId xmlns:a16="http://schemas.microsoft.com/office/drawing/2014/main" id="{C5B74002-DFF4-F8E1-EDF2-0B956A8573F9}"/>
                  </a:ext>
                </a:extLst>
              </p:cNvPr>
              <p:cNvSpPr/>
              <p:nvPr/>
            </p:nvSpPr>
            <p:spPr bwMode="auto">
              <a:xfrm>
                <a:off x="2133600" y="2112093"/>
                <a:ext cx="617034" cy="2209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7" name="Rectangle 226">
                <a:extLst>
                  <a:ext uri="{FF2B5EF4-FFF2-40B4-BE49-F238E27FC236}">
                    <a16:creationId xmlns:a16="http://schemas.microsoft.com/office/drawing/2014/main" id="{0440CD18-6B10-BBA8-BB11-5F731B52D27D}"/>
                  </a:ext>
                </a:extLst>
              </p:cNvPr>
              <p:cNvSpPr/>
              <p:nvPr/>
            </p:nvSpPr>
            <p:spPr bwMode="auto">
              <a:xfrm>
                <a:off x="2133600" y="2208326"/>
                <a:ext cx="617034" cy="198795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8" name="Rectangle 227">
                <a:extLst>
                  <a:ext uri="{FF2B5EF4-FFF2-40B4-BE49-F238E27FC236}">
                    <a16:creationId xmlns:a16="http://schemas.microsoft.com/office/drawing/2014/main" id="{B8FB6986-9BCE-5622-98B1-6315D0B6D97F}"/>
                  </a:ext>
                </a:extLst>
              </p:cNvPr>
              <p:cNvSpPr/>
              <p:nvPr/>
            </p:nvSpPr>
            <p:spPr bwMode="auto">
              <a:xfrm>
                <a:off x="2133600" y="2545577"/>
                <a:ext cx="617034" cy="1788530"/>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9" name="Rectangle 228">
                <a:extLst>
                  <a:ext uri="{FF2B5EF4-FFF2-40B4-BE49-F238E27FC236}">
                    <a16:creationId xmlns:a16="http://schemas.microsoft.com/office/drawing/2014/main" id="{63330846-4964-8BFE-DF36-1DF602146BF7}"/>
                  </a:ext>
                </a:extLst>
              </p:cNvPr>
              <p:cNvSpPr/>
              <p:nvPr/>
            </p:nvSpPr>
            <p:spPr bwMode="auto">
              <a:xfrm>
                <a:off x="2133600" y="2893349"/>
                <a:ext cx="617034" cy="145325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0" name="Rectangle 229">
                <a:extLst>
                  <a:ext uri="{FF2B5EF4-FFF2-40B4-BE49-F238E27FC236}">
                    <a16:creationId xmlns:a16="http://schemas.microsoft.com/office/drawing/2014/main" id="{689A13EF-7A88-F356-484C-9FA5CD4E5619}"/>
                  </a:ext>
                </a:extLst>
              </p:cNvPr>
              <p:cNvSpPr/>
              <p:nvPr/>
            </p:nvSpPr>
            <p:spPr bwMode="auto">
              <a:xfrm>
                <a:off x="2133600" y="3679582"/>
                <a:ext cx="617034" cy="66701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25" name="Rectangle 224">
              <a:extLst>
                <a:ext uri="{FF2B5EF4-FFF2-40B4-BE49-F238E27FC236}">
                  <a16:creationId xmlns:a16="http://schemas.microsoft.com/office/drawing/2014/main" id="{D2F5267F-D3F4-3CA2-52DB-EEF85930BD66}"/>
                </a:ext>
              </a:extLst>
            </p:cNvPr>
            <p:cNvSpPr/>
            <p:nvPr/>
          </p:nvSpPr>
          <p:spPr bwMode="auto">
            <a:xfrm>
              <a:off x="8846387" y="4252890"/>
              <a:ext cx="617034" cy="84551"/>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211" name="Straight Connector 210">
            <a:extLst>
              <a:ext uri="{FF2B5EF4-FFF2-40B4-BE49-F238E27FC236}">
                <a16:creationId xmlns:a16="http://schemas.microsoft.com/office/drawing/2014/main" id="{792BBCD1-B33E-F6E9-47F7-6427C53A8BC8}"/>
              </a:ext>
            </a:extLst>
          </p:cNvPr>
          <p:cNvCxnSpPr>
            <a:stCxn id="185" idx="3"/>
          </p:cNvCxnSpPr>
          <p:nvPr/>
        </p:nvCxnSpPr>
        <p:spPr bwMode="auto">
          <a:xfrm flipV="1">
            <a:off x="8107665" y="4330652"/>
            <a:ext cx="3556708" cy="2376"/>
          </a:xfrm>
          <a:prstGeom prst="line">
            <a:avLst/>
          </a:prstGeom>
          <a:noFill/>
          <a:ln w="28575" cap="flat" cmpd="sng" algn="ctr">
            <a:solidFill>
              <a:schemeClr val="bg1"/>
            </a:solidFill>
            <a:prstDash val="solid"/>
            <a:round/>
            <a:headEnd type="none" w="med" len="med"/>
            <a:tailEnd type="none" w="med" len="med"/>
          </a:ln>
          <a:effectLst/>
        </p:spPr>
      </p:cxnSp>
      <p:sp>
        <p:nvSpPr>
          <p:cNvPr id="231" name="TextBox 230">
            <a:extLst>
              <a:ext uri="{FF2B5EF4-FFF2-40B4-BE49-F238E27FC236}">
                <a16:creationId xmlns:a16="http://schemas.microsoft.com/office/drawing/2014/main" id="{EAB1EE4B-9CA5-2AE1-B882-192A186D62EB}"/>
              </a:ext>
            </a:extLst>
          </p:cNvPr>
          <p:cNvSpPr txBox="1"/>
          <p:nvPr/>
        </p:nvSpPr>
        <p:spPr bwMode="auto">
          <a:xfrm>
            <a:off x="9408436" y="4336978"/>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232" name="TextBox 231">
            <a:extLst>
              <a:ext uri="{FF2B5EF4-FFF2-40B4-BE49-F238E27FC236}">
                <a16:creationId xmlns:a16="http://schemas.microsoft.com/office/drawing/2014/main" id="{3A84EBD6-6937-59E5-A84C-3ECA2ECCD1ED}"/>
              </a:ext>
            </a:extLst>
          </p:cNvPr>
          <p:cNvSpPr txBox="1"/>
          <p:nvPr/>
        </p:nvSpPr>
        <p:spPr bwMode="auto">
          <a:xfrm>
            <a:off x="10343335" y="4336978"/>
            <a:ext cx="12704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Zanubrutinib</a:t>
            </a:r>
          </a:p>
        </p:txBody>
      </p:sp>
      <p:sp>
        <p:nvSpPr>
          <p:cNvPr id="233" name="TextBox 232">
            <a:extLst>
              <a:ext uri="{FF2B5EF4-FFF2-40B4-BE49-F238E27FC236}">
                <a16:creationId xmlns:a16="http://schemas.microsoft.com/office/drawing/2014/main" id="{FB2FDF64-E60B-3556-4B27-3F0AF2517B69}"/>
              </a:ext>
            </a:extLst>
          </p:cNvPr>
          <p:cNvSpPr txBox="1"/>
          <p:nvPr/>
        </p:nvSpPr>
        <p:spPr bwMode="auto">
          <a:xfrm>
            <a:off x="9633564" y="4628984"/>
            <a:ext cx="8201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28.9 mo</a:t>
            </a:r>
          </a:p>
        </p:txBody>
      </p:sp>
      <p:sp>
        <p:nvSpPr>
          <p:cNvPr id="234" name="TextBox 233">
            <a:extLst>
              <a:ext uri="{FF2B5EF4-FFF2-40B4-BE49-F238E27FC236}">
                <a16:creationId xmlns:a16="http://schemas.microsoft.com/office/drawing/2014/main" id="{C3DA48AA-C080-78DD-A52A-981B61779CCB}"/>
              </a:ext>
            </a:extLst>
          </p:cNvPr>
          <p:cNvSpPr txBox="1"/>
          <p:nvPr/>
        </p:nvSpPr>
        <p:spPr bwMode="auto">
          <a:xfrm>
            <a:off x="10568463" y="4628984"/>
            <a:ext cx="8201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42.9 mo</a:t>
            </a:r>
          </a:p>
        </p:txBody>
      </p:sp>
      <p:sp>
        <p:nvSpPr>
          <p:cNvPr id="235" name="Left Brace 234">
            <a:extLst>
              <a:ext uri="{FF2B5EF4-FFF2-40B4-BE49-F238E27FC236}">
                <a16:creationId xmlns:a16="http://schemas.microsoft.com/office/drawing/2014/main" id="{B2BA876C-8478-3C95-1369-66931EDCECEB}"/>
              </a:ext>
            </a:extLst>
          </p:cNvPr>
          <p:cNvSpPr/>
          <p:nvPr/>
        </p:nvSpPr>
        <p:spPr bwMode="auto">
          <a:xfrm flipH="1">
            <a:off x="11316335" y="2868158"/>
            <a:ext cx="226707" cy="1438351"/>
          </a:xfrm>
          <a:prstGeom prst="lef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236" name="TextBox 235">
            <a:extLst>
              <a:ext uri="{FF2B5EF4-FFF2-40B4-BE49-F238E27FC236}">
                <a16:creationId xmlns:a16="http://schemas.microsoft.com/office/drawing/2014/main" id="{1382F342-D7E4-8378-0CB4-234E03F693AF}"/>
              </a:ext>
            </a:extLst>
          </p:cNvPr>
          <p:cNvSpPr txBox="1"/>
          <p:nvPr/>
        </p:nvSpPr>
        <p:spPr bwMode="auto">
          <a:xfrm>
            <a:off x="11382493" y="3183590"/>
            <a:ext cx="5510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MRR</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65%</a:t>
            </a:r>
          </a:p>
        </p:txBody>
      </p:sp>
      <p:sp>
        <p:nvSpPr>
          <p:cNvPr id="238" name="TextBox 237">
            <a:extLst>
              <a:ext uri="{FF2B5EF4-FFF2-40B4-BE49-F238E27FC236}">
                <a16:creationId xmlns:a16="http://schemas.microsoft.com/office/drawing/2014/main" id="{558D381C-67A8-3CDD-099B-C91A5F054816}"/>
              </a:ext>
            </a:extLst>
          </p:cNvPr>
          <p:cNvSpPr txBox="1"/>
          <p:nvPr/>
        </p:nvSpPr>
        <p:spPr bwMode="auto">
          <a:xfrm>
            <a:off x="8873493" y="185739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39" name="TextBox 238">
            <a:extLst>
              <a:ext uri="{FF2B5EF4-FFF2-40B4-BE49-F238E27FC236}">
                <a16:creationId xmlns:a16="http://schemas.microsoft.com/office/drawing/2014/main" id="{4F8A9D72-215F-D249-840E-018D9B9E33B1}"/>
              </a:ext>
            </a:extLst>
          </p:cNvPr>
          <p:cNvSpPr txBox="1"/>
          <p:nvPr/>
        </p:nvSpPr>
        <p:spPr bwMode="auto">
          <a:xfrm>
            <a:off x="8873493" y="222314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19.2</a:t>
            </a:r>
          </a:p>
        </p:txBody>
      </p:sp>
      <p:sp>
        <p:nvSpPr>
          <p:cNvPr id="240" name="TextBox 239">
            <a:extLst>
              <a:ext uri="{FF2B5EF4-FFF2-40B4-BE49-F238E27FC236}">
                <a16:creationId xmlns:a16="http://schemas.microsoft.com/office/drawing/2014/main" id="{F7BB6A7C-45CD-1FB8-B764-7FEB25565469}"/>
              </a:ext>
            </a:extLst>
          </p:cNvPr>
          <p:cNvSpPr txBox="1"/>
          <p:nvPr/>
        </p:nvSpPr>
        <p:spPr bwMode="auto">
          <a:xfrm>
            <a:off x="8873493" y="2733144"/>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23.1</a:t>
            </a:r>
          </a:p>
        </p:txBody>
      </p:sp>
      <p:sp>
        <p:nvSpPr>
          <p:cNvPr id="241" name="TextBox 240">
            <a:extLst>
              <a:ext uri="{FF2B5EF4-FFF2-40B4-BE49-F238E27FC236}">
                <a16:creationId xmlns:a16="http://schemas.microsoft.com/office/drawing/2014/main" id="{13BFCB30-60ED-C7A2-74DC-2D6B370700D3}"/>
              </a:ext>
            </a:extLst>
          </p:cNvPr>
          <p:cNvSpPr txBox="1"/>
          <p:nvPr/>
        </p:nvSpPr>
        <p:spPr bwMode="auto">
          <a:xfrm>
            <a:off x="8873493" y="3302479"/>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26.9</a:t>
            </a:r>
          </a:p>
        </p:txBody>
      </p:sp>
      <p:sp>
        <p:nvSpPr>
          <p:cNvPr id="242" name="TextBox 241">
            <a:extLst>
              <a:ext uri="{FF2B5EF4-FFF2-40B4-BE49-F238E27FC236}">
                <a16:creationId xmlns:a16="http://schemas.microsoft.com/office/drawing/2014/main" id="{ADDD1C73-1986-F3B9-5FDB-72D9AD7E1A6C}"/>
              </a:ext>
            </a:extLst>
          </p:cNvPr>
          <p:cNvSpPr txBox="1"/>
          <p:nvPr/>
        </p:nvSpPr>
        <p:spPr bwMode="auto">
          <a:xfrm>
            <a:off x="8873493" y="3896635"/>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26.9</a:t>
            </a:r>
          </a:p>
        </p:txBody>
      </p:sp>
      <p:sp>
        <p:nvSpPr>
          <p:cNvPr id="244" name="Freeform 243">
            <a:extLst>
              <a:ext uri="{FF2B5EF4-FFF2-40B4-BE49-F238E27FC236}">
                <a16:creationId xmlns:a16="http://schemas.microsoft.com/office/drawing/2014/main" id="{513DEF4F-9893-8842-8A96-570F62330F33}"/>
              </a:ext>
            </a:extLst>
          </p:cNvPr>
          <p:cNvSpPr/>
          <p:nvPr/>
        </p:nvSpPr>
        <p:spPr bwMode="auto">
          <a:xfrm>
            <a:off x="8678333" y="4250267"/>
            <a:ext cx="203200" cy="76200"/>
          </a:xfrm>
          <a:custGeom>
            <a:avLst/>
            <a:gdLst>
              <a:gd name="connsiteX0" fmla="*/ 203200 w 203200"/>
              <a:gd name="connsiteY0" fmla="*/ 76200 h 76200"/>
              <a:gd name="connsiteX1" fmla="*/ 169333 w 203200"/>
              <a:gd name="connsiteY1" fmla="*/ 0 h 76200"/>
              <a:gd name="connsiteX2" fmla="*/ 0 w 203200"/>
              <a:gd name="connsiteY2" fmla="*/ 0 h 76200"/>
            </a:gdLst>
            <a:ahLst/>
            <a:cxnLst>
              <a:cxn ang="0">
                <a:pos x="connsiteX0" y="connsiteY0"/>
              </a:cxn>
              <a:cxn ang="0">
                <a:pos x="connsiteX1" y="connsiteY1"/>
              </a:cxn>
              <a:cxn ang="0">
                <a:pos x="connsiteX2" y="connsiteY2"/>
              </a:cxn>
            </a:cxnLst>
            <a:rect l="l" t="t" r="r" b="b"/>
            <a:pathLst>
              <a:path w="203200" h="76200">
                <a:moveTo>
                  <a:pt x="203200" y="76200"/>
                </a:moveTo>
                <a:lnTo>
                  <a:pt x="169333" y="0"/>
                </a:lnTo>
                <a:lnTo>
                  <a:pt x="0" y="0"/>
                </a:lnTo>
              </a:path>
            </a:pathLst>
          </a:custGeom>
          <a:noFill/>
          <a:ln w="28575">
            <a:solidFill>
              <a:schemeClr val="bg1"/>
            </a:solidFill>
            <a:miter lim="800000"/>
            <a:headEnd/>
            <a:tailEnd/>
          </a:ln>
        </p:spPr>
        <p:txBody>
          <a:bodyPr rtlCol="0" anchor="ctr"/>
          <a:lstStyle/>
          <a:p>
            <a:pPr algn="ctr"/>
            <a:endParaRPr lang="en-US" dirty="0"/>
          </a:p>
        </p:txBody>
      </p:sp>
      <p:sp>
        <p:nvSpPr>
          <p:cNvPr id="245" name="TextBox 244">
            <a:extLst>
              <a:ext uri="{FF2B5EF4-FFF2-40B4-BE49-F238E27FC236}">
                <a16:creationId xmlns:a16="http://schemas.microsoft.com/office/drawing/2014/main" id="{892FC559-529E-9512-8042-44E13DF11E0D}"/>
              </a:ext>
            </a:extLst>
          </p:cNvPr>
          <p:cNvSpPr txBox="1"/>
          <p:nvPr/>
        </p:nvSpPr>
        <p:spPr bwMode="auto">
          <a:xfrm>
            <a:off x="9249953" y="409586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46" name="TextBox 245">
            <a:extLst>
              <a:ext uri="{FF2B5EF4-FFF2-40B4-BE49-F238E27FC236}">
                <a16:creationId xmlns:a16="http://schemas.microsoft.com/office/drawing/2014/main" id="{8C38209A-BC80-D85F-AD94-A885D1D1B11C}"/>
              </a:ext>
            </a:extLst>
          </p:cNvPr>
          <p:cNvSpPr txBox="1"/>
          <p:nvPr/>
        </p:nvSpPr>
        <p:spPr bwMode="auto">
          <a:xfrm>
            <a:off x="9787517" y="185545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47" name="TextBox 246">
            <a:extLst>
              <a:ext uri="{FF2B5EF4-FFF2-40B4-BE49-F238E27FC236}">
                <a16:creationId xmlns:a16="http://schemas.microsoft.com/office/drawing/2014/main" id="{2F551A0D-A26E-79CB-2922-598345FBCC5A}"/>
              </a:ext>
            </a:extLst>
          </p:cNvPr>
          <p:cNvSpPr txBox="1"/>
          <p:nvPr/>
        </p:nvSpPr>
        <p:spPr bwMode="auto">
          <a:xfrm>
            <a:off x="9787517" y="2178018"/>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15.4</a:t>
            </a:r>
          </a:p>
        </p:txBody>
      </p:sp>
      <p:sp>
        <p:nvSpPr>
          <p:cNvPr id="248" name="TextBox 247">
            <a:extLst>
              <a:ext uri="{FF2B5EF4-FFF2-40B4-BE49-F238E27FC236}">
                <a16:creationId xmlns:a16="http://schemas.microsoft.com/office/drawing/2014/main" id="{A37DBBDF-3833-C743-898C-262BBBDAEC61}"/>
              </a:ext>
            </a:extLst>
          </p:cNvPr>
          <p:cNvSpPr txBox="1"/>
          <p:nvPr/>
        </p:nvSpPr>
        <p:spPr bwMode="auto">
          <a:xfrm>
            <a:off x="9787517" y="2731204"/>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26.9</a:t>
            </a:r>
          </a:p>
        </p:txBody>
      </p:sp>
      <p:sp>
        <p:nvSpPr>
          <p:cNvPr id="249" name="TextBox 248">
            <a:extLst>
              <a:ext uri="{FF2B5EF4-FFF2-40B4-BE49-F238E27FC236}">
                <a16:creationId xmlns:a16="http://schemas.microsoft.com/office/drawing/2014/main" id="{A3DCD3C7-4559-2B2F-EC08-A6A3867991B5}"/>
              </a:ext>
            </a:extLst>
          </p:cNvPr>
          <p:cNvSpPr txBox="1"/>
          <p:nvPr/>
        </p:nvSpPr>
        <p:spPr bwMode="auto">
          <a:xfrm>
            <a:off x="9787517" y="3249825"/>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23.1</a:t>
            </a:r>
          </a:p>
        </p:txBody>
      </p:sp>
      <p:sp>
        <p:nvSpPr>
          <p:cNvPr id="250" name="TextBox 249">
            <a:extLst>
              <a:ext uri="{FF2B5EF4-FFF2-40B4-BE49-F238E27FC236}">
                <a16:creationId xmlns:a16="http://schemas.microsoft.com/office/drawing/2014/main" id="{E13E3E42-4D0E-DAAD-D01C-92C031CA5866}"/>
              </a:ext>
            </a:extLst>
          </p:cNvPr>
          <p:cNvSpPr txBox="1"/>
          <p:nvPr/>
        </p:nvSpPr>
        <p:spPr bwMode="auto">
          <a:xfrm>
            <a:off x="9787517" y="384367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30.8</a:t>
            </a:r>
          </a:p>
        </p:txBody>
      </p:sp>
      <p:sp>
        <p:nvSpPr>
          <p:cNvPr id="251" name="Freeform 250">
            <a:extLst>
              <a:ext uri="{FF2B5EF4-FFF2-40B4-BE49-F238E27FC236}">
                <a16:creationId xmlns:a16="http://schemas.microsoft.com/office/drawing/2014/main" id="{28511FED-5FCE-EDCA-149D-57728E731BA5}"/>
              </a:ext>
            </a:extLst>
          </p:cNvPr>
          <p:cNvSpPr/>
          <p:nvPr/>
        </p:nvSpPr>
        <p:spPr bwMode="auto">
          <a:xfrm>
            <a:off x="9592357" y="4248327"/>
            <a:ext cx="203200" cy="76200"/>
          </a:xfrm>
          <a:custGeom>
            <a:avLst/>
            <a:gdLst>
              <a:gd name="connsiteX0" fmla="*/ 203200 w 203200"/>
              <a:gd name="connsiteY0" fmla="*/ 76200 h 76200"/>
              <a:gd name="connsiteX1" fmla="*/ 169333 w 203200"/>
              <a:gd name="connsiteY1" fmla="*/ 0 h 76200"/>
              <a:gd name="connsiteX2" fmla="*/ 0 w 203200"/>
              <a:gd name="connsiteY2" fmla="*/ 0 h 76200"/>
            </a:gdLst>
            <a:ahLst/>
            <a:cxnLst>
              <a:cxn ang="0">
                <a:pos x="connsiteX0" y="connsiteY0"/>
              </a:cxn>
              <a:cxn ang="0">
                <a:pos x="connsiteX1" y="connsiteY1"/>
              </a:cxn>
              <a:cxn ang="0">
                <a:pos x="connsiteX2" y="connsiteY2"/>
              </a:cxn>
            </a:cxnLst>
            <a:rect l="l" t="t" r="r" b="b"/>
            <a:pathLst>
              <a:path w="203200" h="76200">
                <a:moveTo>
                  <a:pt x="203200" y="76200"/>
                </a:moveTo>
                <a:lnTo>
                  <a:pt x="169333" y="0"/>
                </a:lnTo>
                <a:lnTo>
                  <a:pt x="0" y="0"/>
                </a:lnTo>
              </a:path>
            </a:pathLst>
          </a:custGeom>
          <a:noFill/>
          <a:ln w="28575">
            <a:solidFill>
              <a:schemeClr val="bg1"/>
            </a:solidFill>
            <a:miter lim="800000"/>
            <a:headEnd/>
            <a:tailEnd/>
          </a:ln>
        </p:spPr>
        <p:txBody>
          <a:bodyPr rtlCol="0" anchor="ctr"/>
          <a:lstStyle/>
          <a:p>
            <a:pPr algn="ctr"/>
            <a:endParaRPr lang="en-US" dirty="0"/>
          </a:p>
        </p:txBody>
      </p:sp>
      <p:sp>
        <p:nvSpPr>
          <p:cNvPr id="252" name="TextBox 251">
            <a:extLst>
              <a:ext uri="{FF2B5EF4-FFF2-40B4-BE49-F238E27FC236}">
                <a16:creationId xmlns:a16="http://schemas.microsoft.com/office/drawing/2014/main" id="{DC24E127-BDBF-F3DE-7E49-BFCE9AA59190}"/>
              </a:ext>
            </a:extLst>
          </p:cNvPr>
          <p:cNvSpPr txBox="1"/>
          <p:nvPr/>
        </p:nvSpPr>
        <p:spPr bwMode="auto">
          <a:xfrm>
            <a:off x="10714117" y="4089502"/>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3.8</a:t>
            </a:r>
          </a:p>
        </p:txBody>
      </p:sp>
      <p:sp>
        <p:nvSpPr>
          <p:cNvPr id="253" name="TextBox 252">
            <a:extLst>
              <a:ext uri="{FF2B5EF4-FFF2-40B4-BE49-F238E27FC236}">
                <a16:creationId xmlns:a16="http://schemas.microsoft.com/office/drawing/2014/main" id="{E7AF19FA-DA55-1836-C13C-8FCABB29FB4B}"/>
              </a:ext>
            </a:extLst>
          </p:cNvPr>
          <p:cNvSpPr txBox="1"/>
          <p:nvPr/>
        </p:nvSpPr>
        <p:spPr bwMode="auto">
          <a:xfrm>
            <a:off x="10725390" y="182208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54" name="TextBox 253">
            <a:extLst>
              <a:ext uri="{FF2B5EF4-FFF2-40B4-BE49-F238E27FC236}">
                <a16:creationId xmlns:a16="http://schemas.microsoft.com/office/drawing/2014/main" id="{F232959D-6B12-3E2F-5D3E-7EE06E194176}"/>
              </a:ext>
            </a:extLst>
          </p:cNvPr>
          <p:cNvSpPr txBox="1"/>
          <p:nvPr/>
        </p:nvSpPr>
        <p:spPr bwMode="auto">
          <a:xfrm>
            <a:off x="10725390" y="2187830"/>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15.4</a:t>
            </a:r>
          </a:p>
        </p:txBody>
      </p:sp>
      <p:sp>
        <p:nvSpPr>
          <p:cNvPr id="255" name="TextBox 254">
            <a:extLst>
              <a:ext uri="{FF2B5EF4-FFF2-40B4-BE49-F238E27FC236}">
                <a16:creationId xmlns:a16="http://schemas.microsoft.com/office/drawing/2014/main" id="{19749966-A9DB-A4DC-B0C1-FA85B2B95EF4}"/>
              </a:ext>
            </a:extLst>
          </p:cNvPr>
          <p:cNvSpPr txBox="1"/>
          <p:nvPr/>
        </p:nvSpPr>
        <p:spPr bwMode="auto">
          <a:xfrm>
            <a:off x="10725390" y="253665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15.4</a:t>
            </a:r>
          </a:p>
        </p:txBody>
      </p:sp>
      <p:sp>
        <p:nvSpPr>
          <p:cNvPr id="256" name="TextBox 255">
            <a:extLst>
              <a:ext uri="{FF2B5EF4-FFF2-40B4-BE49-F238E27FC236}">
                <a16:creationId xmlns:a16="http://schemas.microsoft.com/office/drawing/2014/main" id="{EC32A825-B4B2-BCD6-9A96-7BF82F6E3390}"/>
              </a:ext>
            </a:extLst>
          </p:cNvPr>
          <p:cNvSpPr txBox="1"/>
          <p:nvPr/>
        </p:nvSpPr>
        <p:spPr bwMode="auto">
          <a:xfrm>
            <a:off x="10725390" y="3106357"/>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34.6</a:t>
            </a:r>
          </a:p>
        </p:txBody>
      </p:sp>
      <p:sp>
        <p:nvSpPr>
          <p:cNvPr id="257" name="TextBox 256">
            <a:extLst>
              <a:ext uri="{FF2B5EF4-FFF2-40B4-BE49-F238E27FC236}">
                <a16:creationId xmlns:a16="http://schemas.microsoft.com/office/drawing/2014/main" id="{4E9EB99F-A2BC-487C-E814-40FAB48FD837}"/>
              </a:ext>
            </a:extLst>
          </p:cNvPr>
          <p:cNvSpPr txBox="1"/>
          <p:nvPr/>
        </p:nvSpPr>
        <p:spPr bwMode="auto">
          <a:xfrm>
            <a:off x="10725390" y="3793774"/>
            <a:ext cx="5209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26.9</a:t>
            </a:r>
          </a:p>
        </p:txBody>
      </p:sp>
    </p:spTree>
    <p:extLst>
      <p:ext uri="{BB962C8B-B14F-4D97-AF65-F5344CB8AC3E}">
        <p14:creationId xmlns:p14="http://schemas.microsoft.com/office/powerpoint/2010/main" val="111090143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PFS in ITT Population for Cohort 1</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pSp>
        <p:nvGrpSpPr>
          <p:cNvPr id="98" name="Group 97">
            <a:extLst>
              <a:ext uri="{FF2B5EF4-FFF2-40B4-BE49-F238E27FC236}">
                <a16:creationId xmlns:a16="http://schemas.microsoft.com/office/drawing/2014/main" id="{B406BD77-FF54-0453-F72C-5A1669D32ED0}"/>
              </a:ext>
            </a:extLst>
          </p:cNvPr>
          <p:cNvGrpSpPr/>
          <p:nvPr/>
        </p:nvGrpSpPr>
        <p:grpSpPr>
          <a:xfrm>
            <a:off x="1121911" y="1527198"/>
            <a:ext cx="9980486" cy="4026190"/>
            <a:chOff x="1121911" y="1527198"/>
            <a:chExt cx="9980486" cy="3818406"/>
          </a:xfrm>
        </p:grpSpPr>
        <p:cxnSp>
          <p:nvCxnSpPr>
            <p:cNvPr id="5" name="Straight Connector 4">
              <a:extLst>
                <a:ext uri="{FF2B5EF4-FFF2-40B4-BE49-F238E27FC236}">
                  <a16:creationId xmlns:a16="http://schemas.microsoft.com/office/drawing/2014/main" id="{B5F8F9DB-A186-6907-E464-6C06E4FDD7CA}"/>
                </a:ext>
              </a:extLst>
            </p:cNvPr>
            <p:cNvCxnSpPr>
              <a:cxnSpLocks/>
            </p:cNvCxnSpPr>
            <p:nvPr/>
          </p:nvCxnSpPr>
          <p:spPr bwMode="auto">
            <a:xfrm>
              <a:off x="2184400" y="4614333"/>
              <a:ext cx="8661400"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988B7557-3FCC-4CDF-8664-F3E4B44ADBB8}"/>
                </a:ext>
              </a:extLst>
            </p:cNvPr>
            <p:cNvCxnSpPr>
              <a:cxnSpLocks/>
            </p:cNvCxnSpPr>
            <p:nvPr/>
          </p:nvCxnSpPr>
          <p:spPr bwMode="auto">
            <a:xfrm flipV="1">
              <a:off x="2192867" y="1693333"/>
              <a:ext cx="0" cy="292100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727ED300-C211-9286-0EBD-ED0B2297BA3E}"/>
                </a:ext>
              </a:extLst>
            </p:cNvPr>
            <p:cNvCxnSpPr>
              <a:cxnSpLocks/>
            </p:cNvCxnSpPr>
            <p:nvPr/>
          </p:nvCxnSpPr>
          <p:spPr bwMode="auto">
            <a:xfrm flipH="1">
              <a:off x="2116669" y="17018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F46CD4B0-6FEF-01C5-E34D-7B9EAB136199}"/>
                </a:ext>
              </a:extLst>
            </p:cNvPr>
            <p:cNvCxnSpPr>
              <a:cxnSpLocks/>
            </p:cNvCxnSpPr>
            <p:nvPr/>
          </p:nvCxnSpPr>
          <p:spPr bwMode="auto">
            <a:xfrm flipH="1">
              <a:off x="2116669" y="1993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F3B986E8-F8BC-C6FE-6092-CDAB340D69FD}"/>
                </a:ext>
              </a:extLst>
            </p:cNvPr>
            <p:cNvCxnSpPr>
              <a:cxnSpLocks/>
            </p:cNvCxnSpPr>
            <p:nvPr/>
          </p:nvCxnSpPr>
          <p:spPr bwMode="auto">
            <a:xfrm flipH="1">
              <a:off x="2116669" y="228430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0BFA875-6BAF-914A-1C29-E8C3FC58505B}"/>
                </a:ext>
              </a:extLst>
            </p:cNvPr>
            <p:cNvCxnSpPr>
              <a:cxnSpLocks/>
            </p:cNvCxnSpPr>
            <p:nvPr/>
          </p:nvCxnSpPr>
          <p:spPr bwMode="auto">
            <a:xfrm flipH="1">
              <a:off x="2116669" y="257555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FB41F269-C944-CBF1-D759-D20C0D7617D7}"/>
                </a:ext>
              </a:extLst>
            </p:cNvPr>
            <p:cNvCxnSpPr>
              <a:cxnSpLocks/>
            </p:cNvCxnSpPr>
            <p:nvPr/>
          </p:nvCxnSpPr>
          <p:spPr bwMode="auto">
            <a:xfrm flipH="1">
              <a:off x="2116669" y="28668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A22A348-B0F0-B019-2EE4-2DEBD6ABE7C5}"/>
                </a:ext>
              </a:extLst>
            </p:cNvPr>
            <p:cNvCxnSpPr>
              <a:cxnSpLocks/>
            </p:cNvCxnSpPr>
            <p:nvPr/>
          </p:nvCxnSpPr>
          <p:spPr bwMode="auto">
            <a:xfrm flipH="1">
              <a:off x="2116669" y="315806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80923DA0-30DB-443D-15C0-7C308D1F9D2A}"/>
                </a:ext>
              </a:extLst>
            </p:cNvPr>
            <p:cNvCxnSpPr>
              <a:cxnSpLocks/>
            </p:cNvCxnSpPr>
            <p:nvPr/>
          </p:nvCxnSpPr>
          <p:spPr bwMode="auto">
            <a:xfrm flipH="1">
              <a:off x="2116669" y="34493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A525FFE-7262-F86A-820A-92DDB9CB72A6}"/>
                </a:ext>
              </a:extLst>
            </p:cNvPr>
            <p:cNvCxnSpPr>
              <a:cxnSpLocks/>
            </p:cNvCxnSpPr>
            <p:nvPr/>
          </p:nvCxnSpPr>
          <p:spPr bwMode="auto">
            <a:xfrm flipH="1">
              <a:off x="2116669" y="374057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4224C44-71B8-15A9-F2F9-EC8B564D0F80}"/>
                </a:ext>
              </a:extLst>
            </p:cNvPr>
            <p:cNvCxnSpPr>
              <a:cxnSpLocks/>
            </p:cNvCxnSpPr>
            <p:nvPr/>
          </p:nvCxnSpPr>
          <p:spPr bwMode="auto">
            <a:xfrm flipH="1">
              <a:off x="2116669" y="40318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35D1584E-7D1C-5ED1-6008-8C7498875AA1}"/>
                </a:ext>
              </a:extLst>
            </p:cNvPr>
            <p:cNvCxnSpPr>
              <a:cxnSpLocks/>
            </p:cNvCxnSpPr>
            <p:nvPr/>
          </p:nvCxnSpPr>
          <p:spPr bwMode="auto">
            <a:xfrm flipH="1">
              <a:off x="2116669" y="432307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D21DBD55-38C1-10A9-7B38-99DC11EA8DF5}"/>
                </a:ext>
              </a:extLst>
            </p:cNvPr>
            <p:cNvCxnSpPr>
              <a:cxnSpLocks/>
            </p:cNvCxnSpPr>
            <p:nvPr/>
          </p:nvCxnSpPr>
          <p:spPr bwMode="auto">
            <a:xfrm flipH="1">
              <a:off x="2116669" y="461433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A985707-9769-99B0-562B-830990A436EE}"/>
                </a:ext>
              </a:extLst>
            </p:cNvPr>
            <p:cNvCxnSpPr>
              <a:cxnSpLocks/>
            </p:cNvCxnSpPr>
            <p:nvPr/>
          </p:nvCxnSpPr>
          <p:spPr bwMode="auto">
            <a:xfrm>
              <a:off x="2192867"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31145A9-0B62-A000-4FDD-732929632F63}"/>
                </a:ext>
              </a:extLst>
            </p:cNvPr>
            <p:cNvCxnSpPr>
              <a:cxnSpLocks/>
            </p:cNvCxnSpPr>
            <p:nvPr/>
          </p:nvCxnSpPr>
          <p:spPr bwMode="auto">
            <a:xfrm>
              <a:off x="2647839"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19A3A5C-2BD5-36C3-1B35-5A1D2B2B271F}"/>
                </a:ext>
              </a:extLst>
            </p:cNvPr>
            <p:cNvCxnSpPr>
              <a:cxnSpLocks/>
            </p:cNvCxnSpPr>
            <p:nvPr/>
          </p:nvCxnSpPr>
          <p:spPr bwMode="auto">
            <a:xfrm>
              <a:off x="3102811"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C27F97D-EB7D-2214-9BD9-9EAF514DB79D}"/>
                </a:ext>
              </a:extLst>
            </p:cNvPr>
            <p:cNvCxnSpPr>
              <a:cxnSpLocks/>
            </p:cNvCxnSpPr>
            <p:nvPr/>
          </p:nvCxnSpPr>
          <p:spPr bwMode="auto">
            <a:xfrm>
              <a:off x="3557783"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E8C3FE7-0F72-3850-29AF-EC2B6220293B}"/>
                </a:ext>
              </a:extLst>
            </p:cNvPr>
            <p:cNvCxnSpPr>
              <a:cxnSpLocks/>
            </p:cNvCxnSpPr>
            <p:nvPr/>
          </p:nvCxnSpPr>
          <p:spPr bwMode="auto">
            <a:xfrm>
              <a:off x="4012755"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BDAAA9D-6054-47F2-7041-B8FD0F5E3976}"/>
                </a:ext>
              </a:extLst>
            </p:cNvPr>
            <p:cNvCxnSpPr>
              <a:cxnSpLocks/>
            </p:cNvCxnSpPr>
            <p:nvPr/>
          </p:nvCxnSpPr>
          <p:spPr bwMode="auto">
            <a:xfrm>
              <a:off x="4467727"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2D021A79-AF1D-EC7A-ADD5-13A2441F571A}"/>
                </a:ext>
              </a:extLst>
            </p:cNvPr>
            <p:cNvCxnSpPr>
              <a:cxnSpLocks/>
            </p:cNvCxnSpPr>
            <p:nvPr/>
          </p:nvCxnSpPr>
          <p:spPr bwMode="auto">
            <a:xfrm>
              <a:off x="4922699"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B666B8B5-DAF5-94C6-A6C6-92ED569371A1}"/>
                </a:ext>
              </a:extLst>
            </p:cNvPr>
            <p:cNvCxnSpPr>
              <a:cxnSpLocks/>
            </p:cNvCxnSpPr>
            <p:nvPr/>
          </p:nvCxnSpPr>
          <p:spPr bwMode="auto">
            <a:xfrm>
              <a:off x="5377671"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FD77580-6BA0-3ABD-032C-B542D82A0EA2}"/>
                </a:ext>
              </a:extLst>
            </p:cNvPr>
            <p:cNvCxnSpPr>
              <a:cxnSpLocks/>
            </p:cNvCxnSpPr>
            <p:nvPr/>
          </p:nvCxnSpPr>
          <p:spPr bwMode="auto">
            <a:xfrm>
              <a:off x="5832643"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8555044-807A-6E0D-547B-3A30EF2D9EDB}"/>
                </a:ext>
              </a:extLst>
            </p:cNvPr>
            <p:cNvCxnSpPr>
              <a:cxnSpLocks/>
            </p:cNvCxnSpPr>
            <p:nvPr/>
          </p:nvCxnSpPr>
          <p:spPr bwMode="auto">
            <a:xfrm>
              <a:off x="6287615"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5E20979-4448-94F7-C122-944A4E879B9C}"/>
                </a:ext>
              </a:extLst>
            </p:cNvPr>
            <p:cNvCxnSpPr>
              <a:cxnSpLocks/>
            </p:cNvCxnSpPr>
            <p:nvPr/>
          </p:nvCxnSpPr>
          <p:spPr bwMode="auto">
            <a:xfrm>
              <a:off x="6742587"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FDFA202-EC05-1521-EA17-598102A82249}"/>
                </a:ext>
              </a:extLst>
            </p:cNvPr>
            <p:cNvCxnSpPr>
              <a:cxnSpLocks/>
            </p:cNvCxnSpPr>
            <p:nvPr/>
          </p:nvCxnSpPr>
          <p:spPr bwMode="auto">
            <a:xfrm>
              <a:off x="7652531"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4DAEAF27-7715-9B01-F4A0-C86B41622A6D}"/>
                </a:ext>
              </a:extLst>
            </p:cNvPr>
            <p:cNvCxnSpPr>
              <a:cxnSpLocks/>
            </p:cNvCxnSpPr>
            <p:nvPr/>
          </p:nvCxnSpPr>
          <p:spPr bwMode="auto">
            <a:xfrm>
              <a:off x="8107503"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32670A3-76BA-7A3A-126C-5E7CFAC92C6E}"/>
                </a:ext>
              </a:extLst>
            </p:cNvPr>
            <p:cNvCxnSpPr>
              <a:cxnSpLocks/>
            </p:cNvCxnSpPr>
            <p:nvPr/>
          </p:nvCxnSpPr>
          <p:spPr bwMode="auto">
            <a:xfrm>
              <a:off x="8562475"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5A36446-F8D9-7E53-E458-919530B8D611}"/>
                </a:ext>
              </a:extLst>
            </p:cNvPr>
            <p:cNvCxnSpPr>
              <a:cxnSpLocks/>
            </p:cNvCxnSpPr>
            <p:nvPr/>
          </p:nvCxnSpPr>
          <p:spPr bwMode="auto">
            <a:xfrm>
              <a:off x="9017447"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99435A4-2487-86A2-9E4B-37A175E096DE}"/>
                </a:ext>
              </a:extLst>
            </p:cNvPr>
            <p:cNvCxnSpPr>
              <a:cxnSpLocks/>
            </p:cNvCxnSpPr>
            <p:nvPr/>
          </p:nvCxnSpPr>
          <p:spPr bwMode="auto">
            <a:xfrm>
              <a:off x="9472419"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CFF752F-83EE-E287-D11D-EE4A44DD5C31}"/>
                </a:ext>
              </a:extLst>
            </p:cNvPr>
            <p:cNvCxnSpPr>
              <a:cxnSpLocks/>
            </p:cNvCxnSpPr>
            <p:nvPr/>
          </p:nvCxnSpPr>
          <p:spPr bwMode="auto">
            <a:xfrm>
              <a:off x="9927391"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2F6F044-88E1-BD86-7D70-17F0471D386D}"/>
                </a:ext>
              </a:extLst>
            </p:cNvPr>
            <p:cNvCxnSpPr>
              <a:cxnSpLocks/>
            </p:cNvCxnSpPr>
            <p:nvPr/>
          </p:nvCxnSpPr>
          <p:spPr bwMode="auto">
            <a:xfrm>
              <a:off x="10382363"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FFE2F49-E5C7-3B30-0B45-75C8A2678F5A}"/>
                </a:ext>
              </a:extLst>
            </p:cNvPr>
            <p:cNvCxnSpPr>
              <a:cxnSpLocks/>
            </p:cNvCxnSpPr>
            <p:nvPr/>
          </p:nvCxnSpPr>
          <p:spPr bwMode="auto">
            <a:xfrm>
              <a:off x="10837333" y="461433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AD86D5A-0145-164D-C5DB-07CF681F7B4B}"/>
                </a:ext>
              </a:extLst>
            </p:cNvPr>
            <p:cNvCxnSpPr>
              <a:cxnSpLocks/>
            </p:cNvCxnSpPr>
            <p:nvPr/>
          </p:nvCxnSpPr>
          <p:spPr bwMode="auto">
            <a:xfrm>
              <a:off x="7197559" y="4614333"/>
              <a:ext cx="0" cy="64008"/>
            </a:xfrm>
            <a:prstGeom prst="line">
              <a:avLst/>
            </a:prstGeom>
            <a:noFill/>
            <a:ln w="28575" cap="flat" cmpd="sng" algn="ctr">
              <a:solidFill>
                <a:schemeClr val="bg1"/>
              </a:solidFill>
              <a:prstDash val="solid"/>
              <a:round/>
              <a:headEnd type="none" w="med" len="med"/>
              <a:tailEnd type="none" w="med" len="med"/>
            </a:ln>
            <a:effectLst/>
          </p:spPr>
        </p:cxnSp>
        <p:sp>
          <p:nvSpPr>
            <p:cNvPr id="44" name="TextBox 43">
              <a:extLst>
                <a:ext uri="{FF2B5EF4-FFF2-40B4-BE49-F238E27FC236}">
                  <a16:creationId xmlns:a16="http://schemas.microsoft.com/office/drawing/2014/main" id="{7C562EB1-E984-57E9-D70F-D11C7BA75C9C}"/>
                </a:ext>
              </a:extLst>
            </p:cNvPr>
            <p:cNvSpPr txBox="1"/>
            <p:nvPr/>
          </p:nvSpPr>
          <p:spPr bwMode="auto">
            <a:xfrm>
              <a:off x="2180677" y="4995333"/>
              <a:ext cx="8622790"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45" name="TextBox 44">
              <a:extLst>
                <a:ext uri="{FF2B5EF4-FFF2-40B4-BE49-F238E27FC236}">
                  <a16:creationId xmlns:a16="http://schemas.microsoft.com/office/drawing/2014/main" id="{1B093CC5-A90A-3FD9-BC3F-0231938C6AE2}"/>
                </a:ext>
              </a:extLst>
            </p:cNvPr>
            <p:cNvSpPr txBox="1"/>
            <p:nvPr/>
          </p:nvSpPr>
          <p:spPr bwMode="auto">
            <a:xfrm rot="16200000">
              <a:off x="-185927" y="2958836"/>
              <a:ext cx="29850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 (%)</a:t>
              </a:r>
            </a:p>
          </p:txBody>
        </p:sp>
        <p:sp>
          <p:nvSpPr>
            <p:cNvPr id="46" name="TextBox 45">
              <a:extLst>
                <a:ext uri="{FF2B5EF4-FFF2-40B4-BE49-F238E27FC236}">
                  <a16:creationId xmlns:a16="http://schemas.microsoft.com/office/drawing/2014/main" id="{1B0EF8F3-CA86-29E2-4903-7BC72A74E6D6}"/>
                </a:ext>
              </a:extLst>
            </p:cNvPr>
            <p:cNvSpPr txBox="1"/>
            <p:nvPr/>
          </p:nvSpPr>
          <p:spPr bwMode="auto">
            <a:xfrm>
              <a:off x="1468458" y="1527198"/>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7" name="TextBox 46">
              <a:extLst>
                <a:ext uri="{FF2B5EF4-FFF2-40B4-BE49-F238E27FC236}">
                  <a16:creationId xmlns:a16="http://schemas.microsoft.com/office/drawing/2014/main" id="{CACB4D66-7E04-AAFD-7F0B-08F4E5643AC9}"/>
                </a:ext>
              </a:extLst>
            </p:cNvPr>
            <p:cNvSpPr txBox="1"/>
            <p:nvPr/>
          </p:nvSpPr>
          <p:spPr bwMode="auto">
            <a:xfrm>
              <a:off x="1468458" y="1818452"/>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48" name="TextBox 47">
              <a:extLst>
                <a:ext uri="{FF2B5EF4-FFF2-40B4-BE49-F238E27FC236}">
                  <a16:creationId xmlns:a16="http://schemas.microsoft.com/office/drawing/2014/main" id="{DF145F03-3AAE-7CA7-A253-8C135543D55D}"/>
                </a:ext>
              </a:extLst>
            </p:cNvPr>
            <p:cNvSpPr txBox="1"/>
            <p:nvPr/>
          </p:nvSpPr>
          <p:spPr bwMode="auto">
            <a:xfrm>
              <a:off x="1468458" y="2109706"/>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9" name="TextBox 48">
              <a:extLst>
                <a:ext uri="{FF2B5EF4-FFF2-40B4-BE49-F238E27FC236}">
                  <a16:creationId xmlns:a16="http://schemas.microsoft.com/office/drawing/2014/main" id="{0C536898-754B-583A-9217-97B482782065}"/>
                </a:ext>
              </a:extLst>
            </p:cNvPr>
            <p:cNvSpPr txBox="1"/>
            <p:nvPr/>
          </p:nvSpPr>
          <p:spPr bwMode="auto">
            <a:xfrm>
              <a:off x="1468458" y="2400960"/>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sp>
          <p:nvSpPr>
            <p:cNvPr id="50" name="TextBox 49">
              <a:extLst>
                <a:ext uri="{FF2B5EF4-FFF2-40B4-BE49-F238E27FC236}">
                  <a16:creationId xmlns:a16="http://schemas.microsoft.com/office/drawing/2014/main" id="{E423D4BC-33B7-AB91-2AAE-D829FFF7D2F9}"/>
                </a:ext>
              </a:extLst>
            </p:cNvPr>
            <p:cNvSpPr txBox="1"/>
            <p:nvPr/>
          </p:nvSpPr>
          <p:spPr bwMode="auto">
            <a:xfrm>
              <a:off x="1468458" y="2692214"/>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51" name="TextBox 50">
              <a:extLst>
                <a:ext uri="{FF2B5EF4-FFF2-40B4-BE49-F238E27FC236}">
                  <a16:creationId xmlns:a16="http://schemas.microsoft.com/office/drawing/2014/main" id="{D2ADB4F6-243D-5D1C-9C2A-C6653FF21F71}"/>
                </a:ext>
              </a:extLst>
            </p:cNvPr>
            <p:cNvSpPr txBox="1"/>
            <p:nvPr/>
          </p:nvSpPr>
          <p:spPr bwMode="auto">
            <a:xfrm>
              <a:off x="1468458" y="2983468"/>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52" name="TextBox 51">
              <a:extLst>
                <a:ext uri="{FF2B5EF4-FFF2-40B4-BE49-F238E27FC236}">
                  <a16:creationId xmlns:a16="http://schemas.microsoft.com/office/drawing/2014/main" id="{AEE25470-A07A-52A7-CF9D-D93391DB4791}"/>
                </a:ext>
              </a:extLst>
            </p:cNvPr>
            <p:cNvSpPr txBox="1"/>
            <p:nvPr/>
          </p:nvSpPr>
          <p:spPr bwMode="auto">
            <a:xfrm>
              <a:off x="1468458" y="3274722"/>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53" name="TextBox 52">
              <a:extLst>
                <a:ext uri="{FF2B5EF4-FFF2-40B4-BE49-F238E27FC236}">
                  <a16:creationId xmlns:a16="http://schemas.microsoft.com/office/drawing/2014/main" id="{7618C60E-6052-F02C-2B5A-F90254EA1D45}"/>
                </a:ext>
              </a:extLst>
            </p:cNvPr>
            <p:cNvSpPr txBox="1"/>
            <p:nvPr/>
          </p:nvSpPr>
          <p:spPr bwMode="auto">
            <a:xfrm>
              <a:off x="1468458" y="3565976"/>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4" name="TextBox 53">
              <a:extLst>
                <a:ext uri="{FF2B5EF4-FFF2-40B4-BE49-F238E27FC236}">
                  <a16:creationId xmlns:a16="http://schemas.microsoft.com/office/drawing/2014/main" id="{5F27947B-E8DE-0FE8-1085-3B4E8A0AE4A6}"/>
                </a:ext>
              </a:extLst>
            </p:cNvPr>
            <p:cNvSpPr txBox="1"/>
            <p:nvPr/>
          </p:nvSpPr>
          <p:spPr bwMode="auto">
            <a:xfrm>
              <a:off x="1468458" y="3857230"/>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5" name="TextBox 54">
              <a:extLst>
                <a:ext uri="{FF2B5EF4-FFF2-40B4-BE49-F238E27FC236}">
                  <a16:creationId xmlns:a16="http://schemas.microsoft.com/office/drawing/2014/main" id="{0B0CC344-4AF8-A303-103B-C96AFD354BA9}"/>
                </a:ext>
              </a:extLst>
            </p:cNvPr>
            <p:cNvSpPr txBox="1"/>
            <p:nvPr/>
          </p:nvSpPr>
          <p:spPr bwMode="auto">
            <a:xfrm>
              <a:off x="1468458" y="4148484"/>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56" name="TextBox 55">
              <a:extLst>
                <a:ext uri="{FF2B5EF4-FFF2-40B4-BE49-F238E27FC236}">
                  <a16:creationId xmlns:a16="http://schemas.microsoft.com/office/drawing/2014/main" id="{B3FD47A5-2B35-8476-F87A-C60359D6FC4C}"/>
                </a:ext>
              </a:extLst>
            </p:cNvPr>
            <p:cNvSpPr txBox="1"/>
            <p:nvPr/>
          </p:nvSpPr>
          <p:spPr bwMode="auto">
            <a:xfrm>
              <a:off x="1468458" y="4439739"/>
              <a:ext cx="686692"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7" name="TextBox 56">
              <a:extLst>
                <a:ext uri="{FF2B5EF4-FFF2-40B4-BE49-F238E27FC236}">
                  <a16:creationId xmlns:a16="http://schemas.microsoft.com/office/drawing/2014/main" id="{F6E7D7CC-476D-5079-D0ED-9DCFCDA1FE07}"/>
                </a:ext>
              </a:extLst>
            </p:cNvPr>
            <p:cNvSpPr txBox="1"/>
            <p:nvPr/>
          </p:nvSpPr>
          <p:spPr bwMode="auto">
            <a:xfrm>
              <a:off x="10579970"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57</a:t>
              </a:r>
            </a:p>
          </p:txBody>
        </p:sp>
        <p:sp>
          <p:nvSpPr>
            <p:cNvPr id="58" name="TextBox 57">
              <a:extLst>
                <a:ext uri="{FF2B5EF4-FFF2-40B4-BE49-F238E27FC236}">
                  <a16:creationId xmlns:a16="http://schemas.microsoft.com/office/drawing/2014/main" id="{86CB8707-18DA-3CF2-B8A2-7A1F8FBAB52B}"/>
                </a:ext>
              </a:extLst>
            </p:cNvPr>
            <p:cNvSpPr txBox="1"/>
            <p:nvPr/>
          </p:nvSpPr>
          <p:spPr bwMode="auto">
            <a:xfrm>
              <a:off x="19378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9" name="TextBox 58">
              <a:extLst>
                <a:ext uri="{FF2B5EF4-FFF2-40B4-BE49-F238E27FC236}">
                  <a16:creationId xmlns:a16="http://schemas.microsoft.com/office/drawing/2014/main" id="{31F94A06-B674-97B2-4BAC-9EBED4FC64F1}"/>
                </a:ext>
              </a:extLst>
            </p:cNvPr>
            <p:cNvSpPr txBox="1"/>
            <p:nvPr/>
          </p:nvSpPr>
          <p:spPr bwMode="auto">
            <a:xfrm>
              <a:off x="23926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60" name="TextBox 59">
              <a:extLst>
                <a:ext uri="{FF2B5EF4-FFF2-40B4-BE49-F238E27FC236}">
                  <a16:creationId xmlns:a16="http://schemas.microsoft.com/office/drawing/2014/main" id="{64BDE44C-DEF2-7346-D022-E45C47BE2818}"/>
                </a:ext>
              </a:extLst>
            </p:cNvPr>
            <p:cNvSpPr txBox="1"/>
            <p:nvPr/>
          </p:nvSpPr>
          <p:spPr bwMode="auto">
            <a:xfrm>
              <a:off x="28475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61" name="TextBox 60">
              <a:extLst>
                <a:ext uri="{FF2B5EF4-FFF2-40B4-BE49-F238E27FC236}">
                  <a16:creationId xmlns:a16="http://schemas.microsoft.com/office/drawing/2014/main" id="{F60A4DB3-FF7C-D9DE-C902-DF2EB8FDAD5D}"/>
                </a:ext>
              </a:extLst>
            </p:cNvPr>
            <p:cNvSpPr txBox="1"/>
            <p:nvPr/>
          </p:nvSpPr>
          <p:spPr bwMode="auto">
            <a:xfrm>
              <a:off x="33023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62" name="TextBox 61">
              <a:extLst>
                <a:ext uri="{FF2B5EF4-FFF2-40B4-BE49-F238E27FC236}">
                  <a16:creationId xmlns:a16="http://schemas.microsoft.com/office/drawing/2014/main" id="{32817B4E-9BD0-5205-60D7-E67712C05196}"/>
                </a:ext>
              </a:extLst>
            </p:cNvPr>
            <p:cNvSpPr txBox="1"/>
            <p:nvPr/>
          </p:nvSpPr>
          <p:spPr bwMode="auto">
            <a:xfrm>
              <a:off x="37572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63" name="TextBox 62">
              <a:extLst>
                <a:ext uri="{FF2B5EF4-FFF2-40B4-BE49-F238E27FC236}">
                  <a16:creationId xmlns:a16="http://schemas.microsoft.com/office/drawing/2014/main" id="{CDB43D48-E783-573C-C1CC-3ED537CFE7D6}"/>
                </a:ext>
              </a:extLst>
            </p:cNvPr>
            <p:cNvSpPr txBox="1"/>
            <p:nvPr/>
          </p:nvSpPr>
          <p:spPr bwMode="auto">
            <a:xfrm>
              <a:off x="42120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64" name="TextBox 63">
              <a:extLst>
                <a:ext uri="{FF2B5EF4-FFF2-40B4-BE49-F238E27FC236}">
                  <a16:creationId xmlns:a16="http://schemas.microsoft.com/office/drawing/2014/main" id="{866F6829-7550-1027-9F7A-E6A1D4E7638C}"/>
                </a:ext>
              </a:extLst>
            </p:cNvPr>
            <p:cNvSpPr txBox="1"/>
            <p:nvPr/>
          </p:nvSpPr>
          <p:spPr bwMode="auto">
            <a:xfrm>
              <a:off x="46669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65" name="TextBox 64">
              <a:extLst>
                <a:ext uri="{FF2B5EF4-FFF2-40B4-BE49-F238E27FC236}">
                  <a16:creationId xmlns:a16="http://schemas.microsoft.com/office/drawing/2014/main" id="{095A5FAE-2312-B16E-723B-53ED3E939C77}"/>
                </a:ext>
              </a:extLst>
            </p:cNvPr>
            <p:cNvSpPr txBox="1"/>
            <p:nvPr/>
          </p:nvSpPr>
          <p:spPr bwMode="auto">
            <a:xfrm>
              <a:off x="51217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66" name="TextBox 65">
              <a:extLst>
                <a:ext uri="{FF2B5EF4-FFF2-40B4-BE49-F238E27FC236}">
                  <a16:creationId xmlns:a16="http://schemas.microsoft.com/office/drawing/2014/main" id="{E9C714C7-03A0-046F-257F-5C1D1627A677}"/>
                </a:ext>
              </a:extLst>
            </p:cNvPr>
            <p:cNvSpPr txBox="1"/>
            <p:nvPr/>
          </p:nvSpPr>
          <p:spPr bwMode="auto">
            <a:xfrm>
              <a:off x="55766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67" name="TextBox 66">
              <a:extLst>
                <a:ext uri="{FF2B5EF4-FFF2-40B4-BE49-F238E27FC236}">
                  <a16:creationId xmlns:a16="http://schemas.microsoft.com/office/drawing/2014/main" id="{696137DD-62CB-2F31-4367-4A26FE93ED72}"/>
                </a:ext>
              </a:extLst>
            </p:cNvPr>
            <p:cNvSpPr txBox="1"/>
            <p:nvPr/>
          </p:nvSpPr>
          <p:spPr bwMode="auto">
            <a:xfrm>
              <a:off x="60314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68" name="TextBox 67">
              <a:extLst>
                <a:ext uri="{FF2B5EF4-FFF2-40B4-BE49-F238E27FC236}">
                  <a16:creationId xmlns:a16="http://schemas.microsoft.com/office/drawing/2014/main" id="{1838A16E-6EA8-8674-29DD-ED9C67061A81}"/>
                </a:ext>
              </a:extLst>
            </p:cNvPr>
            <p:cNvSpPr txBox="1"/>
            <p:nvPr/>
          </p:nvSpPr>
          <p:spPr bwMode="auto">
            <a:xfrm>
              <a:off x="64863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69" name="TextBox 68">
              <a:extLst>
                <a:ext uri="{FF2B5EF4-FFF2-40B4-BE49-F238E27FC236}">
                  <a16:creationId xmlns:a16="http://schemas.microsoft.com/office/drawing/2014/main" id="{C9C74420-D787-6012-4121-2DD83C4D0CD3}"/>
                </a:ext>
              </a:extLst>
            </p:cNvPr>
            <p:cNvSpPr txBox="1"/>
            <p:nvPr/>
          </p:nvSpPr>
          <p:spPr bwMode="auto">
            <a:xfrm>
              <a:off x="69411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33</a:t>
              </a:r>
            </a:p>
          </p:txBody>
        </p:sp>
        <p:sp>
          <p:nvSpPr>
            <p:cNvPr id="70" name="TextBox 69">
              <a:extLst>
                <a:ext uri="{FF2B5EF4-FFF2-40B4-BE49-F238E27FC236}">
                  <a16:creationId xmlns:a16="http://schemas.microsoft.com/office/drawing/2014/main" id="{58E0F9A6-BB56-613F-C026-85A7891FF40A}"/>
                </a:ext>
              </a:extLst>
            </p:cNvPr>
            <p:cNvSpPr txBox="1"/>
            <p:nvPr/>
          </p:nvSpPr>
          <p:spPr bwMode="auto">
            <a:xfrm>
              <a:off x="73960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71" name="TextBox 70">
              <a:extLst>
                <a:ext uri="{FF2B5EF4-FFF2-40B4-BE49-F238E27FC236}">
                  <a16:creationId xmlns:a16="http://schemas.microsoft.com/office/drawing/2014/main" id="{76F251E7-F419-BA20-6357-5799F10F905F}"/>
                </a:ext>
              </a:extLst>
            </p:cNvPr>
            <p:cNvSpPr txBox="1"/>
            <p:nvPr/>
          </p:nvSpPr>
          <p:spPr bwMode="auto">
            <a:xfrm>
              <a:off x="78508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39</a:t>
              </a:r>
            </a:p>
          </p:txBody>
        </p:sp>
        <p:sp>
          <p:nvSpPr>
            <p:cNvPr id="72" name="TextBox 71">
              <a:extLst>
                <a:ext uri="{FF2B5EF4-FFF2-40B4-BE49-F238E27FC236}">
                  <a16:creationId xmlns:a16="http://schemas.microsoft.com/office/drawing/2014/main" id="{8E3921AC-15B5-97D2-86C0-AF8E84BA9AC5}"/>
                </a:ext>
              </a:extLst>
            </p:cNvPr>
            <p:cNvSpPr txBox="1"/>
            <p:nvPr/>
          </p:nvSpPr>
          <p:spPr bwMode="auto">
            <a:xfrm>
              <a:off x="83057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73" name="TextBox 72">
              <a:extLst>
                <a:ext uri="{FF2B5EF4-FFF2-40B4-BE49-F238E27FC236}">
                  <a16:creationId xmlns:a16="http://schemas.microsoft.com/office/drawing/2014/main" id="{185F3557-9ED6-63DA-F69A-2A4C79852A4C}"/>
                </a:ext>
              </a:extLst>
            </p:cNvPr>
            <p:cNvSpPr txBox="1"/>
            <p:nvPr/>
          </p:nvSpPr>
          <p:spPr bwMode="auto">
            <a:xfrm>
              <a:off x="87605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45</a:t>
              </a:r>
            </a:p>
          </p:txBody>
        </p:sp>
        <p:sp>
          <p:nvSpPr>
            <p:cNvPr id="74" name="TextBox 73">
              <a:extLst>
                <a:ext uri="{FF2B5EF4-FFF2-40B4-BE49-F238E27FC236}">
                  <a16:creationId xmlns:a16="http://schemas.microsoft.com/office/drawing/2014/main" id="{F46C663D-A72D-DBAC-6396-EF11CA64A225}"/>
                </a:ext>
              </a:extLst>
            </p:cNvPr>
            <p:cNvSpPr txBox="1"/>
            <p:nvPr/>
          </p:nvSpPr>
          <p:spPr bwMode="auto">
            <a:xfrm>
              <a:off x="92154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75" name="TextBox 74">
              <a:extLst>
                <a:ext uri="{FF2B5EF4-FFF2-40B4-BE49-F238E27FC236}">
                  <a16:creationId xmlns:a16="http://schemas.microsoft.com/office/drawing/2014/main" id="{ACB43A52-8473-23FE-AA94-D1930460FB3D}"/>
                </a:ext>
              </a:extLst>
            </p:cNvPr>
            <p:cNvSpPr txBox="1"/>
            <p:nvPr/>
          </p:nvSpPr>
          <p:spPr bwMode="auto">
            <a:xfrm>
              <a:off x="967026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51</a:t>
              </a:r>
            </a:p>
          </p:txBody>
        </p:sp>
        <p:sp>
          <p:nvSpPr>
            <p:cNvPr id="76" name="TextBox 75">
              <a:extLst>
                <a:ext uri="{FF2B5EF4-FFF2-40B4-BE49-F238E27FC236}">
                  <a16:creationId xmlns:a16="http://schemas.microsoft.com/office/drawing/2014/main" id="{B23A9941-ABAB-A8C6-878E-3EA3F2C486AA}"/>
                </a:ext>
              </a:extLst>
            </p:cNvPr>
            <p:cNvSpPr txBox="1"/>
            <p:nvPr/>
          </p:nvSpPr>
          <p:spPr bwMode="auto">
            <a:xfrm>
              <a:off x="10125119" y="4626000"/>
              <a:ext cx="522427" cy="350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grpSp>
      <p:sp>
        <p:nvSpPr>
          <p:cNvPr id="77" name="TextBox 76">
            <a:extLst>
              <a:ext uri="{FF2B5EF4-FFF2-40B4-BE49-F238E27FC236}">
                <a16:creationId xmlns:a16="http://schemas.microsoft.com/office/drawing/2014/main" id="{AA12D368-718B-D335-4479-2F15D2239E71}"/>
              </a:ext>
            </a:extLst>
          </p:cNvPr>
          <p:cNvSpPr txBox="1"/>
          <p:nvPr/>
        </p:nvSpPr>
        <p:spPr bwMode="auto">
          <a:xfrm>
            <a:off x="421896" y="5419883"/>
            <a:ext cx="213624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Risk, n</a:t>
            </a:r>
            <a:br>
              <a:rPr lang="en-US" dirty="0">
                <a:solidFill>
                  <a:schemeClr val="bg1"/>
                </a:solidFill>
                <a:latin typeface="Calibri" panose="020F0502020204030204" pitchFamily="34" charset="0"/>
              </a:rPr>
            </a:br>
            <a:r>
              <a:rPr lang="en-US" b="0" dirty="0">
                <a:solidFill>
                  <a:schemeClr val="accent3"/>
                </a:solidFill>
                <a:latin typeface="Calibri" panose="020F0502020204030204" pitchFamily="34" charset="0"/>
              </a:rPr>
              <a:t>Zanubrutinib</a:t>
            </a:r>
            <a:br>
              <a:rPr lang="en-US" b="0" dirty="0">
                <a:solidFill>
                  <a:schemeClr val="accent3"/>
                </a:solidFill>
                <a:latin typeface="Calibri" panose="020F0502020204030204" pitchFamily="34" charset="0"/>
              </a:rPr>
            </a:br>
            <a:r>
              <a:rPr lang="en-US" b="0" dirty="0">
                <a:solidFill>
                  <a:schemeClr val="accent1"/>
                </a:solidFill>
                <a:latin typeface="Calibri" panose="020F0502020204030204" pitchFamily="34" charset="0"/>
              </a:rPr>
              <a:t>Ibrutinib</a:t>
            </a:r>
          </a:p>
        </p:txBody>
      </p:sp>
      <p:sp>
        <p:nvSpPr>
          <p:cNvPr id="78" name="TextBox 77">
            <a:extLst>
              <a:ext uri="{FF2B5EF4-FFF2-40B4-BE49-F238E27FC236}">
                <a16:creationId xmlns:a16="http://schemas.microsoft.com/office/drawing/2014/main" id="{956B0470-885C-1445-F618-26813FDC5A26}"/>
              </a:ext>
            </a:extLst>
          </p:cNvPr>
          <p:cNvSpPr txBox="1"/>
          <p:nvPr/>
        </p:nvSpPr>
        <p:spPr bwMode="auto">
          <a:xfrm>
            <a:off x="19581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102</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99</a:t>
            </a:r>
            <a:endParaRPr lang="en-US" b="0" dirty="0">
              <a:solidFill>
                <a:schemeClr val="accent1"/>
              </a:solidFill>
              <a:latin typeface="Calibri" panose="020F0502020204030204" pitchFamily="34" charset="0"/>
            </a:endParaRPr>
          </a:p>
        </p:txBody>
      </p:sp>
      <p:sp>
        <p:nvSpPr>
          <p:cNvPr id="79" name="TextBox 78">
            <a:extLst>
              <a:ext uri="{FF2B5EF4-FFF2-40B4-BE49-F238E27FC236}">
                <a16:creationId xmlns:a16="http://schemas.microsoft.com/office/drawing/2014/main" id="{01526410-0EE8-C0AF-23B9-A2EB05E6CEE5}"/>
              </a:ext>
            </a:extLst>
          </p:cNvPr>
          <p:cNvSpPr txBox="1"/>
          <p:nvPr/>
        </p:nvSpPr>
        <p:spPr bwMode="auto">
          <a:xfrm>
            <a:off x="241366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92</a:t>
            </a:r>
            <a:endParaRPr lang="en-US" b="0" dirty="0">
              <a:solidFill>
                <a:schemeClr val="accent1"/>
              </a:solidFill>
              <a:latin typeface="Calibri" panose="020F0502020204030204" pitchFamily="34" charset="0"/>
            </a:endParaRPr>
          </a:p>
        </p:txBody>
      </p:sp>
      <p:sp>
        <p:nvSpPr>
          <p:cNvPr id="80" name="TextBox 79">
            <a:extLst>
              <a:ext uri="{FF2B5EF4-FFF2-40B4-BE49-F238E27FC236}">
                <a16:creationId xmlns:a16="http://schemas.microsoft.com/office/drawing/2014/main" id="{55DABBDD-B1C2-BA7B-3C4D-D7B4C7DDD142}"/>
              </a:ext>
            </a:extLst>
          </p:cNvPr>
          <p:cNvSpPr txBox="1"/>
          <p:nvPr/>
        </p:nvSpPr>
        <p:spPr bwMode="auto">
          <a:xfrm>
            <a:off x="286913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93</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88</a:t>
            </a:r>
            <a:endParaRPr lang="en-US" b="0" dirty="0">
              <a:solidFill>
                <a:schemeClr val="accent1"/>
              </a:solidFill>
              <a:latin typeface="Calibri" panose="020F0502020204030204" pitchFamily="34" charset="0"/>
            </a:endParaRPr>
          </a:p>
        </p:txBody>
      </p:sp>
      <p:sp>
        <p:nvSpPr>
          <p:cNvPr id="81" name="TextBox 80">
            <a:extLst>
              <a:ext uri="{FF2B5EF4-FFF2-40B4-BE49-F238E27FC236}">
                <a16:creationId xmlns:a16="http://schemas.microsoft.com/office/drawing/2014/main" id="{8C963FD4-C94A-16B2-873D-E962692394DA}"/>
              </a:ext>
            </a:extLst>
          </p:cNvPr>
          <p:cNvSpPr txBox="1"/>
          <p:nvPr/>
        </p:nvSpPr>
        <p:spPr bwMode="auto">
          <a:xfrm>
            <a:off x="332461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85</a:t>
            </a:r>
            <a:endParaRPr lang="en-US" b="0" dirty="0">
              <a:solidFill>
                <a:schemeClr val="accent1"/>
              </a:solidFill>
              <a:latin typeface="Calibri" panose="020F0502020204030204" pitchFamily="34" charset="0"/>
            </a:endParaRPr>
          </a:p>
        </p:txBody>
      </p:sp>
      <p:sp>
        <p:nvSpPr>
          <p:cNvPr id="82" name="TextBox 81">
            <a:extLst>
              <a:ext uri="{FF2B5EF4-FFF2-40B4-BE49-F238E27FC236}">
                <a16:creationId xmlns:a16="http://schemas.microsoft.com/office/drawing/2014/main" id="{9706FBFA-4C96-ED1E-501F-3FB677B23DCE}"/>
              </a:ext>
            </a:extLst>
          </p:cNvPr>
          <p:cNvSpPr txBox="1"/>
          <p:nvPr/>
        </p:nvSpPr>
        <p:spPr bwMode="auto">
          <a:xfrm>
            <a:off x="37800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89</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83</a:t>
            </a:r>
            <a:endParaRPr lang="en-US" b="0" dirty="0">
              <a:solidFill>
                <a:schemeClr val="accent1"/>
              </a:solidFill>
              <a:latin typeface="Calibri" panose="020F0502020204030204" pitchFamily="34" charset="0"/>
            </a:endParaRPr>
          </a:p>
        </p:txBody>
      </p:sp>
      <p:sp>
        <p:nvSpPr>
          <p:cNvPr id="83" name="TextBox 82">
            <a:extLst>
              <a:ext uri="{FF2B5EF4-FFF2-40B4-BE49-F238E27FC236}">
                <a16:creationId xmlns:a16="http://schemas.microsoft.com/office/drawing/2014/main" id="{AA412370-4A8A-3E5E-5AE5-5C1F998F5D29}"/>
              </a:ext>
            </a:extLst>
          </p:cNvPr>
          <p:cNvSpPr txBox="1"/>
          <p:nvPr/>
        </p:nvSpPr>
        <p:spPr bwMode="auto">
          <a:xfrm>
            <a:off x="423556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88</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79</a:t>
            </a:r>
            <a:endParaRPr lang="en-US" b="0" dirty="0">
              <a:solidFill>
                <a:schemeClr val="accent1"/>
              </a:solidFill>
              <a:latin typeface="Calibri" panose="020F0502020204030204" pitchFamily="34" charset="0"/>
            </a:endParaRPr>
          </a:p>
        </p:txBody>
      </p:sp>
      <p:sp>
        <p:nvSpPr>
          <p:cNvPr id="84" name="TextBox 83">
            <a:extLst>
              <a:ext uri="{FF2B5EF4-FFF2-40B4-BE49-F238E27FC236}">
                <a16:creationId xmlns:a16="http://schemas.microsoft.com/office/drawing/2014/main" id="{CBC6AA47-657E-8952-51AF-70CD5CCB667C}"/>
              </a:ext>
            </a:extLst>
          </p:cNvPr>
          <p:cNvSpPr txBox="1"/>
          <p:nvPr/>
        </p:nvSpPr>
        <p:spPr bwMode="auto">
          <a:xfrm>
            <a:off x="469103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82</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78</a:t>
            </a:r>
            <a:endParaRPr lang="en-US" b="0" dirty="0">
              <a:solidFill>
                <a:schemeClr val="accent1"/>
              </a:solidFill>
              <a:latin typeface="Calibri" panose="020F0502020204030204" pitchFamily="34" charset="0"/>
            </a:endParaRPr>
          </a:p>
        </p:txBody>
      </p:sp>
      <p:sp>
        <p:nvSpPr>
          <p:cNvPr id="85" name="TextBox 84">
            <a:extLst>
              <a:ext uri="{FF2B5EF4-FFF2-40B4-BE49-F238E27FC236}">
                <a16:creationId xmlns:a16="http://schemas.microsoft.com/office/drawing/2014/main" id="{AD01B622-AD3F-DD8F-E60A-E81774C81862}"/>
              </a:ext>
            </a:extLst>
          </p:cNvPr>
          <p:cNvSpPr txBox="1"/>
          <p:nvPr/>
        </p:nvSpPr>
        <p:spPr bwMode="auto">
          <a:xfrm>
            <a:off x="514651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81</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74</a:t>
            </a:r>
            <a:endParaRPr lang="en-US" b="0" dirty="0">
              <a:solidFill>
                <a:schemeClr val="accent1"/>
              </a:solidFill>
              <a:latin typeface="Calibri" panose="020F0502020204030204" pitchFamily="34" charset="0"/>
            </a:endParaRPr>
          </a:p>
        </p:txBody>
      </p:sp>
      <p:sp>
        <p:nvSpPr>
          <p:cNvPr id="86" name="TextBox 85">
            <a:extLst>
              <a:ext uri="{FF2B5EF4-FFF2-40B4-BE49-F238E27FC236}">
                <a16:creationId xmlns:a16="http://schemas.microsoft.com/office/drawing/2014/main" id="{03C7C69D-7F76-790E-330D-A2EEB2368A1B}"/>
              </a:ext>
            </a:extLst>
          </p:cNvPr>
          <p:cNvSpPr txBox="1"/>
          <p:nvPr/>
        </p:nvSpPr>
        <p:spPr bwMode="auto">
          <a:xfrm>
            <a:off x="56019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71</a:t>
            </a:r>
            <a:endParaRPr lang="en-US" b="0" dirty="0">
              <a:solidFill>
                <a:schemeClr val="accent1"/>
              </a:solidFill>
              <a:latin typeface="Calibri" panose="020F0502020204030204" pitchFamily="34" charset="0"/>
            </a:endParaRPr>
          </a:p>
        </p:txBody>
      </p:sp>
      <p:sp>
        <p:nvSpPr>
          <p:cNvPr id="87" name="TextBox 86">
            <a:extLst>
              <a:ext uri="{FF2B5EF4-FFF2-40B4-BE49-F238E27FC236}">
                <a16:creationId xmlns:a16="http://schemas.microsoft.com/office/drawing/2014/main" id="{9A1E741F-E9E6-F0EF-F10E-BA9122FA1E53}"/>
              </a:ext>
            </a:extLst>
          </p:cNvPr>
          <p:cNvSpPr txBox="1"/>
          <p:nvPr/>
        </p:nvSpPr>
        <p:spPr bwMode="auto">
          <a:xfrm>
            <a:off x="605746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78</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69</a:t>
            </a:r>
            <a:endParaRPr lang="en-US" b="0" dirty="0">
              <a:solidFill>
                <a:schemeClr val="accent1"/>
              </a:solidFill>
              <a:latin typeface="Calibri" panose="020F0502020204030204" pitchFamily="34" charset="0"/>
            </a:endParaRPr>
          </a:p>
        </p:txBody>
      </p:sp>
      <p:sp>
        <p:nvSpPr>
          <p:cNvPr id="88" name="TextBox 87">
            <a:extLst>
              <a:ext uri="{FF2B5EF4-FFF2-40B4-BE49-F238E27FC236}">
                <a16:creationId xmlns:a16="http://schemas.microsoft.com/office/drawing/2014/main" id="{8693FAC4-5BE4-28D2-0471-1ACC32C60FE4}"/>
              </a:ext>
            </a:extLst>
          </p:cNvPr>
          <p:cNvSpPr txBox="1"/>
          <p:nvPr/>
        </p:nvSpPr>
        <p:spPr bwMode="auto">
          <a:xfrm>
            <a:off x="651293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76</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68</a:t>
            </a:r>
            <a:endParaRPr lang="en-US" b="0" dirty="0">
              <a:solidFill>
                <a:schemeClr val="accent1"/>
              </a:solidFill>
              <a:latin typeface="Calibri" panose="020F0502020204030204" pitchFamily="34" charset="0"/>
            </a:endParaRPr>
          </a:p>
        </p:txBody>
      </p:sp>
      <p:sp>
        <p:nvSpPr>
          <p:cNvPr id="89" name="TextBox 88">
            <a:extLst>
              <a:ext uri="{FF2B5EF4-FFF2-40B4-BE49-F238E27FC236}">
                <a16:creationId xmlns:a16="http://schemas.microsoft.com/office/drawing/2014/main" id="{FBBBC350-9856-0F66-5B15-E1B9FA0A7185}"/>
              </a:ext>
            </a:extLst>
          </p:cNvPr>
          <p:cNvSpPr txBox="1"/>
          <p:nvPr/>
        </p:nvSpPr>
        <p:spPr bwMode="auto">
          <a:xfrm>
            <a:off x="696841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74</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64</a:t>
            </a:r>
            <a:endParaRPr lang="en-US" b="0" dirty="0">
              <a:solidFill>
                <a:schemeClr val="accent1"/>
              </a:solidFill>
              <a:latin typeface="Calibri" panose="020F0502020204030204" pitchFamily="34" charset="0"/>
            </a:endParaRPr>
          </a:p>
        </p:txBody>
      </p:sp>
      <p:sp>
        <p:nvSpPr>
          <p:cNvPr id="90" name="TextBox 89">
            <a:extLst>
              <a:ext uri="{FF2B5EF4-FFF2-40B4-BE49-F238E27FC236}">
                <a16:creationId xmlns:a16="http://schemas.microsoft.com/office/drawing/2014/main" id="{408D057A-C615-78B5-E73D-51A34A864135}"/>
              </a:ext>
            </a:extLst>
          </p:cNvPr>
          <p:cNvSpPr txBox="1"/>
          <p:nvPr/>
        </p:nvSpPr>
        <p:spPr bwMode="auto">
          <a:xfrm>
            <a:off x="74238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68</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64</a:t>
            </a:r>
            <a:endParaRPr lang="en-US" b="0" dirty="0">
              <a:solidFill>
                <a:schemeClr val="accent1"/>
              </a:solidFill>
              <a:latin typeface="Calibri" panose="020F0502020204030204" pitchFamily="34" charset="0"/>
            </a:endParaRPr>
          </a:p>
        </p:txBody>
      </p:sp>
      <p:sp>
        <p:nvSpPr>
          <p:cNvPr id="91" name="TextBox 90">
            <a:extLst>
              <a:ext uri="{FF2B5EF4-FFF2-40B4-BE49-F238E27FC236}">
                <a16:creationId xmlns:a16="http://schemas.microsoft.com/office/drawing/2014/main" id="{BB46BBED-E2CC-D5DD-82B7-7E7DB7F948F9}"/>
              </a:ext>
            </a:extLst>
          </p:cNvPr>
          <p:cNvSpPr txBox="1"/>
          <p:nvPr/>
        </p:nvSpPr>
        <p:spPr bwMode="auto">
          <a:xfrm>
            <a:off x="787936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52</a:t>
            </a:r>
            <a:endParaRPr lang="en-US" b="0" dirty="0">
              <a:solidFill>
                <a:schemeClr val="accent1"/>
              </a:solidFill>
              <a:latin typeface="Calibri" panose="020F0502020204030204" pitchFamily="34" charset="0"/>
            </a:endParaRPr>
          </a:p>
        </p:txBody>
      </p:sp>
      <p:sp>
        <p:nvSpPr>
          <p:cNvPr id="92" name="TextBox 91">
            <a:extLst>
              <a:ext uri="{FF2B5EF4-FFF2-40B4-BE49-F238E27FC236}">
                <a16:creationId xmlns:a16="http://schemas.microsoft.com/office/drawing/2014/main" id="{B9E2C820-254B-6BB7-1992-373968EA498B}"/>
              </a:ext>
            </a:extLst>
          </p:cNvPr>
          <p:cNvSpPr txBox="1"/>
          <p:nvPr/>
        </p:nvSpPr>
        <p:spPr bwMode="auto">
          <a:xfrm>
            <a:off x="833483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43</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41</a:t>
            </a:r>
            <a:endParaRPr lang="en-US" b="0" dirty="0">
              <a:solidFill>
                <a:schemeClr val="accent1"/>
              </a:solidFill>
              <a:latin typeface="Calibri" panose="020F0502020204030204" pitchFamily="34" charset="0"/>
            </a:endParaRPr>
          </a:p>
        </p:txBody>
      </p:sp>
      <p:sp>
        <p:nvSpPr>
          <p:cNvPr id="93" name="TextBox 92">
            <a:extLst>
              <a:ext uri="{FF2B5EF4-FFF2-40B4-BE49-F238E27FC236}">
                <a16:creationId xmlns:a16="http://schemas.microsoft.com/office/drawing/2014/main" id="{57CA08BD-8C2F-C45D-89F4-00F575AB874B}"/>
              </a:ext>
            </a:extLst>
          </p:cNvPr>
          <p:cNvSpPr txBox="1"/>
          <p:nvPr/>
        </p:nvSpPr>
        <p:spPr bwMode="auto">
          <a:xfrm>
            <a:off x="879031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27</a:t>
            </a:r>
            <a:endParaRPr lang="en-US" b="0" dirty="0">
              <a:solidFill>
                <a:schemeClr val="accent1"/>
              </a:solidFill>
              <a:latin typeface="Calibri" panose="020F0502020204030204" pitchFamily="34" charset="0"/>
            </a:endParaRPr>
          </a:p>
        </p:txBody>
      </p:sp>
      <p:sp>
        <p:nvSpPr>
          <p:cNvPr id="94" name="TextBox 93">
            <a:extLst>
              <a:ext uri="{FF2B5EF4-FFF2-40B4-BE49-F238E27FC236}">
                <a16:creationId xmlns:a16="http://schemas.microsoft.com/office/drawing/2014/main" id="{0CA68356-515A-2927-2798-4D66E284E58D}"/>
              </a:ext>
            </a:extLst>
          </p:cNvPr>
          <p:cNvSpPr txBox="1"/>
          <p:nvPr/>
        </p:nvSpPr>
        <p:spPr bwMode="auto">
          <a:xfrm>
            <a:off x="92457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11</a:t>
            </a:r>
            <a:endParaRPr lang="en-US" b="0" dirty="0">
              <a:solidFill>
                <a:schemeClr val="accent1"/>
              </a:solidFill>
              <a:latin typeface="Calibri" panose="020F0502020204030204" pitchFamily="34" charset="0"/>
            </a:endParaRPr>
          </a:p>
        </p:txBody>
      </p:sp>
      <p:sp>
        <p:nvSpPr>
          <p:cNvPr id="95" name="TextBox 94">
            <a:extLst>
              <a:ext uri="{FF2B5EF4-FFF2-40B4-BE49-F238E27FC236}">
                <a16:creationId xmlns:a16="http://schemas.microsoft.com/office/drawing/2014/main" id="{835F365D-5ED0-5DDA-A7D6-44605F38D429}"/>
              </a:ext>
            </a:extLst>
          </p:cNvPr>
          <p:cNvSpPr txBox="1"/>
          <p:nvPr/>
        </p:nvSpPr>
        <p:spPr bwMode="auto">
          <a:xfrm>
            <a:off x="970126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a:t>
            </a:r>
            <a:endParaRPr lang="en-US" b="0" dirty="0">
              <a:solidFill>
                <a:schemeClr val="accent1"/>
              </a:solidFill>
              <a:latin typeface="Calibri" panose="020F0502020204030204" pitchFamily="34" charset="0"/>
            </a:endParaRPr>
          </a:p>
        </p:txBody>
      </p:sp>
      <p:sp>
        <p:nvSpPr>
          <p:cNvPr id="96" name="TextBox 95">
            <a:extLst>
              <a:ext uri="{FF2B5EF4-FFF2-40B4-BE49-F238E27FC236}">
                <a16:creationId xmlns:a16="http://schemas.microsoft.com/office/drawing/2014/main" id="{33063C10-35E0-8482-4241-A4999D761C0A}"/>
              </a:ext>
            </a:extLst>
          </p:cNvPr>
          <p:cNvSpPr txBox="1"/>
          <p:nvPr/>
        </p:nvSpPr>
        <p:spPr bwMode="auto">
          <a:xfrm>
            <a:off x="1015673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2</a:t>
            </a:r>
            <a:endParaRPr lang="en-US" b="0" dirty="0">
              <a:solidFill>
                <a:schemeClr val="accent1"/>
              </a:solidFill>
              <a:latin typeface="Calibri" panose="020F0502020204030204" pitchFamily="34" charset="0"/>
            </a:endParaRPr>
          </a:p>
        </p:txBody>
      </p:sp>
      <p:sp>
        <p:nvSpPr>
          <p:cNvPr id="97" name="TextBox 96">
            <a:extLst>
              <a:ext uri="{FF2B5EF4-FFF2-40B4-BE49-F238E27FC236}">
                <a16:creationId xmlns:a16="http://schemas.microsoft.com/office/drawing/2014/main" id="{D7B37073-B811-E524-B223-D3E2F1DDDDAC}"/>
              </a:ext>
            </a:extLst>
          </p:cNvPr>
          <p:cNvSpPr txBox="1"/>
          <p:nvPr/>
        </p:nvSpPr>
        <p:spPr bwMode="auto">
          <a:xfrm>
            <a:off x="10612204"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0</a:t>
            </a:r>
            <a:endParaRPr lang="en-US" b="0" dirty="0">
              <a:solidFill>
                <a:schemeClr val="accent1"/>
              </a:solidFill>
              <a:latin typeface="Calibri" panose="020F0502020204030204" pitchFamily="34" charset="0"/>
            </a:endParaRPr>
          </a:p>
        </p:txBody>
      </p:sp>
      <p:cxnSp>
        <p:nvCxnSpPr>
          <p:cNvPr id="100" name="Straight Connector 99">
            <a:extLst>
              <a:ext uri="{FF2B5EF4-FFF2-40B4-BE49-F238E27FC236}">
                <a16:creationId xmlns:a16="http://schemas.microsoft.com/office/drawing/2014/main" id="{C4F5929D-A226-90DA-F6C4-5F37CB700A73}"/>
              </a:ext>
            </a:extLst>
          </p:cNvPr>
          <p:cNvCxnSpPr/>
          <p:nvPr/>
        </p:nvCxnSpPr>
        <p:spPr bwMode="auto">
          <a:xfrm flipV="1">
            <a:off x="8562475" y="1657736"/>
            <a:ext cx="0" cy="3124587"/>
          </a:xfrm>
          <a:prstGeom prst="line">
            <a:avLst/>
          </a:prstGeom>
          <a:noFill/>
          <a:ln w="28575" cap="flat" cmpd="sng" algn="ctr">
            <a:solidFill>
              <a:schemeClr val="bg1"/>
            </a:solidFill>
            <a:prstDash val="sysDot"/>
            <a:round/>
            <a:headEnd type="none" w="med" len="med"/>
            <a:tailEnd type="none" w="med" len="med"/>
          </a:ln>
          <a:effectLst/>
        </p:spPr>
      </p:cxnSp>
      <p:graphicFrame>
        <p:nvGraphicFramePr>
          <p:cNvPr id="101" name="Table 101">
            <a:extLst>
              <a:ext uri="{FF2B5EF4-FFF2-40B4-BE49-F238E27FC236}">
                <a16:creationId xmlns:a16="http://schemas.microsoft.com/office/drawing/2014/main" id="{58849376-169F-FF0F-8FAB-9D297AF9D253}"/>
              </a:ext>
            </a:extLst>
          </p:cNvPr>
          <p:cNvGraphicFramePr>
            <a:graphicFrameLocks noGrp="1"/>
          </p:cNvGraphicFramePr>
          <p:nvPr>
            <p:extLst>
              <p:ext uri="{D42A27DB-BD31-4B8C-83A1-F6EECF244321}">
                <p14:modId xmlns:p14="http://schemas.microsoft.com/office/powerpoint/2010/main" val="3039807863"/>
              </p:ext>
            </p:extLst>
          </p:nvPr>
        </p:nvGraphicFramePr>
        <p:xfrm>
          <a:off x="2259822" y="3416352"/>
          <a:ext cx="4039647" cy="1005840"/>
        </p:xfrm>
        <a:graphic>
          <a:graphicData uri="http://schemas.openxmlformats.org/drawingml/2006/table">
            <a:tbl>
              <a:tblPr firstRow="1" bandRow="1">
                <a:tableStyleId>{93296810-A885-4BE3-A3E7-6D5BEEA58F35}</a:tableStyleId>
              </a:tblPr>
              <a:tblGrid>
                <a:gridCol w="1346549">
                  <a:extLst>
                    <a:ext uri="{9D8B030D-6E8A-4147-A177-3AD203B41FA5}">
                      <a16:colId xmlns:a16="http://schemas.microsoft.com/office/drawing/2014/main" val="3482190798"/>
                    </a:ext>
                  </a:extLst>
                </a:gridCol>
                <a:gridCol w="1346549">
                  <a:extLst>
                    <a:ext uri="{9D8B030D-6E8A-4147-A177-3AD203B41FA5}">
                      <a16:colId xmlns:a16="http://schemas.microsoft.com/office/drawing/2014/main" val="1968221408"/>
                    </a:ext>
                  </a:extLst>
                </a:gridCol>
                <a:gridCol w="1346549">
                  <a:extLst>
                    <a:ext uri="{9D8B030D-6E8A-4147-A177-3AD203B41FA5}">
                      <a16:colId xmlns:a16="http://schemas.microsoft.com/office/drawing/2014/main" val="222825959"/>
                    </a:ext>
                  </a:extLst>
                </a:gridCol>
              </a:tblGrid>
              <a:tr h="149908">
                <a:tc>
                  <a:txBody>
                    <a:bodyPr/>
                    <a:lstStyle/>
                    <a:p>
                      <a:endParaRPr lang="en-US" sz="1600"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600" dirty="0">
                          <a:solidFill>
                            <a:schemeClr val="accent3"/>
                          </a:solidFill>
                        </a:rPr>
                        <a:t>Zanubrutinib</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600" dirty="0">
                          <a:solidFill>
                            <a:schemeClr val="accent1"/>
                          </a:solidFill>
                        </a:rPr>
                        <a:t>Ibrutinib</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564378944"/>
                  </a:ext>
                </a:extLst>
              </a:tr>
              <a:tr h="149908">
                <a:tc>
                  <a:txBody>
                    <a:bodyPr/>
                    <a:lstStyle/>
                    <a:p>
                      <a:r>
                        <a:rPr lang="en-US" sz="1600" b="0" dirty="0">
                          <a:solidFill>
                            <a:schemeClr val="bg1"/>
                          </a:solidFill>
                        </a:rPr>
                        <a:t>Events, n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600" dirty="0">
                          <a:solidFill>
                            <a:schemeClr val="bg1"/>
                          </a:solidFill>
                        </a:rPr>
                        <a:t>20 (19.6)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600" dirty="0">
                          <a:solidFill>
                            <a:schemeClr val="bg1"/>
                          </a:solidFill>
                        </a:rPr>
                        <a:t>30 (30.2)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7064272"/>
                  </a:ext>
                </a:extLst>
              </a:tr>
              <a:tr h="149908">
                <a:tc>
                  <a:txBody>
                    <a:bodyPr/>
                    <a:lstStyle/>
                    <a:p>
                      <a:r>
                        <a:rPr lang="en-US" sz="1600" b="0" dirty="0">
                          <a:solidFill>
                            <a:schemeClr val="bg1"/>
                          </a:solidFill>
                        </a:rPr>
                        <a:t>HR (95% CI)</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en-US" sz="1600" dirty="0">
                          <a:solidFill>
                            <a:schemeClr val="bg1"/>
                          </a:solidFill>
                        </a:rPr>
                        <a:t>0.63 (0.36-1.12)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400"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0055321"/>
                  </a:ext>
                </a:extLst>
              </a:tr>
            </a:tbl>
          </a:graphicData>
        </a:graphic>
      </p:graphicFrame>
      <p:sp>
        <p:nvSpPr>
          <p:cNvPr id="102" name="TextBox 101">
            <a:extLst>
              <a:ext uri="{FF2B5EF4-FFF2-40B4-BE49-F238E27FC236}">
                <a16:creationId xmlns:a16="http://schemas.microsoft.com/office/drawing/2014/main" id="{349C546F-25B5-9506-8C19-0165C82B8D66}"/>
              </a:ext>
            </a:extLst>
          </p:cNvPr>
          <p:cNvSpPr txBox="1"/>
          <p:nvPr/>
        </p:nvSpPr>
        <p:spPr bwMode="auto">
          <a:xfrm>
            <a:off x="2271551" y="4443019"/>
            <a:ext cx="196283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 Censored</a:t>
            </a:r>
          </a:p>
        </p:txBody>
      </p:sp>
      <p:sp>
        <p:nvSpPr>
          <p:cNvPr id="103" name="TextBox 102">
            <a:extLst>
              <a:ext uri="{FF2B5EF4-FFF2-40B4-BE49-F238E27FC236}">
                <a16:creationId xmlns:a16="http://schemas.microsoft.com/office/drawing/2014/main" id="{49660DDC-9202-99C3-022B-1D6747908579}"/>
              </a:ext>
            </a:extLst>
          </p:cNvPr>
          <p:cNvSpPr txBox="1"/>
          <p:nvPr/>
        </p:nvSpPr>
        <p:spPr bwMode="auto">
          <a:xfrm>
            <a:off x="7753120" y="1972127"/>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78.3%</a:t>
            </a:r>
          </a:p>
        </p:txBody>
      </p:sp>
      <p:sp>
        <p:nvSpPr>
          <p:cNvPr id="104" name="TextBox 103">
            <a:extLst>
              <a:ext uri="{FF2B5EF4-FFF2-40B4-BE49-F238E27FC236}">
                <a16:creationId xmlns:a16="http://schemas.microsoft.com/office/drawing/2014/main" id="{6F26F33B-0E0A-61E4-4B17-C5761208FB3B}"/>
              </a:ext>
            </a:extLst>
          </p:cNvPr>
          <p:cNvSpPr txBox="1"/>
          <p:nvPr/>
        </p:nvSpPr>
        <p:spPr bwMode="auto">
          <a:xfrm>
            <a:off x="7766045" y="2753445"/>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69.7%</a:t>
            </a:r>
          </a:p>
        </p:txBody>
      </p:sp>
      <p:sp>
        <p:nvSpPr>
          <p:cNvPr id="105" name="TextBox 104">
            <a:extLst>
              <a:ext uri="{FF2B5EF4-FFF2-40B4-BE49-F238E27FC236}">
                <a16:creationId xmlns:a16="http://schemas.microsoft.com/office/drawing/2014/main" id="{A9348DA7-530B-963A-8F39-6D63DD0990FC}"/>
              </a:ext>
            </a:extLst>
          </p:cNvPr>
          <p:cNvSpPr txBox="1"/>
          <p:nvPr/>
        </p:nvSpPr>
        <p:spPr bwMode="auto">
          <a:xfrm>
            <a:off x="9517879" y="2627438"/>
            <a:ext cx="10678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Ibrutinib</a:t>
            </a:r>
          </a:p>
        </p:txBody>
      </p:sp>
      <p:sp>
        <p:nvSpPr>
          <p:cNvPr id="106" name="TextBox 105">
            <a:extLst>
              <a:ext uri="{FF2B5EF4-FFF2-40B4-BE49-F238E27FC236}">
                <a16:creationId xmlns:a16="http://schemas.microsoft.com/office/drawing/2014/main" id="{5F8E55A8-F516-A9D3-8A1B-DF3259557643}"/>
              </a:ext>
            </a:extLst>
          </p:cNvPr>
          <p:cNvSpPr txBox="1"/>
          <p:nvPr/>
        </p:nvSpPr>
        <p:spPr bwMode="auto">
          <a:xfrm>
            <a:off x="9427514" y="1974742"/>
            <a:ext cx="16694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Zanubrutinib</a:t>
            </a:r>
          </a:p>
        </p:txBody>
      </p:sp>
      <p:sp>
        <p:nvSpPr>
          <p:cNvPr id="107" name="Freeform 106">
            <a:extLst>
              <a:ext uri="{FF2B5EF4-FFF2-40B4-BE49-F238E27FC236}">
                <a16:creationId xmlns:a16="http://schemas.microsoft.com/office/drawing/2014/main" id="{FBCF5DDC-4E4D-ED37-10F8-841858358C85}"/>
              </a:ext>
            </a:extLst>
          </p:cNvPr>
          <p:cNvSpPr/>
          <p:nvPr/>
        </p:nvSpPr>
        <p:spPr bwMode="auto">
          <a:xfrm>
            <a:off x="2166730" y="1702904"/>
            <a:ext cx="8428383" cy="682487"/>
          </a:xfrm>
          <a:custGeom>
            <a:avLst/>
            <a:gdLst>
              <a:gd name="connsiteX0" fmla="*/ 0 w 8428383"/>
              <a:gd name="connsiteY0" fmla="*/ 0 h 682487"/>
              <a:gd name="connsiteX1" fmla="*/ 212035 w 8428383"/>
              <a:gd name="connsiteY1" fmla="*/ 0 h 682487"/>
              <a:gd name="connsiteX2" fmla="*/ 212035 w 8428383"/>
              <a:gd name="connsiteY2" fmla="*/ 46383 h 682487"/>
              <a:gd name="connsiteX3" fmla="*/ 357809 w 8428383"/>
              <a:gd name="connsiteY3" fmla="*/ 46383 h 682487"/>
              <a:gd name="connsiteX4" fmla="*/ 357809 w 8428383"/>
              <a:gd name="connsiteY4" fmla="*/ 79513 h 682487"/>
              <a:gd name="connsiteX5" fmla="*/ 424070 w 8428383"/>
              <a:gd name="connsiteY5" fmla="*/ 79513 h 682487"/>
              <a:gd name="connsiteX6" fmla="*/ 424070 w 8428383"/>
              <a:gd name="connsiteY6" fmla="*/ 112644 h 682487"/>
              <a:gd name="connsiteX7" fmla="*/ 708992 w 8428383"/>
              <a:gd name="connsiteY7" fmla="*/ 112644 h 682487"/>
              <a:gd name="connsiteX8" fmla="*/ 708992 w 8428383"/>
              <a:gd name="connsiteY8" fmla="*/ 145774 h 682487"/>
              <a:gd name="connsiteX9" fmla="*/ 775253 w 8428383"/>
              <a:gd name="connsiteY9" fmla="*/ 145774 h 682487"/>
              <a:gd name="connsiteX10" fmla="*/ 775253 w 8428383"/>
              <a:gd name="connsiteY10" fmla="*/ 172279 h 682487"/>
              <a:gd name="connsiteX11" fmla="*/ 1080053 w 8428383"/>
              <a:gd name="connsiteY11" fmla="*/ 172279 h 682487"/>
              <a:gd name="connsiteX12" fmla="*/ 1080053 w 8428383"/>
              <a:gd name="connsiteY12" fmla="*/ 205409 h 682487"/>
              <a:gd name="connsiteX13" fmla="*/ 2339009 w 8428383"/>
              <a:gd name="connsiteY13" fmla="*/ 205409 h 682487"/>
              <a:gd name="connsiteX14" fmla="*/ 2339009 w 8428383"/>
              <a:gd name="connsiteY14" fmla="*/ 238539 h 682487"/>
              <a:gd name="connsiteX15" fmla="*/ 2557670 w 8428383"/>
              <a:gd name="connsiteY15" fmla="*/ 238539 h 682487"/>
              <a:gd name="connsiteX16" fmla="*/ 2557670 w 8428383"/>
              <a:gd name="connsiteY16" fmla="*/ 278296 h 682487"/>
              <a:gd name="connsiteX17" fmla="*/ 2597427 w 8428383"/>
              <a:gd name="connsiteY17" fmla="*/ 278296 h 682487"/>
              <a:gd name="connsiteX18" fmla="*/ 2597427 w 8428383"/>
              <a:gd name="connsiteY18" fmla="*/ 344557 h 682487"/>
              <a:gd name="connsiteX19" fmla="*/ 3319670 w 8428383"/>
              <a:gd name="connsiteY19" fmla="*/ 344557 h 682487"/>
              <a:gd name="connsiteX20" fmla="*/ 3332922 w 8428383"/>
              <a:gd name="connsiteY20" fmla="*/ 357809 h 682487"/>
              <a:gd name="connsiteX21" fmla="*/ 3816627 w 8428383"/>
              <a:gd name="connsiteY21" fmla="*/ 357809 h 682487"/>
              <a:gd name="connsiteX22" fmla="*/ 3816627 w 8428383"/>
              <a:gd name="connsiteY22" fmla="*/ 397566 h 682487"/>
              <a:gd name="connsiteX23" fmla="*/ 3856383 w 8428383"/>
              <a:gd name="connsiteY23" fmla="*/ 397566 h 682487"/>
              <a:gd name="connsiteX24" fmla="*/ 3856383 w 8428383"/>
              <a:gd name="connsiteY24" fmla="*/ 437322 h 682487"/>
              <a:gd name="connsiteX25" fmla="*/ 4340087 w 8428383"/>
              <a:gd name="connsiteY25" fmla="*/ 437322 h 682487"/>
              <a:gd name="connsiteX26" fmla="*/ 4340087 w 8428383"/>
              <a:gd name="connsiteY26" fmla="*/ 470453 h 682487"/>
              <a:gd name="connsiteX27" fmla="*/ 4678018 w 8428383"/>
              <a:gd name="connsiteY27" fmla="*/ 470453 h 682487"/>
              <a:gd name="connsiteX28" fmla="*/ 4678018 w 8428383"/>
              <a:gd name="connsiteY28" fmla="*/ 510209 h 682487"/>
              <a:gd name="connsiteX29" fmla="*/ 5068957 w 8428383"/>
              <a:gd name="connsiteY29" fmla="*/ 510209 h 682487"/>
              <a:gd name="connsiteX30" fmla="*/ 5068957 w 8428383"/>
              <a:gd name="connsiteY30" fmla="*/ 563218 h 682487"/>
              <a:gd name="connsiteX31" fmla="*/ 5088835 w 8428383"/>
              <a:gd name="connsiteY31" fmla="*/ 563218 h 682487"/>
              <a:gd name="connsiteX32" fmla="*/ 5088835 w 8428383"/>
              <a:gd name="connsiteY32" fmla="*/ 616226 h 682487"/>
              <a:gd name="connsiteX33" fmla="*/ 5440018 w 8428383"/>
              <a:gd name="connsiteY33" fmla="*/ 616226 h 682487"/>
              <a:gd name="connsiteX34" fmla="*/ 5440018 w 8428383"/>
              <a:gd name="connsiteY34" fmla="*/ 642731 h 682487"/>
              <a:gd name="connsiteX35" fmla="*/ 5493027 w 8428383"/>
              <a:gd name="connsiteY35" fmla="*/ 642731 h 682487"/>
              <a:gd name="connsiteX36" fmla="*/ 5493027 w 8428383"/>
              <a:gd name="connsiteY36" fmla="*/ 682487 h 682487"/>
              <a:gd name="connsiteX37" fmla="*/ 8428383 w 8428383"/>
              <a:gd name="connsiteY37" fmla="*/ 682487 h 68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428383" h="682487">
                <a:moveTo>
                  <a:pt x="0" y="0"/>
                </a:moveTo>
                <a:lnTo>
                  <a:pt x="212035" y="0"/>
                </a:lnTo>
                <a:lnTo>
                  <a:pt x="212035" y="46383"/>
                </a:lnTo>
                <a:lnTo>
                  <a:pt x="357809" y="46383"/>
                </a:lnTo>
                <a:lnTo>
                  <a:pt x="357809" y="79513"/>
                </a:lnTo>
                <a:lnTo>
                  <a:pt x="424070" y="79513"/>
                </a:lnTo>
                <a:lnTo>
                  <a:pt x="424070" y="112644"/>
                </a:lnTo>
                <a:lnTo>
                  <a:pt x="708992" y="112644"/>
                </a:lnTo>
                <a:lnTo>
                  <a:pt x="708992" y="145774"/>
                </a:lnTo>
                <a:lnTo>
                  <a:pt x="775253" y="145774"/>
                </a:lnTo>
                <a:lnTo>
                  <a:pt x="775253" y="172279"/>
                </a:lnTo>
                <a:lnTo>
                  <a:pt x="1080053" y="172279"/>
                </a:lnTo>
                <a:lnTo>
                  <a:pt x="1080053" y="205409"/>
                </a:lnTo>
                <a:lnTo>
                  <a:pt x="2339009" y="205409"/>
                </a:lnTo>
                <a:lnTo>
                  <a:pt x="2339009" y="238539"/>
                </a:lnTo>
                <a:lnTo>
                  <a:pt x="2557670" y="238539"/>
                </a:lnTo>
                <a:lnTo>
                  <a:pt x="2557670" y="278296"/>
                </a:lnTo>
                <a:lnTo>
                  <a:pt x="2597427" y="278296"/>
                </a:lnTo>
                <a:lnTo>
                  <a:pt x="2597427" y="344557"/>
                </a:lnTo>
                <a:lnTo>
                  <a:pt x="3319670" y="344557"/>
                </a:lnTo>
                <a:lnTo>
                  <a:pt x="3332922" y="357809"/>
                </a:lnTo>
                <a:lnTo>
                  <a:pt x="3816627" y="357809"/>
                </a:lnTo>
                <a:lnTo>
                  <a:pt x="3816627" y="397566"/>
                </a:lnTo>
                <a:lnTo>
                  <a:pt x="3856383" y="397566"/>
                </a:lnTo>
                <a:lnTo>
                  <a:pt x="3856383" y="437322"/>
                </a:lnTo>
                <a:lnTo>
                  <a:pt x="4340087" y="437322"/>
                </a:lnTo>
                <a:lnTo>
                  <a:pt x="4340087" y="470453"/>
                </a:lnTo>
                <a:lnTo>
                  <a:pt x="4678018" y="470453"/>
                </a:lnTo>
                <a:lnTo>
                  <a:pt x="4678018" y="510209"/>
                </a:lnTo>
                <a:lnTo>
                  <a:pt x="5068957" y="510209"/>
                </a:lnTo>
                <a:lnTo>
                  <a:pt x="5068957" y="563218"/>
                </a:lnTo>
                <a:lnTo>
                  <a:pt x="5088835" y="563218"/>
                </a:lnTo>
                <a:lnTo>
                  <a:pt x="5088835" y="616226"/>
                </a:lnTo>
                <a:lnTo>
                  <a:pt x="5440018" y="616226"/>
                </a:lnTo>
                <a:lnTo>
                  <a:pt x="5440018" y="642731"/>
                </a:lnTo>
                <a:lnTo>
                  <a:pt x="5493027" y="642731"/>
                </a:lnTo>
                <a:lnTo>
                  <a:pt x="5493027" y="682487"/>
                </a:lnTo>
                <a:lnTo>
                  <a:pt x="8428383" y="682487"/>
                </a:lnTo>
              </a:path>
            </a:pathLst>
          </a:custGeom>
          <a:noFill/>
          <a:ln w="28575">
            <a:solidFill>
              <a:schemeClr val="accent3"/>
            </a:solidFill>
            <a:miter lim="800000"/>
            <a:headEnd/>
            <a:tailEnd/>
          </a:ln>
        </p:spPr>
        <p:txBody>
          <a:bodyPr rtlCol="0" anchor="ctr"/>
          <a:lstStyle/>
          <a:p>
            <a:pPr algn="ctr"/>
            <a:endParaRPr lang="en-US" dirty="0"/>
          </a:p>
        </p:txBody>
      </p:sp>
      <p:sp>
        <p:nvSpPr>
          <p:cNvPr id="108" name="Freeform 107">
            <a:extLst>
              <a:ext uri="{FF2B5EF4-FFF2-40B4-BE49-F238E27FC236}">
                <a16:creationId xmlns:a16="http://schemas.microsoft.com/office/drawing/2014/main" id="{59417F41-0F70-2BCD-6814-80E7115E06BE}"/>
              </a:ext>
            </a:extLst>
          </p:cNvPr>
          <p:cNvSpPr/>
          <p:nvPr/>
        </p:nvSpPr>
        <p:spPr bwMode="auto">
          <a:xfrm>
            <a:off x="2208750" y="1755225"/>
            <a:ext cx="8419493" cy="1193384"/>
          </a:xfrm>
          <a:custGeom>
            <a:avLst/>
            <a:gdLst>
              <a:gd name="connsiteX0" fmla="*/ 8401878 w 8401878"/>
              <a:gd name="connsiteY0" fmla="*/ 1239079 h 1239079"/>
              <a:gd name="connsiteX1" fmla="*/ 7295322 w 8401878"/>
              <a:gd name="connsiteY1" fmla="*/ 1239079 h 1239079"/>
              <a:gd name="connsiteX2" fmla="*/ 7295322 w 8401878"/>
              <a:gd name="connsiteY2" fmla="*/ 1066800 h 1239079"/>
              <a:gd name="connsiteX3" fmla="*/ 6692348 w 8401878"/>
              <a:gd name="connsiteY3" fmla="*/ 1066800 h 1239079"/>
              <a:gd name="connsiteX4" fmla="*/ 6692348 w 8401878"/>
              <a:gd name="connsiteY4" fmla="*/ 1007166 h 1239079"/>
              <a:gd name="connsiteX5" fmla="*/ 6559826 w 8401878"/>
              <a:gd name="connsiteY5" fmla="*/ 1007166 h 1239079"/>
              <a:gd name="connsiteX6" fmla="*/ 6559826 w 8401878"/>
              <a:gd name="connsiteY6" fmla="*/ 940905 h 1239079"/>
              <a:gd name="connsiteX7" fmla="*/ 6023113 w 8401878"/>
              <a:gd name="connsiteY7" fmla="*/ 940905 h 1239079"/>
              <a:gd name="connsiteX8" fmla="*/ 6023113 w 8401878"/>
              <a:gd name="connsiteY8" fmla="*/ 940905 h 1239079"/>
              <a:gd name="connsiteX9" fmla="*/ 6023113 w 8401878"/>
              <a:gd name="connsiteY9" fmla="*/ 940905 h 1239079"/>
              <a:gd name="connsiteX10" fmla="*/ 6023113 w 8401878"/>
              <a:gd name="connsiteY10" fmla="*/ 940905 h 1239079"/>
              <a:gd name="connsiteX11" fmla="*/ 6023113 w 8401878"/>
              <a:gd name="connsiteY11" fmla="*/ 940905 h 1239079"/>
              <a:gd name="connsiteX12" fmla="*/ 6023113 w 8401878"/>
              <a:gd name="connsiteY12" fmla="*/ 894522 h 1239079"/>
              <a:gd name="connsiteX13" fmla="*/ 5870713 w 8401878"/>
              <a:gd name="connsiteY13" fmla="*/ 894522 h 1239079"/>
              <a:gd name="connsiteX14" fmla="*/ 5870713 w 8401878"/>
              <a:gd name="connsiteY14" fmla="*/ 834887 h 1239079"/>
              <a:gd name="connsiteX15" fmla="*/ 5605670 w 8401878"/>
              <a:gd name="connsiteY15" fmla="*/ 834887 h 1239079"/>
              <a:gd name="connsiteX16" fmla="*/ 5605670 w 8401878"/>
              <a:gd name="connsiteY16" fmla="*/ 795131 h 1239079"/>
              <a:gd name="connsiteX17" fmla="*/ 4757531 w 8401878"/>
              <a:gd name="connsiteY17" fmla="*/ 795131 h 1239079"/>
              <a:gd name="connsiteX18" fmla="*/ 4757531 w 8401878"/>
              <a:gd name="connsiteY18" fmla="*/ 755374 h 1239079"/>
              <a:gd name="connsiteX19" fmla="*/ 4638261 w 8401878"/>
              <a:gd name="connsiteY19" fmla="*/ 755374 h 1239079"/>
              <a:gd name="connsiteX20" fmla="*/ 4638261 w 8401878"/>
              <a:gd name="connsiteY20" fmla="*/ 682487 h 1239079"/>
              <a:gd name="connsiteX21" fmla="*/ 4194313 w 8401878"/>
              <a:gd name="connsiteY21" fmla="*/ 682487 h 1239079"/>
              <a:gd name="connsiteX22" fmla="*/ 4194313 w 8401878"/>
              <a:gd name="connsiteY22" fmla="*/ 649357 h 1239079"/>
              <a:gd name="connsiteX23" fmla="*/ 4015409 w 8401878"/>
              <a:gd name="connsiteY23" fmla="*/ 649357 h 1239079"/>
              <a:gd name="connsiteX24" fmla="*/ 4015409 w 8401878"/>
              <a:gd name="connsiteY24" fmla="*/ 609600 h 1239079"/>
              <a:gd name="connsiteX25" fmla="*/ 3604592 w 8401878"/>
              <a:gd name="connsiteY25" fmla="*/ 609600 h 1239079"/>
              <a:gd name="connsiteX26" fmla="*/ 3604592 w 8401878"/>
              <a:gd name="connsiteY26" fmla="*/ 583096 h 1239079"/>
              <a:gd name="connsiteX27" fmla="*/ 3379305 w 8401878"/>
              <a:gd name="connsiteY27" fmla="*/ 583096 h 1239079"/>
              <a:gd name="connsiteX28" fmla="*/ 3379305 w 8401878"/>
              <a:gd name="connsiteY28" fmla="*/ 543340 h 1239079"/>
              <a:gd name="connsiteX29" fmla="*/ 3279913 w 8401878"/>
              <a:gd name="connsiteY29" fmla="*/ 543340 h 1239079"/>
              <a:gd name="connsiteX30" fmla="*/ 3279913 w 8401878"/>
              <a:gd name="connsiteY30" fmla="*/ 510209 h 1239079"/>
              <a:gd name="connsiteX31" fmla="*/ 2922105 w 8401878"/>
              <a:gd name="connsiteY31" fmla="*/ 510209 h 1239079"/>
              <a:gd name="connsiteX32" fmla="*/ 2922105 w 8401878"/>
              <a:gd name="connsiteY32" fmla="*/ 443948 h 1239079"/>
              <a:gd name="connsiteX33" fmla="*/ 2080592 w 8401878"/>
              <a:gd name="connsiteY33" fmla="*/ 443948 h 1239079"/>
              <a:gd name="connsiteX34" fmla="*/ 2080592 w 8401878"/>
              <a:gd name="connsiteY34" fmla="*/ 404192 h 1239079"/>
              <a:gd name="connsiteX35" fmla="*/ 1855305 w 8401878"/>
              <a:gd name="connsiteY35" fmla="*/ 404192 h 1239079"/>
              <a:gd name="connsiteX36" fmla="*/ 1855305 w 8401878"/>
              <a:gd name="connsiteY36" fmla="*/ 377687 h 1239079"/>
              <a:gd name="connsiteX37" fmla="*/ 1855305 w 8401878"/>
              <a:gd name="connsiteY37" fmla="*/ 377687 h 1239079"/>
              <a:gd name="connsiteX38" fmla="*/ 1822175 w 8401878"/>
              <a:gd name="connsiteY38" fmla="*/ 344557 h 1239079"/>
              <a:gd name="connsiteX39" fmla="*/ 1822175 w 8401878"/>
              <a:gd name="connsiteY39" fmla="*/ 344557 h 1239079"/>
              <a:gd name="connsiteX40" fmla="*/ 1789045 w 8401878"/>
              <a:gd name="connsiteY40" fmla="*/ 311427 h 1239079"/>
              <a:gd name="connsiteX41" fmla="*/ 1663148 w 8401878"/>
              <a:gd name="connsiteY41" fmla="*/ 311427 h 1239079"/>
              <a:gd name="connsiteX42" fmla="*/ 1663148 w 8401878"/>
              <a:gd name="connsiteY42" fmla="*/ 278296 h 1239079"/>
              <a:gd name="connsiteX43" fmla="*/ 907774 w 8401878"/>
              <a:gd name="connsiteY43" fmla="*/ 278296 h 1239079"/>
              <a:gd name="connsiteX44" fmla="*/ 907774 w 8401878"/>
              <a:gd name="connsiteY44" fmla="*/ 238540 h 1239079"/>
              <a:gd name="connsiteX45" fmla="*/ 887896 w 8401878"/>
              <a:gd name="connsiteY45" fmla="*/ 238540 h 1239079"/>
              <a:gd name="connsiteX46" fmla="*/ 887896 w 8401878"/>
              <a:gd name="connsiteY46" fmla="*/ 212035 h 1239079"/>
              <a:gd name="connsiteX47" fmla="*/ 602974 w 8401878"/>
              <a:gd name="connsiteY47" fmla="*/ 212035 h 1239079"/>
              <a:gd name="connsiteX48" fmla="*/ 602974 w 8401878"/>
              <a:gd name="connsiteY48" fmla="*/ 139148 h 1239079"/>
              <a:gd name="connsiteX49" fmla="*/ 430696 w 8401878"/>
              <a:gd name="connsiteY49" fmla="*/ 139148 h 1239079"/>
              <a:gd name="connsiteX50" fmla="*/ 430696 w 8401878"/>
              <a:gd name="connsiteY50" fmla="*/ 72887 h 1239079"/>
              <a:gd name="connsiteX51" fmla="*/ 46383 w 8401878"/>
              <a:gd name="connsiteY51" fmla="*/ 72887 h 1239079"/>
              <a:gd name="connsiteX52" fmla="*/ 46383 w 8401878"/>
              <a:gd name="connsiteY52" fmla="*/ 46383 h 1239079"/>
              <a:gd name="connsiteX53" fmla="*/ 46383 w 8401878"/>
              <a:gd name="connsiteY53" fmla="*/ 46383 h 1239079"/>
              <a:gd name="connsiteX54" fmla="*/ 0 w 8401878"/>
              <a:gd name="connsiteY54" fmla="*/ 0 h 1239079"/>
              <a:gd name="connsiteX0" fmla="*/ 8420928 w 8420928"/>
              <a:gd name="connsiteY0" fmla="*/ 1207329 h 1207329"/>
              <a:gd name="connsiteX1" fmla="*/ 7314372 w 8420928"/>
              <a:gd name="connsiteY1" fmla="*/ 1207329 h 1207329"/>
              <a:gd name="connsiteX2" fmla="*/ 7314372 w 8420928"/>
              <a:gd name="connsiteY2" fmla="*/ 1035050 h 1207329"/>
              <a:gd name="connsiteX3" fmla="*/ 6711398 w 8420928"/>
              <a:gd name="connsiteY3" fmla="*/ 1035050 h 1207329"/>
              <a:gd name="connsiteX4" fmla="*/ 6711398 w 8420928"/>
              <a:gd name="connsiteY4" fmla="*/ 975416 h 1207329"/>
              <a:gd name="connsiteX5" fmla="*/ 6578876 w 8420928"/>
              <a:gd name="connsiteY5" fmla="*/ 975416 h 1207329"/>
              <a:gd name="connsiteX6" fmla="*/ 6578876 w 8420928"/>
              <a:gd name="connsiteY6" fmla="*/ 909155 h 1207329"/>
              <a:gd name="connsiteX7" fmla="*/ 6042163 w 8420928"/>
              <a:gd name="connsiteY7" fmla="*/ 909155 h 1207329"/>
              <a:gd name="connsiteX8" fmla="*/ 6042163 w 8420928"/>
              <a:gd name="connsiteY8" fmla="*/ 909155 h 1207329"/>
              <a:gd name="connsiteX9" fmla="*/ 6042163 w 8420928"/>
              <a:gd name="connsiteY9" fmla="*/ 909155 h 1207329"/>
              <a:gd name="connsiteX10" fmla="*/ 6042163 w 8420928"/>
              <a:gd name="connsiteY10" fmla="*/ 909155 h 1207329"/>
              <a:gd name="connsiteX11" fmla="*/ 6042163 w 8420928"/>
              <a:gd name="connsiteY11" fmla="*/ 909155 h 1207329"/>
              <a:gd name="connsiteX12" fmla="*/ 6042163 w 8420928"/>
              <a:gd name="connsiteY12" fmla="*/ 862772 h 1207329"/>
              <a:gd name="connsiteX13" fmla="*/ 5889763 w 8420928"/>
              <a:gd name="connsiteY13" fmla="*/ 862772 h 1207329"/>
              <a:gd name="connsiteX14" fmla="*/ 5889763 w 8420928"/>
              <a:gd name="connsiteY14" fmla="*/ 803137 h 1207329"/>
              <a:gd name="connsiteX15" fmla="*/ 5624720 w 8420928"/>
              <a:gd name="connsiteY15" fmla="*/ 803137 h 1207329"/>
              <a:gd name="connsiteX16" fmla="*/ 5624720 w 8420928"/>
              <a:gd name="connsiteY16" fmla="*/ 763381 h 1207329"/>
              <a:gd name="connsiteX17" fmla="*/ 4776581 w 8420928"/>
              <a:gd name="connsiteY17" fmla="*/ 763381 h 1207329"/>
              <a:gd name="connsiteX18" fmla="*/ 4776581 w 8420928"/>
              <a:gd name="connsiteY18" fmla="*/ 723624 h 1207329"/>
              <a:gd name="connsiteX19" fmla="*/ 4657311 w 8420928"/>
              <a:gd name="connsiteY19" fmla="*/ 723624 h 1207329"/>
              <a:gd name="connsiteX20" fmla="*/ 4657311 w 8420928"/>
              <a:gd name="connsiteY20" fmla="*/ 650737 h 1207329"/>
              <a:gd name="connsiteX21" fmla="*/ 4213363 w 8420928"/>
              <a:gd name="connsiteY21" fmla="*/ 650737 h 1207329"/>
              <a:gd name="connsiteX22" fmla="*/ 4213363 w 8420928"/>
              <a:gd name="connsiteY22" fmla="*/ 617607 h 1207329"/>
              <a:gd name="connsiteX23" fmla="*/ 4034459 w 8420928"/>
              <a:gd name="connsiteY23" fmla="*/ 617607 h 1207329"/>
              <a:gd name="connsiteX24" fmla="*/ 4034459 w 8420928"/>
              <a:gd name="connsiteY24" fmla="*/ 577850 h 1207329"/>
              <a:gd name="connsiteX25" fmla="*/ 3623642 w 8420928"/>
              <a:gd name="connsiteY25" fmla="*/ 577850 h 1207329"/>
              <a:gd name="connsiteX26" fmla="*/ 3623642 w 8420928"/>
              <a:gd name="connsiteY26" fmla="*/ 551346 h 1207329"/>
              <a:gd name="connsiteX27" fmla="*/ 3398355 w 8420928"/>
              <a:gd name="connsiteY27" fmla="*/ 551346 h 1207329"/>
              <a:gd name="connsiteX28" fmla="*/ 3398355 w 8420928"/>
              <a:gd name="connsiteY28" fmla="*/ 511590 h 1207329"/>
              <a:gd name="connsiteX29" fmla="*/ 3298963 w 8420928"/>
              <a:gd name="connsiteY29" fmla="*/ 511590 h 1207329"/>
              <a:gd name="connsiteX30" fmla="*/ 3298963 w 8420928"/>
              <a:gd name="connsiteY30" fmla="*/ 478459 h 1207329"/>
              <a:gd name="connsiteX31" fmla="*/ 2941155 w 8420928"/>
              <a:gd name="connsiteY31" fmla="*/ 478459 h 1207329"/>
              <a:gd name="connsiteX32" fmla="*/ 2941155 w 8420928"/>
              <a:gd name="connsiteY32" fmla="*/ 412198 h 1207329"/>
              <a:gd name="connsiteX33" fmla="*/ 2099642 w 8420928"/>
              <a:gd name="connsiteY33" fmla="*/ 412198 h 1207329"/>
              <a:gd name="connsiteX34" fmla="*/ 2099642 w 8420928"/>
              <a:gd name="connsiteY34" fmla="*/ 372442 h 1207329"/>
              <a:gd name="connsiteX35" fmla="*/ 1874355 w 8420928"/>
              <a:gd name="connsiteY35" fmla="*/ 372442 h 1207329"/>
              <a:gd name="connsiteX36" fmla="*/ 1874355 w 8420928"/>
              <a:gd name="connsiteY36" fmla="*/ 345937 h 1207329"/>
              <a:gd name="connsiteX37" fmla="*/ 1874355 w 8420928"/>
              <a:gd name="connsiteY37" fmla="*/ 345937 h 1207329"/>
              <a:gd name="connsiteX38" fmla="*/ 1841225 w 8420928"/>
              <a:gd name="connsiteY38" fmla="*/ 312807 h 1207329"/>
              <a:gd name="connsiteX39" fmla="*/ 1841225 w 8420928"/>
              <a:gd name="connsiteY39" fmla="*/ 312807 h 1207329"/>
              <a:gd name="connsiteX40" fmla="*/ 1808095 w 8420928"/>
              <a:gd name="connsiteY40" fmla="*/ 279677 h 1207329"/>
              <a:gd name="connsiteX41" fmla="*/ 1682198 w 8420928"/>
              <a:gd name="connsiteY41" fmla="*/ 279677 h 1207329"/>
              <a:gd name="connsiteX42" fmla="*/ 1682198 w 8420928"/>
              <a:gd name="connsiteY42" fmla="*/ 246546 h 1207329"/>
              <a:gd name="connsiteX43" fmla="*/ 926824 w 8420928"/>
              <a:gd name="connsiteY43" fmla="*/ 246546 h 1207329"/>
              <a:gd name="connsiteX44" fmla="*/ 926824 w 8420928"/>
              <a:gd name="connsiteY44" fmla="*/ 206790 h 1207329"/>
              <a:gd name="connsiteX45" fmla="*/ 906946 w 8420928"/>
              <a:gd name="connsiteY45" fmla="*/ 206790 h 1207329"/>
              <a:gd name="connsiteX46" fmla="*/ 906946 w 8420928"/>
              <a:gd name="connsiteY46" fmla="*/ 180285 h 1207329"/>
              <a:gd name="connsiteX47" fmla="*/ 622024 w 8420928"/>
              <a:gd name="connsiteY47" fmla="*/ 180285 h 1207329"/>
              <a:gd name="connsiteX48" fmla="*/ 622024 w 8420928"/>
              <a:gd name="connsiteY48" fmla="*/ 107398 h 1207329"/>
              <a:gd name="connsiteX49" fmla="*/ 449746 w 8420928"/>
              <a:gd name="connsiteY49" fmla="*/ 107398 h 1207329"/>
              <a:gd name="connsiteX50" fmla="*/ 449746 w 8420928"/>
              <a:gd name="connsiteY50" fmla="*/ 41137 h 1207329"/>
              <a:gd name="connsiteX51" fmla="*/ 65433 w 8420928"/>
              <a:gd name="connsiteY51" fmla="*/ 41137 h 1207329"/>
              <a:gd name="connsiteX52" fmla="*/ 65433 w 8420928"/>
              <a:gd name="connsiteY52" fmla="*/ 14633 h 1207329"/>
              <a:gd name="connsiteX53" fmla="*/ 65433 w 8420928"/>
              <a:gd name="connsiteY53" fmla="*/ 14633 h 1207329"/>
              <a:gd name="connsiteX54" fmla="*/ 0 w 8420928"/>
              <a:gd name="connsiteY54" fmla="*/ 0 h 1207329"/>
              <a:gd name="connsiteX0" fmla="*/ 8395528 w 8395528"/>
              <a:gd name="connsiteY0" fmla="*/ 1242254 h 1242254"/>
              <a:gd name="connsiteX1" fmla="*/ 7288972 w 8395528"/>
              <a:gd name="connsiteY1" fmla="*/ 1242254 h 1242254"/>
              <a:gd name="connsiteX2" fmla="*/ 7288972 w 8395528"/>
              <a:gd name="connsiteY2" fmla="*/ 1069975 h 1242254"/>
              <a:gd name="connsiteX3" fmla="*/ 6685998 w 8395528"/>
              <a:gd name="connsiteY3" fmla="*/ 1069975 h 1242254"/>
              <a:gd name="connsiteX4" fmla="*/ 6685998 w 8395528"/>
              <a:gd name="connsiteY4" fmla="*/ 1010341 h 1242254"/>
              <a:gd name="connsiteX5" fmla="*/ 6553476 w 8395528"/>
              <a:gd name="connsiteY5" fmla="*/ 1010341 h 1242254"/>
              <a:gd name="connsiteX6" fmla="*/ 6553476 w 8395528"/>
              <a:gd name="connsiteY6" fmla="*/ 944080 h 1242254"/>
              <a:gd name="connsiteX7" fmla="*/ 6016763 w 8395528"/>
              <a:gd name="connsiteY7" fmla="*/ 944080 h 1242254"/>
              <a:gd name="connsiteX8" fmla="*/ 6016763 w 8395528"/>
              <a:gd name="connsiteY8" fmla="*/ 944080 h 1242254"/>
              <a:gd name="connsiteX9" fmla="*/ 6016763 w 8395528"/>
              <a:gd name="connsiteY9" fmla="*/ 944080 h 1242254"/>
              <a:gd name="connsiteX10" fmla="*/ 6016763 w 8395528"/>
              <a:gd name="connsiteY10" fmla="*/ 944080 h 1242254"/>
              <a:gd name="connsiteX11" fmla="*/ 6016763 w 8395528"/>
              <a:gd name="connsiteY11" fmla="*/ 944080 h 1242254"/>
              <a:gd name="connsiteX12" fmla="*/ 6016763 w 8395528"/>
              <a:gd name="connsiteY12" fmla="*/ 897697 h 1242254"/>
              <a:gd name="connsiteX13" fmla="*/ 5864363 w 8395528"/>
              <a:gd name="connsiteY13" fmla="*/ 897697 h 1242254"/>
              <a:gd name="connsiteX14" fmla="*/ 5864363 w 8395528"/>
              <a:gd name="connsiteY14" fmla="*/ 838062 h 1242254"/>
              <a:gd name="connsiteX15" fmla="*/ 5599320 w 8395528"/>
              <a:gd name="connsiteY15" fmla="*/ 838062 h 1242254"/>
              <a:gd name="connsiteX16" fmla="*/ 5599320 w 8395528"/>
              <a:gd name="connsiteY16" fmla="*/ 798306 h 1242254"/>
              <a:gd name="connsiteX17" fmla="*/ 4751181 w 8395528"/>
              <a:gd name="connsiteY17" fmla="*/ 798306 h 1242254"/>
              <a:gd name="connsiteX18" fmla="*/ 4751181 w 8395528"/>
              <a:gd name="connsiteY18" fmla="*/ 758549 h 1242254"/>
              <a:gd name="connsiteX19" fmla="*/ 4631911 w 8395528"/>
              <a:gd name="connsiteY19" fmla="*/ 758549 h 1242254"/>
              <a:gd name="connsiteX20" fmla="*/ 4631911 w 8395528"/>
              <a:gd name="connsiteY20" fmla="*/ 685662 h 1242254"/>
              <a:gd name="connsiteX21" fmla="*/ 4187963 w 8395528"/>
              <a:gd name="connsiteY21" fmla="*/ 685662 h 1242254"/>
              <a:gd name="connsiteX22" fmla="*/ 4187963 w 8395528"/>
              <a:gd name="connsiteY22" fmla="*/ 652532 h 1242254"/>
              <a:gd name="connsiteX23" fmla="*/ 4009059 w 8395528"/>
              <a:gd name="connsiteY23" fmla="*/ 652532 h 1242254"/>
              <a:gd name="connsiteX24" fmla="*/ 4009059 w 8395528"/>
              <a:gd name="connsiteY24" fmla="*/ 612775 h 1242254"/>
              <a:gd name="connsiteX25" fmla="*/ 3598242 w 8395528"/>
              <a:gd name="connsiteY25" fmla="*/ 612775 h 1242254"/>
              <a:gd name="connsiteX26" fmla="*/ 3598242 w 8395528"/>
              <a:gd name="connsiteY26" fmla="*/ 586271 h 1242254"/>
              <a:gd name="connsiteX27" fmla="*/ 3372955 w 8395528"/>
              <a:gd name="connsiteY27" fmla="*/ 586271 h 1242254"/>
              <a:gd name="connsiteX28" fmla="*/ 3372955 w 8395528"/>
              <a:gd name="connsiteY28" fmla="*/ 546515 h 1242254"/>
              <a:gd name="connsiteX29" fmla="*/ 3273563 w 8395528"/>
              <a:gd name="connsiteY29" fmla="*/ 546515 h 1242254"/>
              <a:gd name="connsiteX30" fmla="*/ 3273563 w 8395528"/>
              <a:gd name="connsiteY30" fmla="*/ 513384 h 1242254"/>
              <a:gd name="connsiteX31" fmla="*/ 2915755 w 8395528"/>
              <a:gd name="connsiteY31" fmla="*/ 513384 h 1242254"/>
              <a:gd name="connsiteX32" fmla="*/ 2915755 w 8395528"/>
              <a:gd name="connsiteY32" fmla="*/ 447123 h 1242254"/>
              <a:gd name="connsiteX33" fmla="*/ 2074242 w 8395528"/>
              <a:gd name="connsiteY33" fmla="*/ 447123 h 1242254"/>
              <a:gd name="connsiteX34" fmla="*/ 2074242 w 8395528"/>
              <a:gd name="connsiteY34" fmla="*/ 407367 h 1242254"/>
              <a:gd name="connsiteX35" fmla="*/ 1848955 w 8395528"/>
              <a:gd name="connsiteY35" fmla="*/ 407367 h 1242254"/>
              <a:gd name="connsiteX36" fmla="*/ 1848955 w 8395528"/>
              <a:gd name="connsiteY36" fmla="*/ 380862 h 1242254"/>
              <a:gd name="connsiteX37" fmla="*/ 1848955 w 8395528"/>
              <a:gd name="connsiteY37" fmla="*/ 380862 h 1242254"/>
              <a:gd name="connsiteX38" fmla="*/ 1815825 w 8395528"/>
              <a:gd name="connsiteY38" fmla="*/ 347732 h 1242254"/>
              <a:gd name="connsiteX39" fmla="*/ 1815825 w 8395528"/>
              <a:gd name="connsiteY39" fmla="*/ 347732 h 1242254"/>
              <a:gd name="connsiteX40" fmla="*/ 1782695 w 8395528"/>
              <a:gd name="connsiteY40" fmla="*/ 314602 h 1242254"/>
              <a:gd name="connsiteX41" fmla="*/ 1656798 w 8395528"/>
              <a:gd name="connsiteY41" fmla="*/ 314602 h 1242254"/>
              <a:gd name="connsiteX42" fmla="*/ 1656798 w 8395528"/>
              <a:gd name="connsiteY42" fmla="*/ 281471 h 1242254"/>
              <a:gd name="connsiteX43" fmla="*/ 901424 w 8395528"/>
              <a:gd name="connsiteY43" fmla="*/ 281471 h 1242254"/>
              <a:gd name="connsiteX44" fmla="*/ 901424 w 8395528"/>
              <a:gd name="connsiteY44" fmla="*/ 241715 h 1242254"/>
              <a:gd name="connsiteX45" fmla="*/ 881546 w 8395528"/>
              <a:gd name="connsiteY45" fmla="*/ 241715 h 1242254"/>
              <a:gd name="connsiteX46" fmla="*/ 881546 w 8395528"/>
              <a:gd name="connsiteY46" fmla="*/ 215210 h 1242254"/>
              <a:gd name="connsiteX47" fmla="*/ 596624 w 8395528"/>
              <a:gd name="connsiteY47" fmla="*/ 215210 h 1242254"/>
              <a:gd name="connsiteX48" fmla="*/ 596624 w 8395528"/>
              <a:gd name="connsiteY48" fmla="*/ 142323 h 1242254"/>
              <a:gd name="connsiteX49" fmla="*/ 424346 w 8395528"/>
              <a:gd name="connsiteY49" fmla="*/ 142323 h 1242254"/>
              <a:gd name="connsiteX50" fmla="*/ 424346 w 8395528"/>
              <a:gd name="connsiteY50" fmla="*/ 76062 h 1242254"/>
              <a:gd name="connsiteX51" fmla="*/ 40033 w 8395528"/>
              <a:gd name="connsiteY51" fmla="*/ 76062 h 1242254"/>
              <a:gd name="connsiteX52" fmla="*/ 40033 w 8395528"/>
              <a:gd name="connsiteY52" fmla="*/ 49558 h 1242254"/>
              <a:gd name="connsiteX53" fmla="*/ 40033 w 8395528"/>
              <a:gd name="connsiteY53" fmla="*/ 49558 h 1242254"/>
              <a:gd name="connsiteX54" fmla="*/ 0 w 8395528"/>
              <a:gd name="connsiteY54" fmla="*/ 0 h 1242254"/>
              <a:gd name="connsiteX0" fmla="*/ 8420928 w 8420928"/>
              <a:gd name="connsiteY0" fmla="*/ 1197843 h 1197843"/>
              <a:gd name="connsiteX1" fmla="*/ 7314372 w 8420928"/>
              <a:gd name="connsiteY1" fmla="*/ 1197843 h 1197843"/>
              <a:gd name="connsiteX2" fmla="*/ 7314372 w 8420928"/>
              <a:gd name="connsiteY2" fmla="*/ 1025564 h 1197843"/>
              <a:gd name="connsiteX3" fmla="*/ 6711398 w 8420928"/>
              <a:gd name="connsiteY3" fmla="*/ 1025564 h 1197843"/>
              <a:gd name="connsiteX4" fmla="*/ 6711398 w 8420928"/>
              <a:gd name="connsiteY4" fmla="*/ 965930 h 1197843"/>
              <a:gd name="connsiteX5" fmla="*/ 6578876 w 8420928"/>
              <a:gd name="connsiteY5" fmla="*/ 965930 h 1197843"/>
              <a:gd name="connsiteX6" fmla="*/ 6578876 w 8420928"/>
              <a:gd name="connsiteY6" fmla="*/ 899669 h 1197843"/>
              <a:gd name="connsiteX7" fmla="*/ 6042163 w 8420928"/>
              <a:gd name="connsiteY7" fmla="*/ 899669 h 1197843"/>
              <a:gd name="connsiteX8" fmla="*/ 6042163 w 8420928"/>
              <a:gd name="connsiteY8" fmla="*/ 899669 h 1197843"/>
              <a:gd name="connsiteX9" fmla="*/ 6042163 w 8420928"/>
              <a:gd name="connsiteY9" fmla="*/ 899669 h 1197843"/>
              <a:gd name="connsiteX10" fmla="*/ 6042163 w 8420928"/>
              <a:gd name="connsiteY10" fmla="*/ 899669 h 1197843"/>
              <a:gd name="connsiteX11" fmla="*/ 6042163 w 8420928"/>
              <a:gd name="connsiteY11" fmla="*/ 899669 h 1197843"/>
              <a:gd name="connsiteX12" fmla="*/ 6042163 w 8420928"/>
              <a:gd name="connsiteY12" fmla="*/ 853286 h 1197843"/>
              <a:gd name="connsiteX13" fmla="*/ 5889763 w 8420928"/>
              <a:gd name="connsiteY13" fmla="*/ 853286 h 1197843"/>
              <a:gd name="connsiteX14" fmla="*/ 5889763 w 8420928"/>
              <a:gd name="connsiteY14" fmla="*/ 793651 h 1197843"/>
              <a:gd name="connsiteX15" fmla="*/ 5624720 w 8420928"/>
              <a:gd name="connsiteY15" fmla="*/ 793651 h 1197843"/>
              <a:gd name="connsiteX16" fmla="*/ 5624720 w 8420928"/>
              <a:gd name="connsiteY16" fmla="*/ 753895 h 1197843"/>
              <a:gd name="connsiteX17" fmla="*/ 4776581 w 8420928"/>
              <a:gd name="connsiteY17" fmla="*/ 753895 h 1197843"/>
              <a:gd name="connsiteX18" fmla="*/ 4776581 w 8420928"/>
              <a:gd name="connsiteY18" fmla="*/ 714138 h 1197843"/>
              <a:gd name="connsiteX19" fmla="*/ 4657311 w 8420928"/>
              <a:gd name="connsiteY19" fmla="*/ 714138 h 1197843"/>
              <a:gd name="connsiteX20" fmla="*/ 4657311 w 8420928"/>
              <a:gd name="connsiteY20" fmla="*/ 641251 h 1197843"/>
              <a:gd name="connsiteX21" fmla="*/ 4213363 w 8420928"/>
              <a:gd name="connsiteY21" fmla="*/ 641251 h 1197843"/>
              <a:gd name="connsiteX22" fmla="*/ 4213363 w 8420928"/>
              <a:gd name="connsiteY22" fmla="*/ 608121 h 1197843"/>
              <a:gd name="connsiteX23" fmla="*/ 4034459 w 8420928"/>
              <a:gd name="connsiteY23" fmla="*/ 608121 h 1197843"/>
              <a:gd name="connsiteX24" fmla="*/ 4034459 w 8420928"/>
              <a:gd name="connsiteY24" fmla="*/ 568364 h 1197843"/>
              <a:gd name="connsiteX25" fmla="*/ 3623642 w 8420928"/>
              <a:gd name="connsiteY25" fmla="*/ 568364 h 1197843"/>
              <a:gd name="connsiteX26" fmla="*/ 3623642 w 8420928"/>
              <a:gd name="connsiteY26" fmla="*/ 541860 h 1197843"/>
              <a:gd name="connsiteX27" fmla="*/ 3398355 w 8420928"/>
              <a:gd name="connsiteY27" fmla="*/ 541860 h 1197843"/>
              <a:gd name="connsiteX28" fmla="*/ 3398355 w 8420928"/>
              <a:gd name="connsiteY28" fmla="*/ 502104 h 1197843"/>
              <a:gd name="connsiteX29" fmla="*/ 3298963 w 8420928"/>
              <a:gd name="connsiteY29" fmla="*/ 502104 h 1197843"/>
              <a:gd name="connsiteX30" fmla="*/ 3298963 w 8420928"/>
              <a:gd name="connsiteY30" fmla="*/ 468973 h 1197843"/>
              <a:gd name="connsiteX31" fmla="*/ 2941155 w 8420928"/>
              <a:gd name="connsiteY31" fmla="*/ 468973 h 1197843"/>
              <a:gd name="connsiteX32" fmla="*/ 2941155 w 8420928"/>
              <a:gd name="connsiteY32" fmla="*/ 402712 h 1197843"/>
              <a:gd name="connsiteX33" fmla="*/ 2099642 w 8420928"/>
              <a:gd name="connsiteY33" fmla="*/ 402712 h 1197843"/>
              <a:gd name="connsiteX34" fmla="*/ 2099642 w 8420928"/>
              <a:gd name="connsiteY34" fmla="*/ 362956 h 1197843"/>
              <a:gd name="connsiteX35" fmla="*/ 1874355 w 8420928"/>
              <a:gd name="connsiteY35" fmla="*/ 362956 h 1197843"/>
              <a:gd name="connsiteX36" fmla="*/ 1874355 w 8420928"/>
              <a:gd name="connsiteY36" fmla="*/ 336451 h 1197843"/>
              <a:gd name="connsiteX37" fmla="*/ 1874355 w 8420928"/>
              <a:gd name="connsiteY37" fmla="*/ 336451 h 1197843"/>
              <a:gd name="connsiteX38" fmla="*/ 1841225 w 8420928"/>
              <a:gd name="connsiteY38" fmla="*/ 303321 h 1197843"/>
              <a:gd name="connsiteX39" fmla="*/ 1841225 w 8420928"/>
              <a:gd name="connsiteY39" fmla="*/ 303321 h 1197843"/>
              <a:gd name="connsiteX40" fmla="*/ 1808095 w 8420928"/>
              <a:gd name="connsiteY40" fmla="*/ 270191 h 1197843"/>
              <a:gd name="connsiteX41" fmla="*/ 1682198 w 8420928"/>
              <a:gd name="connsiteY41" fmla="*/ 270191 h 1197843"/>
              <a:gd name="connsiteX42" fmla="*/ 1682198 w 8420928"/>
              <a:gd name="connsiteY42" fmla="*/ 237060 h 1197843"/>
              <a:gd name="connsiteX43" fmla="*/ 926824 w 8420928"/>
              <a:gd name="connsiteY43" fmla="*/ 237060 h 1197843"/>
              <a:gd name="connsiteX44" fmla="*/ 926824 w 8420928"/>
              <a:gd name="connsiteY44" fmla="*/ 197304 h 1197843"/>
              <a:gd name="connsiteX45" fmla="*/ 906946 w 8420928"/>
              <a:gd name="connsiteY45" fmla="*/ 197304 h 1197843"/>
              <a:gd name="connsiteX46" fmla="*/ 906946 w 8420928"/>
              <a:gd name="connsiteY46" fmla="*/ 170799 h 1197843"/>
              <a:gd name="connsiteX47" fmla="*/ 622024 w 8420928"/>
              <a:gd name="connsiteY47" fmla="*/ 170799 h 1197843"/>
              <a:gd name="connsiteX48" fmla="*/ 622024 w 8420928"/>
              <a:gd name="connsiteY48" fmla="*/ 97912 h 1197843"/>
              <a:gd name="connsiteX49" fmla="*/ 449746 w 8420928"/>
              <a:gd name="connsiteY49" fmla="*/ 97912 h 1197843"/>
              <a:gd name="connsiteX50" fmla="*/ 449746 w 8420928"/>
              <a:gd name="connsiteY50" fmla="*/ 31651 h 1197843"/>
              <a:gd name="connsiteX51" fmla="*/ 65433 w 8420928"/>
              <a:gd name="connsiteY51" fmla="*/ 31651 h 1197843"/>
              <a:gd name="connsiteX52" fmla="*/ 65433 w 8420928"/>
              <a:gd name="connsiteY52" fmla="*/ 5147 h 1197843"/>
              <a:gd name="connsiteX53" fmla="*/ 65433 w 8420928"/>
              <a:gd name="connsiteY53" fmla="*/ 5147 h 1197843"/>
              <a:gd name="connsiteX54" fmla="*/ 0 w 8420928"/>
              <a:gd name="connsiteY54" fmla="*/ 39 h 1197843"/>
              <a:gd name="connsiteX0" fmla="*/ 8422709 w 8422709"/>
              <a:gd name="connsiteY0" fmla="*/ 1202406 h 1202406"/>
              <a:gd name="connsiteX1" fmla="*/ 7316153 w 8422709"/>
              <a:gd name="connsiteY1" fmla="*/ 1202406 h 1202406"/>
              <a:gd name="connsiteX2" fmla="*/ 7316153 w 8422709"/>
              <a:gd name="connsiteY2" fmla="*/ 1030127 h 1202406"/>
              <a:gd name="connsiteX3" fmla="*/ 6713179 w 8422709"/>
              <a:gd name="connsiteY3" fmla="*/ 1030127 h 1202406"/>
              <a:gd name="connsiteX4" fmla="*/ 6713179 w 8422709"/>
              <a:gd name="connsiteY4" fmla="*/ 970493 h 1202406"/>
              <a:gd name="connsiteX5" fmla="*/ 6580657 w 8422709"/>
              <a:gd name="connsiteY5" fmla="*/ 970493 h 1202406"/>
              <a:gd name="connsiteX6" fmla="*/ 6580657 w 8422709"/>
              <a:gd name="connsiteY6" fmla="*/ 904232 h 1202406"/>
              <a:gd name="connsiteX7" fmla="*/ 6043944 w 8422709"/>
              <a:gd name="connsiteY7" fmla="*/ 904232 h 1202406"/>
              <a:gd name="connsiteX8" fmla="*/ 6043944 w 8422709"/>
              <a:gd name="connsiteY8" fmla="*/ 904232 h 1202406"/>
              <a:gd name="connsiteX9" fmla="*/ 6043944 w 8422709"/>
              <a:gd name="connsiteY9" fmla="*/ 904232 h 1202406"/>
              <a:gd name="connsiteX10" fmla="*/ 6043944 w 8422709"/>
              <a:gd name="connsiteY10" fmla="*/ 904232 h 1202406"/>
              <a:gd name="connsiteX11" fmla="*/ 6043944 w 8422709"/>
              <a:gd name="connsiteY11" fmla="*/ 904232 h 1202406"/>
              <a:gd name="connsiteX12" fmla="*/ 6043944 w 8422709"/>
              <a:gd name="connsiteY12" fmla="*/ 857849 h 1202406"/>
              <a:gd name="connsiteX13" fmla="*/ 5891544 w 8422709"/>
              <a:gd name="connsiteY13" fmla="*/ 857849 h 1202406"/>
              <a:gd name="connsiteX14" fmla="*/ 5891544 w 8422709"/>
              <a:gd name="connsiteY14" fmla="*/ 798214 h 1202406"/>
              <a:gd name="connsiteX15" fmla="*/ 5626501 w 8422709"/>
              <a:gd name="connsiteY15" fmla="*/ 798214 h 1202406"/>
              <a:gd name="connsiteX16" fmla="*/ 5626501 w 8422709"/>
              <a:gd name="connsiteY16" fmla="*/ 758458 h 1202406"/>
              <a:gd name="connsiteX17" fmla="*/ 4778362 w 8422709"/>
              <a:gd name="connsiteY17" fmla="*/ 758458 h 1202406"/>
              <a:gd name="connsiteX18" fmla="*/ 4778362 w 8422709"/>
              <a:gd name="connsiteY18" fmla="*/ 718701 h 1202406"/>
              <a:gd name="connsiteX19" fmla="*/ 4659092 w 8422709"/>
              <a:gd name="connsiteY19" fmla="*/ 718701 h 1202406"/>
              <a:gd name="connsiteX20" fmla="*/ 4659092 w 8422709"/>
              <a:gd name="connsiteY20" fmla="*/ 645814 h 1202406"/>
              <a:gd name="connsiteX21" fmla="*/ 4215144 w 8422709"/>
              <a:gd name="connsiteY21" fmla="*/ 645814 h 1202406"/>
              <a:gd name="connsiteX22" fmla="*/ 4215144 w 8422709"/>
              <a:gd name="connsiteY22" fmla="*/ 612684 h 1202406"/>
              <a:gd name="connsiteX23" fmla="*/ 4036240 w 8422709"/>
              <a:gd name="connsiteY23" fmla="*/ 612684 h 1202406"/>
              <a:gd name="connsiteX24" fmla="*/ 4036240 w 8422709"/>
              <a:gd name="connsiteY24" fmla="*/ 572927 h 1202406"/>
              <a:gd name="connsiteX25" fmla="*/ 3625423 w 8422709"/>
              <a:gd name="connsiteY25" fmla="*/ 572927 h 1202406"/>
              <a:gd name="connsiteX26" fmla="*/ 3625423 w 8422709"/>
              <a:gd name="connsiteY26" fmla="*/ 546423 h 1202406"/>
              <a:gd name="connsiteX27" fmla="*/ 3400136 w 8422709"/>
              <a:gd name="connsiteY27" fmla="*/ 546423 h 1202406"/>
              <a:gd name="connsiteX28" fmla="*/ 3400136 w 8422709"/>
              <a:gd name="connsiteY28" fmla="*/ 506667 h 1202406"/>
              <a:gd name="connsiteX29" fmla="*/ 3300744 w 8422709"/>
              <a:gd name="connsiteY29" fmla="*/ 506667 h 1202406"/>
              <a:gd name="connsiteX30" fmla="*/ 3300744 w 8422709"/>
              <a:gd name="connsiteY30" fmla="*/ 473536 h 1202406"/>
              <a:gd name="connsiteX31" fmla="*/ 2942936 w 8422709"/>
              <a:gd name="connsiteY31" fmla="*/ 473536 h 1202406"/>
              <a:gd name="connsiteX32" fmla="*/ 2942936 w 8422709"/>
              <a:gd name="connsiteY32" fmla="*/ 407275 h 1202406"/>
              <a:gd name="connsiteX33" fmla="*/ 2101423 w 8422709"/>
              <a:gd name="connsiteY33" fmla="*/ 407275 h 1202406"/>
              <a:gd name="connsiteX34" fmla="*/ 2101423 w 8422709"/>
              <a:gd name="connsiteY34" fmla="*/ 367519 h 1202406"/>
              <a:gd name="connsiteX35" fmla="*/ 1876136 w 8422709"/>
              <a:gd name="connsiteY35" fmla="*/ 367519 h 1202406"/>
              <a:gd name="connsiteX36" fmla="*/ 1876136 w 8422709"/>
              <a:gd name="connsiteY36" fmla="*/ 341014 h 1202406"/>
              <a:gd name="connsiteX37" fmla="*/ 1876136 w 8422709"/>
              <a:gd name="connsiteY37" fmla="*/ 341014 h 1202406"/>
              <a:gd name="connsiteX38" fmla="*/ 1843006 w 8422709"/>
              <a:gd name="connsiteY38" fmla="*/ 307884 h 1202406"/>
              <a:gd name="connsiteX39" fmla="*/ 1843006 w 8422709"/>
              <a:gd name="connsiteY39" fmla="*/ 307884 h 1202406"/>
              <a:gd name="connsiteX40" fmla="*/ 1809876 w 8422709"/>
              <a:gd name="connsiteY40" fmla="*/ 274754 h 1202406"/>
              <a:gd name="connsiteX41" fmla="*/ 1683979 w 8422709"/>
              <a:gd name="connsiteY41" fmla="*/ 274754 h 1202406"/>
              <a:gd name="connsiteX42" fmla="*/ 1683979 w 8422709"/>
              <a:gd name="connsiteY42" fmla="*/ 241623 h 1202406"/>
              <a:gd name="connsiteX43" fmla="*/ 928605 w 8422709"/>
              <a:gd name="connsiteY43" fmla="*/ 241623 h 1202406"/>
              <a:gd name="connsiteX44" fmla="*/ 928605 w 8422709"/>
              <a:gd name="connsiteY44" fmla="*/ 201867 h 1202406"/>
              <a:gd name="connsiteX45" fmla="*/ 908727 w 8422709"/>
              <a:gd name="connsiteY45" fmla="*/ 201867 h 1202406"/>
              <a:gd name="connsiteX46" fmla="*/ 908727 w 8422709"/>
              <a:gd name="connsiteY46" fmla="*/ 175362 h 1202406"/>
              <a:gd name="connsiteX47" fmla="*/ 623805 w 8422709"/>
              <a:gd name="connsiteY47" fmla="*/ 175362 h 1202406"/>
              <a:gd name="connsiteX48" fmla="*/ 623805 w 8422709"/>
              <a:gd name="connsiteY48" fmla="*/ 102475 h 1202406"/>
              <a:gd name="connsiteX49" fmla="*/ 451527 w 8422709"/>
              <a:gd name="connsiteY49" fmla="*/ 102475 h 1202406"/>
              <a:gd name="connsiteX50" fmla="*/ 451527 w 8422709"/>
              <a:gd name="connsiteY50" fmla="*/ 36214 h 1202406"/>
              <a:gd name="connsiteX51" fmla="*/ 67214 w 8422709"/>
              <a:gd name="connsiteY51" fmla="*/ 36214 h 1202406"/>
              <a:gd name="connsiteX52" fmla="*/ 67214 w 8422709"/>
              <a:gd name="connsiteY52" fmla="*/ 9710 h 1202406"/>
              <a:gd name="connsiteX53" fmla="*/ 67214 w 8422709"/>
              <a:gd name="connsiteY53" fmla="*/ 9710 h 1202406"/>
              <a:gd name="connsiteX54" fmla="*/ 1781 w 8422709"/>
              <a:gd name="connsiteY54" fmla="*/ 4602 h 1202406"/>
              <a:gd name="connsiteX0" fmla="*/ 8419616 w 8419616"/>
              <a:gd name="connsiteY0" fmla="*/ 1199246 h 1199246"/>
              <a:gd name="connsiteX1" fmla="*/ 7313060 w 8419616"/>
              <a:gd name="connsiteY1" fmla="*/ 1199246 h 1199246"/>
              <a:gd name="connsiteX2" fmla="*/ 7313060 w 8419616"/>
              <a:gd name="connsiteY2" fmla="*/ 1026967 h 1199246"/>
              <a:gd name="connsiteX3" fmla="*/ 6710086 w 8419616"/>
              <a:gd name="connsiteY3" fmla="*/ 1026967 h 1199246"/>
              <a:gd name="connsiteX4" fmla="*/ 6710086 w 8419616"/>
              <a:gd name="connsiteY4" fmla="*/ 967333 h 1199246"/>
              <a:gd name="connsiteX5" fmla="*/ 6577564 w 8419616"/>
              <a:gd name="connsiteY5" fmla="*/ 967333 h 1199246"/>
              <a:gd name="connsiteX6" fmla="*/ 6577564 w 8419616"/>
              <a:gd name="connsiteY6" fmla="*/ 901072 h 1199246"/>
              <a:gd name="connsiteX7" fmla="*/ 6040851 w 8419616"/>
              <a:gd name="connsiteY7" fmla="*/ 901072 h 1199246"/>
              <a:gd name="connsiteX8" fmla="*/ 6040851 w 8419616"/>
              <a:gd name="connsiteY8" fmla="*/ 901072 h 1199246"/>
              <a:gd name="connsiteX9" fmla="*/ 6040851 w 8419616"/>
              <a:gd name="connsiteY9" fmla="*/ 901072 h 1199246"/>
              <a:gd name="connsiteX10" fmla="*/ 6040851 w 8419616"/>
              <a:gd name="connsiteY10" fmla="*/ 901072 h 1199246"/>
              <a:gd name="connsiteX11" fmla="*/ 6040851 w 8419616"/>
              <a:gd name="connsiteY11" fmla="*/ 901072 h 1199246"/>
              <a:gd name="connsiteX12" fmla="*/ 6040851 w 8419616"/>
              <a:gd name="connsiteY12" fmla="*/ 854689 h 1199246"/>
              <a:gd name="connsiteX13" fmla="*/ 5888451 w 8419616"/>
              <a:gd name="connsiteY13" fmla="*/ 854689 h 1199246"/>
              <a:gd name="connsiteX14" fmla="*/ 5888451 w 8419616"/>
              <a:gd name="connsiteY14" fmla="*/ 795054 h 1199246"/>
              <a:gd name="connsiteX15" fmla="*/ 5623408 w 8419616"/>
              <a:gd name="connsiteY15" fmla="*/ 795054 h 1199246"/>
              <a:gd name="connsiteX16" fmla="*/ 5623408 w 8419616"/>
              <a:gd name="connsiteY16" fmla="*/ 755298 h 1199246"/>
              <a:gd name="connsiteX17" fmla="*/ 4775269 w 8419616"/>
              <a:gd name="connsiteY17" fmla="*/ 755298 h 1199246"/>
              <a:gd name="connsiteX18" fmla="*/ 4775269 w 8419616"/>
              <a:gd name="connsiteY18" fmla="*/ 715541 h 1199246"/>
              <a:gd name="connsiteX19" fmla="*/ 4655999 w 8419616"/>
              <a:gd name="connsiteY19" fmla="*/ 715541 h 1199246"/>
              <a:gd name="connsiteX20" fmla="*/ 4655999 w 8419616"/>
              <a:gd name="connsiteY20" fmla="*/ 642654 h 1199246"/>
              <a:gd name="connsiteX21" fmla="*/ 4212051 w 8419616"/>
              <a:gd name="connsiteY21" fmla="*/ 642654 h 1199246"/>
              <a:gd name="connsiteX22" fmla="*/ 4212051 w 8419616"/>
              <a:gd name="connsiteY22" fmla="*/ 609524 h 1199246"/>
              <a:gd name="connsiteX23" fmla="*/ 4033147 w 8419616"/>
              <a:gd name="connsiteY23" fmla="*/ 609524 h 1199246"/>
              <a:gd name="connsiteX24" fmla="*/ 4033147 w 8419616"/>
              <a:gd name="connsiteY24" fmla="*/ 569767 h 1199246"/>
              <a:gd name="connsiteX25" fmla="*/ 3622330 w 8419616"/>
              <a:gd name="connsiteY25" fmla="*/ 569767 h 1199246"/>
              <a:gd name="connsiteX26" fmla="*/ 3622330 w 8419616"/>
              <a:gd name="connsiteY26" fmla="*/ 543263 h 1199246"/>
              <a:gd name="connsiteX27" fmla="*/ 3397043 w 8419616"/>
              <a:gd name="connsiteY27" fmla="*/ 543263 h 1199246"/>
              <a:gd name="connsiteX28" fmla="*/ 3397043 w 8419616"/>
              <a:gd name="connsiteY28" fmla="*/ 503507 h 1199246"/>
              <a:gd name="connsiteX29" fmla="*/ 3297651 w 8419616"/>
              <a:gd name="connsiteY29" fmla="*/ 503507 h 1199246"/>
              <a:gd name="connsiteX30" fmla="*/ 3297651 w 8419616"/>
              <a:gd name="connsiteY30" fmla="*/ 470376 h 1199246"/>
              <a:gd name="connsiteX31" fmla="*/ 2939843 w 8419616"/>
              <a:gd name="connsiteY31" fmla="*/ 470376 h 1199246"/>
              <a:gd name="connsiteX32" fmla="*/ 2939843 w 8419616"/>
              <a:gd name="connsiteY32" fmla="*/ 404115 h 1199246"/>
              <a:gd name="connsiteX33" fmla="*/ 2098330 w 8419616"/>
              <a:gd name="connsiteY33" fmla="*/ 404115 h 1199246"/>
              <a:gd name="connsiteX34" fmla="*/ 2098330 w 8419616"/>
              <a:gd name="connsiteY34" fmla="*/ 364359 h 1199246"/>
              <a:gd name="connsiteX35" fmla="*/ 1873043 w 8419616"/>
              <a:gd name="connsiteY35" fmla="*/ 364359 h 1199246"/>
              <a:gd name="connsiteX36" fmla="*/ 1873043 w 8419616"/>
              <a:gd name="connsiteY36" fmla="*/ 337854 h 1199246"/>
              <a:gd name="connsiteX37" fmla="*/ 1873043 w 8419616"/>
              <a:gd name="connsiteY37" fmla="*/ 337854 h 1199246"/>
              <a:gd name="connsiteX38" fmla="*/ 1839913 w 8419616"/>
              <a:gd name="connsiteY38" fmla="*/ 304724 h 1199246"/>
              <a:gd name="connsiteX39" fmla="*/ 1839913 w 8419616"/>
              <a:gd name="connsiteY39" fmla="*/ 304724 h 1199246"/>
              <a:gd name="connsiteX40" fmla="*/ 1806783 w 8419616"/>
              <a:gd name="connsiteY40" fmla="*/ 271594 h 1199246"/>
              <a:gd name="connsiteX41" fmla="*/ 1680886 w 8419616"/>
              <a:gd name="connsiteY41" fmla="*/ 271594 h 1199246"/>
              <a:gd name="connsiteX42" fmla="*/ 1680886 w 8419616"/>
              <a:gd name="connsiteY42" fmla="*/ 238463 h 1199246"/>
              <a:gd name="connsiteX43" fmla="*/ 925512 w 8419616"/>
              <a:gd name="connsiteY43" fmla="*/ 238463 h 1199246"/>
              <a:gd name="connsiteX44" fmla="*/ 925512 w 8419616"/>
              <a:gd name="connsiteY44" fmla="*/ 198707 h 1199246"/>
              <a:gd name="connsiteX45" fmla="*/ 905634 w 8419616"/>
              <a:gd name="connsiteY45" fmla="*/ 198707 h 1199246"/>
              <a:gd name="connsiteX46" fmla="*/ 905634 w 8419616"/>
              <a:gd name="connsiteY46" fmla="*/ 172202 h 1199246"/>
              <a:gd name="connsiteX47" fmla="*/ 620712 w 8419616"/>
              <a:gd name="connsiteY47" fmla="*/ 172202 h 1199246"/>
              <a:gd name="connsiteX48" fmla="*/ 620712 w 8419616"/>
              <a:gd name="connsiteY48" fmla="*/ 99315 h 1199246"/>
              <a:gd name="connsiteX49" fmla="*/ 448434 w 8419616"/>
              <a:gd name="connsiteY49" fmla="*/ 99315 h 1199246"/>
              <a:gd name="connsiteX50" fmla="*/ 448434 w 8419616"/>
              <a:gd name="connsiteY50" fmla="*/ 33054 h 1199246"/>
              <a:gd name="connsiteX51" fmla="*/ 64121 w 8419616"/>
              <a:gd name="connsiteY51" fmla="*/ 33054 h 1199246"/>
              <a:gd name="connsiteX52" fmla="*/ 64121 w 8419616"/>
              <a:gd name="connsiteY52" fmla="*/ 6550 h 1199246"/>
              <a:gd name="connsiteX53" fmla="*/ 64121 w 8419616"/>
              <a:gd name="connsiteY53" fmla="*/ 6550 h 1199246"/>
              <a:gd name="connsiteX54" fmla="*/ 1863 w 8419616"/>
              <a:gd name="connsiteY54" fmla="*/ 10967 h 1199246"/>
              <a:gd name="connsiteX0" fmla="*/ 8419493 w 8419493"/>
              <a:gd name="connsiteY0" fmla="*/ 1192696 h 1192696"/>
              <a:gd name="connsiteX1" fmla="*/ 7312937 w 8419493"/>
              <a:gd name="connsiteY1" fmla="*/ 1192696 h 1192696"/>
              <a:gd name="connsiteX2" fmla="*/ 7312937 w 8419493"/>
              <a:gd name="connsiteY2" fmla="*/ 1020417 h 1192696"/>
              <a:gd name="connsiteX3" fmla="*/ 6709963 w 8419493"/>
              <a:gd name="connsiteY3" fmla="*/ 1020417 h 1192696"/>
              <a:gd name="connsiteX4" fmla="*/ 6709963 w 8419493"/>
              <a:gd name="connsiteY4" fmla="*/ 960783 h 1192696"/>
              <a:gd name="connsiteX5" fmla="*/ 6577441 w 8419493"/>
              <a:gd name="connsiteY5" fmla="*/ 960783 h 1192696"/>
              <a:gd name="connsiteX6" fmla="*/ 6577441 w 8419493"/>
              <a:gd name="connsiteY6" fmla="*/ 894522 h 1192696"/>
              <a:gd name="connsiteX7" fmla="*/ 6040728 w 8419493"/>
              <a:gd name="connsiteY7" fmla="*/ 894522 h 1192696"/>
              <a:gd name="connsiteX8" fmla="*/ 6040728 w 8419493"/>
              <a:gd name="connsiteY8" fmla="*/ 894522 h 1192696"/>
              <a:gd name="connsiteX9" fmla="*/ 6040728 w 8419493"/>
              <a:gd name="connsiteY9" fmla="*/ 894522 h 1192696"/>
              <a:gd name="connsiteX10" fmla="*/ 6040728 w 8419493"/>
              <a:gd name="connsiteY10" fmla="*/ 894522 h 1192696"/>
              <a:gd name="connsiteX11" fmla="*/ 6040728 w 8419493"/>
              <a:gd name="connsiteY11" fmla="*/ 894522 h 1192696"/>
              <a:gd name="connsiteX12" fmla="*/ 6040728 w 8419493"/>
              <a:gd name="connsiteY12" fmla="*/ 848139 h 1192696"/>
              <a:gd name="connsiteX13" fmla="*/ 5888328 w 8419493"/>
              <a:gd name="connsiteY13" fmla="*/ 848139 h 1192696"/>
              <a:gd name="connsiteX14" fmla="*/ 5888328 w 8419493"/>
              <a:gd name="connsiteY14" fmla="*/ 788504 h 1192696"/>
              <a:gd name="connsiteX15" fmla="*/ 5623285 w 8419493"/>
              <a:gd name="connsiteY15" fmla="*/ 788504 h 1192696"/>
              <a:gd name="connsiteX16" fmla="*/ 5623285 w 8419493"/>
              <a:gd name="connsiteY16" fmla="*/ 748748 h 1192696"/>
              <a:gd name="connsiteX17" fmla="*/ 4775146 w 8419493"/>
              <a:gd name="connsiteY17" fmla="*/ 748748 h 1192696"/>
              <a:gd name="connsiteX18" fmla="*/ 4775146 w 8419493"/>
              <a:gd name="connsiteY18" fmla="*/ 708991 h 1192696"/>
              <a:gd name="connsiteX19" fmla="*/ 4655876 w 8419493"/>
              <a:gd name="connsiteY19" fmla="*/ 708991 h 1192696"/>
              <a:gd name="connsiteX20" fmla="*/ 4655876 w 8419493"/>
              <a:gd name="connsiteY20" fmla="*/ 636104 h 1192696"/>
              <a:gd name="connsiteX21" fmla="*/ 4211928 w 8419493"/>
              <a:gd name="connsiteY21" fmla="*/ 636104 h 1192696"/>
              <a:gd name="connsiteX22" fmla="*/ 4211928 w 8419493"/>
              <a:gd name="connsiteY22" fmla="*/ 602974 h 1192696"/>
              <a:gd name="connsiteX23" fmla="*/ 4033024 w 8419493"/>
              <a:gd name="connsiteY23" fmla="*/ 602974 h 1192696"/>
              <a:gd name="connsiteX24" fmla="*/ 4033024 w 8419493"/>
              <a:gd name="connsiteY24" fmla="*/ 563217 h 1192696"/>
              <a:gd name="connsiteX25" fmla="*/ 3622207 w 8419493"/>
              <a:gd name="connsiteY25" fmla="*/ 563217 h 1192696"/>
              <a:gd name="connsiteX26" fmla="*/ 3622207 w 8419493"/>
              <a:gd name="connsiteY26" fmla="*/ 536713 h 1192696"/>
              <a:gd name="connsiteX27" fmla="*/ 3396920 w 8419493"/>
              <a:gd name="connsiteY27" fmla="*/ 536713 h 1192696"/>
              <a:gd name="connsiteX28" fmla="*/ 3396920 w 8419493"/>
              <a:gd name="connsiteY28" fmla="*/ 496957 h 1192696"/>
              <a:gd name="connsiteX29" fmla="*/ 3297528 w 8419493"/>
              <a:gd name="connsiteY29" fmla="*/ 496957 h 1192696"/>
              <a:gd name="connsiteX30" fmla="*/ 3297528 w 8419493"/>
              <a:gd name="connsiteY30" fmla="*/ 463826 h 1192696"/>
              <a:gd name="connsiteX31" fmla="*/ 2939720 w 8419493"/>
              <a:gd name="connsiteY31" fmla="*/ 463826 h 1192696"/>
              <a:gd name="connsiteX32" fmla="*/ 2939720 w 8419493"/>
              <a:gd name="connsiteY32" fmla="*/ 397565 h 1192696"/>
              <a:gd name="connsiteX33" fmla="*/ 2098207 w 8419493"/>
              <a:gd name="connsiteY33" fmla="*/ 397565 h 1192696"/>
              <a:gd name="connsiteX34" fmla="*/ 2098207 w 8419493"/>
              <a:gd name="connsiteY34" fmla="*/ 357809 h 1192696"/>
              <a:gd name="connsiteX35" fmla="*/ 1872920 w 8419493"/>
              <a:gd name="connsiteY35" fmla="*/ 357809 h 1192696"/>
              <a:gd name="connsiteX36" fmla="*/ 1872920 w 8419493"/>
              <a:gd name="connsiteY36" fmla="*/ 331304 h 1192696"/>
              <a:gd name="connsiteX37" fmla="*/ 1872920 w 8419493"/>
              <a:gd name="connsiteY37" fmla="*/ 331304 h 1192696"/>
              <a:gd name="connsiteX38" fmla="*/ 1839790 w 8419493"/>
              <a:gd name="connsiteY38" fmla="*/ 298174 h 1192696"/>
              <a:gd name="connsiteX39" fmla="*/ 1839790 w 8419493"/>
              <a:gd name="connsiteY39" fmla="*/ 298174 h 1192696"/>
              <a:gd name="connsiteX40" fmla="*/ 1806660 w 8419493"/>
              <a:gd name="connsiteY40" fmla="*/ 265044 h 1192696"/>
              <a:gd name="connsiteX41" fmla="*/ 1680763 w 8419493"/>
              <a:gd name="connsiteY41" fmla="*/ 265044 h 1192696"/>
              <a:gd name="connsiteX42" fmla="*/ 1680763 w 8419493"/>
              <a:gd name="connsiteY42" fmla="*/ 231913 h 1192696"/>
              <a:gd name="connsiteX43" fmla="*/ 925389 w 8419493"/>
              <a:gd name="connsiteY43" fmla="*/ 231913 h 1192696"/>
              <a:gd name="connsiteX44" fmla="*/ 925389 w 8419493"/>
              <a:gd name="connsiteY44" fmla="*/ 192157 h 1192696"/>
              <a:gd name="connsiteX45" fmla="*/ 905511 w 8419493"/>
              <a:gd name="connsiteY45" fmla="*/ 192157 h 1192696"/>
              <a:gd name="connsiteX46" fmla="*/ 905511 w 8419493"/>
              <a:gd name="connsiteY46" fmla="*/ 165652 h 1192696"/>
              <a:gd name="connsiteX47" fmla="*/ 620589 w 8419493"/>
              <a:gd name="connsiteY47" fmla="*/ 165652 h 1192696"/>
              <a:gd name="connsiteX48" fmla="*/ 620589 w 8419493"/>
              <a:gd name="connsiteY48" fmla="*/ 92765 h 1192696"/>
              <a:gd name="connsiteX49" fmla="*/ 448311 w 8419493"/>
              <a:gd name="connsiteY49" fmla="*/ 92765 h 1192696"/>
              <a:gd name="connsiteX50" fmla="*/ 448311 w 8419493"/>
              <a:gd name="connsiteY50" fmla="*/ 26504 h 1192696"/>
              <a:gd name="connsiteX51" fmla="*/ 63998 w 8419493"/>
              <a:gd name="connsiteY51" fmla="*/ 26504 h 1192696"/>
              <a:gd name="connsiteX52" fmla="*/ 63998 w 8419493"/>
              <a:gd name="connsiteY52" fmla="*/ 0 h 1192696"/>
              <a:gd name="connsiteX53" fmla="*/ 63998 w 8419493"/>
              <a:gd name="connsiteY53" fmla="*/ 0 h 1192696"/>
              <a:gd name="connsiteX54" fmla="*/ 1740 w 8419493"/>
              <a:gd name="connsiteY54" fmla="*/ 4417 h 1192696"/>
              <a:gd name="connsiteX0" fmla="*/ 8419493 w 8419493"/>
              <a:gd name="connsiteY0" fmla="*/ 1193384 h 1193384"/>
              <a:gd name="connsiteX1" fmla="*/ 7312937 w 8419493"/>
              <a:gd name="connsiteY1" fmla="*/ 1193384 h 1193384"/>
              <a:gd name="connsiteX2" fmla="*/ 7312937 w 8419493"/>
              <a:gd name="connsiteY2" fmla="*/ 1021105 h 1193384"/>
              <a:gd name="connsiteX3" fmla="*/ 6709963 w 8419493"/>
              <a:gd name="connsiteY3" fmla="*/ 1021105 h 1193384"/>
              <a:gd name="connsiteX4" fmla="*/ 6709963 w 8419493"/>
              <a:gd name="connsiteY4" fmla="*/ 961471 h 1193384"/>
              <a:gd name="connsiteX5" fmla="*/ 6577441 w 8419493"/>
              <a:gd name="connsiteY5" fmla="*/ 961471 h 1193384"/>
              <a:gd name="connsiteX6" fmla="*/ 6577441 w 8419493"/>
              <a:gd name="connsiteY6" fmla="*/ 895210 h 1193384"/>
              <a:gd name="connsiteX7" fmla="*/ 6040728 w 8419493"/>
              <a:gd name="connsiteY7" fmla="*/ 895210 h 1193384"/>
              <a:gd name="connsiteX8" fmla="*/ 6040728 w 8419493"/>
              <a:gd name="connsiteY8" fmla="*/ 895210 h 1193384"/>
              <a:gd name="connsiteX9" fmla="*/ 6040728 w 8419493"/>
              <a:gd name="connsiteY9" fmla="*/ 895210 h 1193384"/>
              <a:gd name="connsiteX10" fmla="*/ 6040728 w 8419493"/>
              <a:gd name="connsiteY10" fmla="*/ 895210 h 1193384"/>
              <a:gd name="connsiteX11" fmla="*/ 6040728 w 8419493"/>
              <a:gd name="connsiteY11" fmla="*/ 895210 h 1193384"/>
              <a:gd name="connsiteX12" fmla="*/ 6040728 w 8419493"/>
              <a:gd name="connsiteY12" fmla="*/ 848827 h 1193384"/>
              <a:gd name="connsiteX13" fmla="*/ 5888328 w 8419493"/>
              <a:gd name="connsiteY13" fmla="*/ 848827 h 1193384"/>
              <a:gd name="connsiteX14" fmla="*/ 5888328 w 8419493"/>
              <a:gd name="connsiteY14" fmla="*/ 789192 h 1193384"/>
              <a:gd name="connsiteX15" fmla="*/ 5623285 w 8419493"/>
              <a:gd name="connsiteY15" fmla="*/ 789192 h 1193384"/>
              <a:gd name="connsiteX16" fmla="*/ 5623285 w 8419493"/>
              <a:gd name="connsiteY16" fmla="*/ 749436 h 1193384"/>
              <a:gd name="connsiteX17" fmla="*/ 4775146 w 8419493"/>
              <a:gd name="connsiteY17" fmla="*/ 749436 h 1193384"/>
              <a:gd name="connsiteX18" fmla="*/ 4775146 w 8419493"/>
              <a:gd name="connsiteY18" fmla="*/ 709679 h 1193384"/>
              <a:gd name="connsiteX19" fmla="*/ 4655876 w 8419493"/>
              <a:gd name="connsiteY19" fmla="*/ 709679 h 1193384"/>
              <a:gd name="connsiteX20" fmla="*/ 4655876 w 8419493"/>
              <a:gd name="connsiteY20" fmla="*/ 636792 h 1193384"/>
              <a:gd name="connsiteX21" fmla="*/ 4211928 w 8419493"/>
              <a:gd name="connsiteY21" fmla="*/ 636792 h 1193384"/>
              <a:gd name="connsiteX22" fmla="*/ 4211928 w 8419493"/>
              <a:gd name="connsiteY22" fmla="*/ 603662 h 1193384"/>
              <a:gd name="connsiteX23" fmla="*/ 4033024 w 8419493"/>
              <a:gd name="connsiteY23" fmla="*/ 603662 h 1193384"/>
              <a:gd name="connsiteX24" fmla="*/ 4033024 w 8419493"/>
              <a:gd name="connsiteY24" fmla="*/ 563905 h 1193384"/>
              <a:gd name="connsiteX25" fmla="*/ 3622207 w 8419493"/>
              <a:gd name="connsiteY25" fmla="*/ 563905 h 1193384"/>
              <a:gd name="connsiteX26" fmla="*/ 3622207 w 8419493"/>
              <a:gd name="connsiteY26" fmla="*/ 537401 h 1193384"/>
              <a:gd name="connsiteX27" fmla="*/ 3396920 w 8419493"/>
              <a:gd name="connsiteY27" fmla="*/ 537401 h 1193384"/>
              <a:gd name="connsiteX28" fmla="*/ 3396920 w 8419493"/>
              <a:gd name="connsiteY28" fmla="*/ 497645 h 1193384"/>
              <a:gd name="connsiteX29" fmla="*/ 3297528 w 8419493"/>
              <a:gd name="connsiteY29" fmla="*/ 497645 h 1193384"/>
              <a:gd name="connsiteX30" fmla="*/ 3297528 w 8419493"/>
              <a:gd name="connsiteY30" fmla="*/ 464514 h 1193384"/>
              <a:gd name="connsiteX31" fmla="*/ 2939720 w 8419493"/>
              <a:gd name="connsiteY31" fmla="*/ 464514 h 1193384"/>
              <a:gd name="connsiteX32" fmla="*/ 2939720 w 8419493"/>
              <a:gd name="connsiteY32" fmla="*/ 398253 h 1193384"/>
              <a:gd name="connsiteX33" fmla="*/ 2098207 w 8419493"/>
              <a:gd name="connsiteY33" fmla="*/ 398253 h 1193384"/>
              <a:gd name="connsiteX34" fmla="*/ 2098207 w 8419493"/>
              <a:gd name="connsiteY34" fmla="*/ 358497 h 1193384"/>
              <a:gd name="connsiteX35" fmla="*/ 1872920 w 8419493"/>
              <a:gd name="connsiteY35" fmla="*/ 358497 h 1193384"/>
              <a:gd name="connsiteX36" fmla="*/ 1872920 w 8419493"/>
              <a:gd name="connsiteY36" fmla="*/ 331992 h 1193384"/>
              <a:gd name="connsiteX37" fmla="*/ 1872920 w 8419493"/>
              <a:gd name="connsiteY37" fmla="*/ 331992 h 1193384"/>
              <a:gd name="connsiteX38" fmla="*/ 1839790 w 8419493"/>
              <a:gd name="connsiteY38" fmla="*/ 298862 h 1193384"/>
              <a:gd name="connsiteX39" fmla="*/ 1839790 w 8419493"/>
              <a:gd name="connsiteY39" fmla="*/ 298862 h 1193384"/>
              <a:gd name="connsiteX40" fmla="*/ 1806660 w 8419493"/>
              <a:gd name="connsiteY40" fmla="*/ 265732 h 1193384"/>
              <a:gd name="connsiteX41" fmla="*/ 1680763 w 8419493"/>
              <a:gd name="connsiteY41" fmla="*/ 265732 h 1193384"/>
              <a:gd name="connsiteX42" fmla="*/ 1680763 w 8419493"/>
              <a:gd name="connsiteY42" fmla="*/ 232601 h 1193384"/>
              <a:gd name="connsiteX43" fmla="*/ 925389 w 8419493"/>
              <a:gd name="connsiteY43" fmla="*/ 232601 h 1193384"/>
              <a:gd name="connsiteX44" fmla="*/ 925389 w 8419493"/>
              <a:gd name="connsiteY44" fmla="*/ 192845 h 1193384"/>
              <a:gd name="connsiteX45" fmla="*/ 905511 w 8419493"/>
              <a:gd name="connsiteY45" fmla="*/ 192845 h 1193384"/>
              <a:gd name="connsiteX46" fmla="*/ 905511 w 8419493"/>
              <a:gd name="connsiteY46" fmla="*/ 166340 h 1193384"/>
              <a:gd name="connsiteX47" fmla="*/ 620589 w 8419493"/>
              <a:gd name="connsiteY47" fmla="*/ 166340 h 1193384"/>
              <a:gd name="connsiteX48" fmla="*/ 620589 w 8419493"/>
              <a:gd name="connsiteY48" fmla="*/ 93453 h 1193384"/>
              <a:gd name="connsiteX49" fmla="*/ 448311 w 8419493"/>
              <a:gd name="connsiteY49" fmla="*/ 93453 h 1193384"/>
              <a:gd name="connsiteX50" fmla="*/ 448311 w 8419493"/>
              <a:gd name="connsiteY50" fmla="*/ 27192 h 1193384"/>
              <a:gd name="connsiteX51" fmla="*/ 63998 w 8419493"/>
              <a:gd name="connsiteY51" fmla="*/ 27192 h 1193384"/>
              <a:gd name="connsiteX52" fmla="*/ 63998 w 8419493"/>
              <a:gd name="connsiteY52" fmla="*/ 688 h 1193384"/>
              <a:gd name="connsiteX53" fmla="*/ 63998 w 8419493"/>
              <a:gd name="connsiteY53" fmla="*/ 688 h 1193384"/>
              <a:gd name="connsiteX54" fmla="*/ 1740 w 8419493"/>
              <a:gd name="connsiteY54" fmla="*/ 1930 h 1193384"/>
              <a:gd name="connsiteX0" fmla="*/ 8419493 w 8419493"/>
              <a:gd name="connsiteY0" fmla="*/ 1193384 h 1193384"/>
              <a:gd name="connsiteX1" fmla="*/ 7312937 w 8419493"/>
              <a:gd name="connsiteY1" fmla="*/ 1193384 h 1193384"/>
              <a:gd name="connsiteX2" fmla="*/ 7312937 w 8419493"/>
              <a:gd name="connsiteY2" fmla="*/ 1021105 h 1193384"/>
              <a:gd name="connsiteX3" fmla="*/ 6709963 w 8419493"/>
              <a:gd name="connsiteY3" fmla="*/ 1021105 h 1193384"/>
              <a:gd name="connsiteX4" fmla="*/ 6709963 w 8419493"/>
              <a:gd name="connsiteY4" fmla="*/ 961471 h 1193384"/>
              <a:gd name="connsiteX5" fmla="*/ 6577441 w 8419493"/>
              <a:gd name="connsiteY5" fmla="*/ 961471 h 1193384"/>
              <a:gd name="connsiteX6" fmla="*/ 6577441 w 8419493"/>
              <a:gd name="connsiteY6" fmla="*/ 895210 h 1193384"/>
              <a:gd name="connsiteX7" fmla="*/ 6040728 w 8419493"/>
              <a:gd name="connsiteY7" fmla="*/ 895210 h 1193384"/>
              <a:gd name="connsiteX8" fmla="*/ 6040728 w 8419493"/>
              <a:gd name="connsiteY8" fmla="*/ 895210 h 1193384"/>
              <a:gd name="connsiteX9" fmla="*/ 6040728 w 8419493"/>
              <a:gd name="connsiteY9" fmla="*/ 895210 h 1193384"/>
              <a:gd name="connsiteX10" fmla="*/ 6040728 w 8419493"/>
              <a:gd name="connsiteY10" fmla="*/ 895210 h 1193384"/>
              <a:gd name="connsiteX11" fmla="*/ 6040728 w 8419493"/>
              <a:gd name="connsiteY11" fmla="*/ 895210 h 1193384"/>
              <a:gd name="connsiteX12" fmla="*/ 6040728 w 8419493"/>
              <a:gd name="connsiteY12" fmla="*/ 848827 h 1193384"/>
              <a:gd name="connsiteX13" fmla="*/ 5888328 w 8419493"/>
              <a:gd name="connsiteY13" fmla="*/ 848827 h 1193384"/>
              <a:gd name="connsiteX14" fmla="*/ 5888328 w 8419493"/>
              <a:gd name="connsiteY14" fmla="*/ 789192 h 1193384"/>
              <a:gd name="connsiteX15" fmla="*/ 5623285 w 8419493"/>
              <a:gd name="connsiteY15" fmla="*/ 789192 h 1193384"/>
              <a:gd name="connsiteX16" fmla="*/ 5623285 w 8419493"/>
              <a:gd name="connsiteY16" fmla="*/ 749436 h 1193384"/>
              <a:gd name="connsiteX17" fmla="*/ 4775146 w 8419493"/>
              <a:gd name="connsiteY17" fmla="*/ 749436 h 1193384"/>
              <a:gd name="connsiteX18" fmla="*/ 4775146 w 8419493"/>
              <a:gd name="connsiteY18" fmla="*/ 709679 h 1193384"/>
              <a:gd name="connsiteX19" fmla="*/ 4655876 w 8419493"/>
              <a:gd name="connsiteY19" fmla="*/ 709679 h 1193384"/>
              <a:gd name="connsiteX20" fmla="*/ 4655876 w 8419493"/>
              <a:gd name="connsiteY20" fmla="*/ 636792 h 1193384"/>
              <a:gd name="connsiteX21" fmla="*/ 4211928 w 8419493"/>
              <a:gd name="connsiteY21" fmla="*/ 636792 h 1193384"/>
              <a:gd name="connsiteX22" fmla="*/ 4211928 w 8419493"/>
              <a:gd name="connsiteY22" fmla="*/ 603662 h 1193384"/>
              <a:gd name="connsiteX23" fmla="*/ 4033024 w 8419493"/>
              <a:gd name="connsiteY23" fmla="*/ 603662 h 1193384"/>
              <a:gd name="connsiteX24" fmla="*/ 4033024 w 8419493"/>
              <a:gd name="connsiteY24" fmla="*/ 563905 h 1193384"/>
              <a:gd name="connsiteX25" fmla="*/ 3622207 w 8419493"/>
              <a:gd name="connsiteY25" fmla="*/ 563905 h 1193384"/>
              <a:gd name="connsiteX26" fmla="*/ 3622207 w 8419493"/>
              <a:gd name="connsiteY26" fmla="*/ 537401 h 1193384"/>
              <a:gd name="connsiteX27" fmla="*/ 3396920 w 8419493"/>
              <a:gd name="connsiteY27" fmla="*/ 537401 h 1193384"/>
              <a:gd name="connsiteX28" fmla="*/ 3396920 w 8419493"/>
              <a:gd name="connsiteY28" fmla="*/ 497645 h 1193384"/>
              <a:gd name="connsiteX29" fmla="*/ 3297528 w 8419493"/>
              <a:gd name="connsiteY29" fmla="*/ 497645 h 1193384"/>
              <a:gd name="connsiteX30" fmla="*/ 3297528 w 8419493"/>
              <a:gd name="connsiteY30" fmla="*/ 464514 h 1193384"/>
              <a:gd name="connsiteX31" fmla="*/ 2939720 w 8419493"/>
              <a:gd name="connsiteY31" fmla="*/ 464514 h 1193384"/>
              <a:gd name="connsiteX32" fmla="*/ 2939720 w 8419493"/>
              <a:gd name="connsiteY32" fmla="*/ 398253 h 1193384"/>
              <a:gd name="connsiteX33" fmla="*/ 2098207 w 8419493"/>
              <a:gd name="connsiteY33" fmla="*/ 398253 h 1193384"/>
              <a:gd name="connsiteX34" fmla="*/ 2098207 w 8419493"/>
              <a:gd name="connsiteY34" fmla="*/ 358497 h 1193384"/>
              <a:gd name="connsiteX35" fmla="*/ 1872920 w 8419493"/>
              <a:gd name="connsiteY35" fmla="*/ 358497 h 1193384"/>
              <a:gd name="connsiteX36" fmla="*/ 1872920 w 8419493"/>
              <a:gd name="connsiteY36" fmla="*/ 331992 h 1193384"/>
              <a:gd name="connsiteX37" fmla="*/ 1872920 w 8419493"/>
              <a:gd name="connsiteY37" fmla="*/ 331992 h 1193384"/>
              <a:gd name="connsiteX38" fmla="*/ 1839790 w 8419493"/>
              <a:gd name="connsiteY38" fmla="*/ 298862 h 1193384"/>
              <a:gd name="connsiteX39" fmla="*/ 1814390 w 8419493"/>
              <a:gd name="connsiteY39" fmla="*/ 321087 h 1193384"/>
              <a:gd name="connsiteX40" fmla="*/ 1806660 w 8419493"/>
              <a:gd name="connsiteY40" fmla="*/ 265732 h 1193384"/>
              <a:gd name="connsiteX41" fmla="*/ 1680763 w 8419493"/>
              <a:gd name="connsiteY41" fmla="*/ 265732 h 1193384"/>
              <a:gd name="connsiteX42" fmla="*/ 1680763 w 8419493"/>
              <a:gd name="connsiteY42" fmla="*/ 232601 h 1193384"/>
              <a:gd name="connsiteX43" fmla="*/ 925389 w 8419493"/>
              <a:gd name="connsiteY43" fmla="*/ 232601 h 1193384"/>
              <a:gd name="connsiteX44" fmla="*/ 925389 w 8419493"/>
              <a:gd name="connsiteY44" fmla="*/ 192845 h 1193384"/>
              <a:gd name="connsiteX45" fmla="*/ 905511 w 8419493"/>
              <a:gd name="connsiteY45" fmla="*/ 192845 h 1193384"/>
              <a:gd name="connsiteX46" fmla="*/ 905511 w 8419493"/>
              <a:gd name="connsiteY46" fmla="*/ 166340 h 1193384"/>
              <a:gd name="connsiteX47" fmla="*/ 620589 w 8419493"/>
              <a:gd name="connsiteY47" fmla="*/ 166340 h 1193384"/>
              <a:gd name="connsiteX48" fmla="*/ 620589 w 8419493"/>
              <a:gd name="connsiteY48" fmla="*/ 93453 h 1193384"/>
              <a:gd name="connsiteX49" fmla="*/ 448311 w 8419493"/>
              <a:gd name="connsiteY49" fmla="*/ 93453 h 1193384"/>
              <a:gd name="connsiteX50" fmla="*/ 448311 w 8419493"/>
              <a:gd name="connsiteY50" fmla="*/ 27192 h 1193384"/>
              <a:gd name="connsiteX51" fmla="*/ 63998 w 8419493"/>
              <a:gd name="connsiteY51" fmla="*/ 27192 h 1193384"/>
              <a:gd name="connsiteX52" fmla="*/ 63998 w 8419493"/>
              <a:gd name="connsiteY52" fmla="*/ 688 h 1193384"/>
              <a:gd name="connsiteX53" fmla="*/ 63998 w 8419493"/>
              <a:gd name="connsiteY53" fmla="*/ 688 h 1193384"/>
              <a:gd name="connsiteX54" fmla="*/ 1740 w 8419493"/>
              <a:gd name="connsiteY54" fmla="*/ 1930 h 1193384"/>
              <a:gd name="connsiteX0" fmla="*/ 8419493 w 8419493"/>
              <a:gd name="connsiteY0" fmla="*/ 1193384 h 1193384"/>
              <a:gd name="connsiteX1" fmla="*/ 7312937 w 8419493"/>
              <a:gd name="connsiteY1" fmla="*/ 1193384 h 1193384"/>
              <a:gd name="connsiteX2" fmla="*/ 7312937 w 8419493"/>
              <a:gd name="connsiteY2" fmla="*/ 1021105 h 1193384"/>
              <a:gd name="connsiteX3" fmla="*/ 6709963 w 8419493"/>
              <a:gd name="connsiteY3" fmla="*/ 1021105 h 1193384"/>
              <a:gd name="connsiteX4" fmla="*/ 6709963 w 8419493"/>
              <a:gd name="connsiteY4" fmla="*/ 961471 h 1193384"/>
              <a:gd name="connsiteX5" fmla="*/ 6577441 w 8419493"/>
              <a:gd name="connsiteY5" fmla="*/ 961471 h 1193384"/>
              <a:gd name="connsiteX6" fmla="*/ 6577441 w 8419493"/>
              <a:gd name="connsiteY6" fmla="*/ 895210 h 1193384"/>
              <a:gd name="connsiteX7" fmla="*/ 6040728 w 8419493"/>
              <a:gd name="connsiteY7" fmla="*/ 895210 h 1193384"/>
              <a:gd name="connsiteX8" fmla="*/ 6040728 w 8419493"/>
              <a:gd name="connsiteY8" fmla="*/ 895210 h 1193384"/>
              <a:gd name="connsiteX9" fmla="*/ 6040728 w 8419493"/>
              <a:gd name="connsiteY9" fmla="*/ 895210 h 1193384"/>
              <a:gd name="connsiteX10" fmla="*/ 6040728 w 8419493"/>
              <a:gd name="connsiteY10" fmla="*/ 895210 h 1193384"/>
              <a:gd name="connsiteX11" fmla="*/ 6040728 w 8419493"/>
              <a:gd name="connsiteY11" fmla="*/ 895210 h 1193384"/>
              <a:gd name="connsiteX12" fmla="*/ 6040728 w 8419493"/>
              <a:gd name="connsiteY12" fmla="*/ 848827 h 1193384"/>
              <a:gd name="connsiteX13" fmla="*/ 5888328 w 8419493"/>
              <a:gd name="connsiteY13" fmla="*/ 848827 h 1193384"/>
              <a:gd name="connsiteX14" fmla="*/ 5888328 w 8419493"/>
              <a:gd name="connsiteY14" fmla="*/ 789192 h 1193384"/>
              <a:gd name="connsiteX15" fmla="*/ 5623285 w 8419493"/>
              <a:gd name="connsiteY15" fmla="*/ 789192 h 1193384"/>
              <a:gd name="connsiteX16" fmla="*/ 5623285 w 8419493"/>
              <a:gd name="connsiteY16" fmla="*/ 749436 h 1193384"/>
              <a:gd name="connsiteX17" fmla="*/ 4775146 w 8419493"/>
              <a:gd name="connsiteY17" fmla="*/ 749436 h 1193384"/>
              <a:gd name="connsiteX18" fmla="*/ 4775146 w 8419493"/>
              <a:gd name="connsiteY18" fmla="*/ 709679 h 1193384"/>
              <a:gd name="connsiteX19" fmla="*/ 4655876 w 8419493"/>
              <a:gd name="connsiteY19" fmla="*/ 709679 h 1193384"/>
              <a:gd name="connsiteX20" fmla="*/ 4655876 w 8419493"/>
              <a:gd name="connsiteY20" fmla="*/ 636792 h 1193384"/>
              <a:gd name="connsiteX21" fmla="*/ 4211928 w 8419493"/>
              <a:gd name="connsiteY21" fmla="*/ 636792 h 1193384"/>
              <a:gd name="connsiteX22" fmla="*/ 4211928 w 8419493"/>
              <a:gd name="connsiteY22" fmla="*/ 603662 h 1193384"/>
              <a:gd name="connsiteX23" fmla="*/ 4033024 w 8419493"/>
              <a:gd name="connsiteY23" fmla="*/ 603662 h 1193384"/>
              <a:gd name="connsiteX24" fmla="*/ 4033024 w 8419493"/>
              <a:gd name="connsiteY24" fmla="*/ 563905 h 1193384"/>
              <a:gd name="connsiteX25" fmla="*/ 3622207 w 8419493"/>
              <a:gd name="connsiteY25" fmla="*/ 563905 h 1193384"/>
              <a:gd name="connsiteX26" fmla="*/ 3622207 w 8419493"/>
              <a:gd name="connsiteY26" fmla="*/ 537401 h 1193384"/>
              <a:gd name="connsiteX27" fmla="*/ 3396920 w 8419493"/>
              <a:gd name="connsiteY27" fmla="*/ 537401 h 1193384"/>
              <a:gd name="connsiteX28" fmla="*/ 3396920 w 8419493"/>
              <a:gd name="connsiteY28" fmla="*/ 497645 h 1193384"/>
              <a:gd name="connsiteX29" fmla="*/ 3297528 w 8419493"/>
              <a:gd name="connsiteY29" fmla="*/ 497645 h 1193384"/>
              <a:gd name="connsiteX30" fmla="*/ 3297528 w 8419493"/>
              <a:gd name="connsiteY30" fmla="*/ 464514 h 1193384"/>
              <a:gd name="connsiteX31" fmla="*/ 2939720 w 8419493"/>
              <a:gd name="connsiteY31" fmla="*/ 464514 h 1193384"/>
              <a:gd name="connsiteX32" fmla="*/ 2939720 w 8419493"/>
              <a:gd name="connsiteY32" fmla="*/ 398253 h 1193384"/>
              <a:gd name="connsiteX33" fmla="*/ 2098207 w 8419493"/>
              <a:gd name="connsiteY33" fmla="*/ 398253 h 1193384"/>
              <a:gd name="connsiteX34" fmla="*/ 2098207 w 8419493"/>
              <a:gd name="connsiteY34" fmla="*/ 358497 h 1193384"/>
              <a:gd name="connsiteX35" fmla="*/ 1872920 w 8419493"/>
              <a:gd name="connsiteY35" fmla="*/ 358497 h 1193384"/>
              <a:gd name="connsiteX36" fmla="*/ 1872920 w 8419493"/>
              <a:gd name="connsiteY36" fmla="*/ 331992 h 1193384"/>
              <a:gd name="connsiteX37" fmla="*/ 1872920 w 8419493"/>
              <a:gd name="connsiteY37" fmla="*/ 331992 h 1193384"/>
              <a:gd name="connsiteX38" fmla="*/ 1846140 w 8419493"/>
              <a:gd name="connsiteY38" fmla="*/ 327437 h 1193384"/>
              <a:gd name="connsiteX39" fmla="*/ 1814390 w 8419493"/>
              <a:gd name="connsiteY39" fmla="*/ 321087 h 1193384"/>
              <a:gd name="connsiteX40" fmla="*/ 1806660 w 8419493"/>
              <a:gd name="connsiteY40" fmla="*/ 265732 h 1193384"/>
              <a:gd name="connsiteX41" fmla="*/ 1680763 w 8419493"/>
              <a:gd name="connsiteY41" fmla="*/ 265732 h 1193384"/>
              <a:gd name="connsiteX42" fmla="*/ 1680763 w 8419493"/>
              <a:gd name="connsiteY42" fmla="*/ 232601 h 1193384"/>
              <a:gd name="connsiteX43" fmla="*/ 925389 w 8419493"/>
              <a:gd name="connsiteY43" fmla="*/ 232601 h 1193384"/>
              <a:gd name="connsiteX44" fmla="*/ 925389 w 8419493"/>
              <a:gd name="connsiteY44" fmla="*/ 192845 h 1193384"/>
              <a:gd name="connsiteX45" fmla="*/ 905511 w 8419493"/>
              <a:gd name="connsiteY45" fmla="*/ 192845 h 1193384"/>
              <a:gd name="connsiteX46" fmla="*/ 905511 w 8419493"/>
              <a:gd name="connsiteY46" fmla="*/ 166340 h 1193384"/>
              <a:gd name="connsiteX47" fmla="*/ 620589 w 8419493"/>
              <a:gd name="connsiteY47" fmla="*/ 166340 h 1193384"/>
              <a:gd name="connsiteX48" fmla="*/ 620589 w 8419493"/>
              <a:gd name="connsiteY48" fmla="*/ 93453 h 1193384"/>
              <a:gd name="connsiteX49" fmla="*/ 448311 w 8419493"/>
              <a:gd name="connsiteY49" fmla="*/ 93453 h 1193384"/>
              <a:gd name="connsiteX50" fmla="*/ 448311 w 8419493"/>
              <a:gd name="connsiteY50" fmla="*/ 27192 h 1193384"/>
              <a:gd name="connsiteX51" fmla="*/ 63998 w 8419493"/>
              <a:gd name="connsiteY51" fmla="*/ 27192 h 1193384"/>
              <a:gd name="connsiteX52" fmla="*/ 63998 w 8419493"/>
              <a:gd name="connsiteY52" fmla="*/ 688 h 1193384"/>
              <a:gd name="connsiteX53" fmla="*/ 63998 w 8419493"/>
              <a:gd name="connsiteY53" fmla="*/ 688 h 1193384"/>
              <a:gd name="connsiteX54" fmla="*/ 1740 w 8419493"/>
              <a:gd name="connsiteY54" fmla="*/ 1930 h 1193384"/>
              <a:gd name="connsiteX0" fmla="*/ 8419493 w 8419493"/>
              <a:gd name="connsiteY0" fmla="*/ 1193384 h 1193384"/>
              <a:gd name="connsiteX1" fmla="*/ 7312937 w 8419493"/>
              <a:gd name="connsiteY1" fmla="*/ 1193384 h 1193384"/>
              <a:gd name="connsiteX2" fmla="*/ 7312937 w 8419493"/>
              <a:gd name="connsiteY2" fmla="*/ 1021105 h 1193384"/>
              <a:gd name="connsiteX3" fmla="*/ 6709963 w 8419493"/>
              <a:gd name="connsiteY3" fmla="*/ 1021105 h 1193384"/>
              <a:gd name="connsiteX4" fmla="*/ 6709963 w 8419493"/>
              <a:gd name="connsiteY4" fmla="*/ 961471 h 1193384"/>
              <a:gd name="connsiteX5" fmla="*/ 6577441 w 8419493"/>
              <a:gd name="connsiteY5" fmla="*/ 961471 h 1193384"/>
              <a:gd name="connsiteX6" fmla="*/ 6577441 w 8419493"/>
              <a:gd name="connsiteY6" fmla="*/ 895210 h 1193384"/>
              <a:gd name="connsiteX7" fmla="*/ 6040728 w 8419493"/>
              <a:gd name="connsiteY7" fmla="*/ 895210 h 1193384"/>
              <a:gd name="connsiteX8" fmla="*/ 6040728 w 8419493"/>
              <a:gd name="connsiteY8" fmla="*/ 895210 h 1193384"/>
              <a:gd name="connsiteX9" fmla="*/ 6040728 w 8419493"/>
              <a:gd name="connsiteY9" fmla="*/ 895210 h 1193384"/>
              <a:gd name="connsiteX10" fmla="*/ 6040728 w 8419493"/>
              <a:gd name="connsiteY10" fmla="*/ 895210 h 1193384"/>
              <a:gd name="connsiteX11" fmla="*/ 6040728 w 8419493"/>
              <a:gd name="connsiteY11" fmla="*/ 895210 h 1193384"/>
              <a:gd name="connsiteX12" fmla="*/ 6040728 w 8419493"/>
              <a:gd name="connsiteY12" fmla="*/ 848827 h 1193384"/>
              <a:gd name="connsiteX13" fmla="*/ 5888328 w 8419493"/>
              <a:gd name="connsiteY13" fmla="*/ 848827 h 1193384"/>
              <a:gd name="connsiteX14" fmla="*/ 5888328 w 8419493"/>
              <a:gd name="connsiteY14" fmla="*/ 789192 h 1193384"/>
              <a:gd name="connsiteX15" fmla="*/ 5623285 w 8419493"/>
              <a:gd name="connsiteY15" fmla="*/ 789192 h 1193384"/>
              <a:gd name="connsiteX16" fmla="*/ 5623285 w 8419493"/>
              <a:gd name="connsiteY16" fmla="*/ 749436 h 1193384"/>
              <a:gd name="connsiteX17" fmla="*/ 4775146 w 8419493"/>
              <a:gd name="connsiteY17" fmla="*/ 749436 h 1193384"/>
              <a:gd name="connsiteX18" fmla="*/ 4775146 w 8419493"/>
              <a:gd name="connsiteY18" fmla="*/ 709679 h 1193384"/>
              <a:gd name="connsiteX19" fmla="*/ 4655876 w 8419493"/>
              <a:gd name="connsiteY19" fmla="*/ 709679 h 1193384"/>
              <a:gd name="connsiteX20" fmla="*/ 4655876 w 8419493"/>
              <a:gd name="connsiteY20" fmla="*/ 636792 h 1193384"/>
              <a:gd name="connsiteX21" fmla="*/ 4211928 w 8419493"/>
              <a:gd name="connsiteY21" fmla="*/ 636792 h 1193384"/>
              <a:gd name="connsiteX22" fmla="*/ 4211928 w 8419493"/>
              <a:gd name="connsiteY22" fmla="*/ 603662 h 1193384"/>
              <a:gd name="connsiteX23" fmla="*/ 4033024 w 8419493"/>
              <a:gd name="connsiteY23" fmla="*/ 603662 h 1193384"/>
              <a:gd name="connsiteX24" fmla="*/ 4033024 w 8419493"/>
              <a:gd name="connsiteY24" fmla="*/ 563905 h 1193384"/>
              <a:gd name="connsiteX25" fmla="*/ 3622207 w 8419493"/>
              <a:gd name="connsiteY25" fmla="*/ 563905 h 1193384"/>
              <a:gd name="connsiteX26" fmla="*/ 3622207 w 8419493"/>
              <a:gd name="connsiteY26" fmla="*/ 537401 h 1193384"/>
              <a:gd name="connsiteX27" fmla="*/ 3396920 w 8419493"/>
              <a:gd name="connsiteY27" fmla="*/ 537401 h 1193384"/>
              <a:gd name="connsiteX28" fmla="*/ 3396920 w 8419493"/>
              <a:gd name="connsiteY28" fmla="*/ 497645 h 1193384"/>
              <a:gd name="connsiteX29" fmla="*/ 3297528 w 8419493"/>
              <a:gd name="connsiteY29" fmla="*/ 497645 h 1193384"/>
              <a:gd name="connsiteX30" fmla="*/ 3297528 w 8419493"/>
              <a:gd name="connsiteY30" fmla="*/ 464514 h 1193384"/>
              <a:gd name="connsiteX31" fmla="*/ 2939720 w 8419493"/>
              <a:gd name="connsiteY31" fmla="*/ 464514 h 1193384"/>
              <a:gd name="connsiteX32" fmla="*/ 2939720 w 8419493"/>
              <a:gd name="connsiteY32" fmla="*/ 398253 h 1193384"/>
              <a:gd name="connsiteX33" fmla="*/ 2098207 w 8419493"/>
              <a:gd name="connsiteY33" fmla="*/ 398253 h 1193384"/>
              <a:gd name="connsiteX34" fmla="*/ 2098207 w 8419493"/>
              <a:gd name="connsiteY34" fmla="*/ 358497 h 1193384"/>
              <a:gd name="connsiteX35" fmla="*/ 1872920 w 8419493"/>
              <a:gd name="connsiteY35" fmla="*/ 358497 h 1193384"/>
              <a:gd name="connsiteX36" fmla="*/ 1872920 w 8419493"/>
              <a:gd name="connsiteY36" fmla="*/ 331992 h 1193384"/>
              <a:gd name="connsiteX37" fmla="*/ 1872920 w 8419493"/>
              <a:gd name="connsiteY37" fmla="*/ 331992 h 1193384"/>
              <a:gd name="connsiteX38" fmla="*/ 1846140 w 8419493"/>
              <a:gd name="connsiteY38" fmla="*/ 327437 h 1193384"/>
              <a:gd name="connsiteX39" fmla="*/ 1839790 w 8419493"/>
              <a:gd name="connsiteY39" fmla="*/ 292512 h 1193384"/>
              <a:gd name="connsiteX40" fmla="*/ 1806660 w 8419493"/>
              <a:gd name="connsiteY40" fmla="*/ 265732 h 1193384"/>
              <a:gd name="connsiteX41" fmla="*/ 1680763 w 8419493"/>
              <a:gd name="connsiteY41" fmla="*/ 265732 h 1193384"/>
              <a:gd name="connsiteX42" fmla="*/ 1680763 w 8419493"/>
              <a:gd name="connsiteY42" fmla="*/ 232601 h 1193384"/>
              <a:gd name="connsiteX43" fmla="*/ 925389 w 8419493"/>
              <a:gd name="connsiteY43" fmla="*/ 232601 h 1193384"/>
              <a:gd name="connsiteX44" fmla="*/ 925389 w 8419493"/>
              <a:gd name="connsiteY44" fmla="*/ 192845 h 1193384"/>
              <a:gd name="connsiteX45" fmla="*/ 905511 w 8419493"/>
              <a:gd name="connsiteY45" fmla="*/ 192845 h 1193384"/>
              <a:gd name="connsiteX46" fmla="*/ 905511 w 8419493"/>
              <a:gd name="connsiteY46" fmla="*/ 166340 h 1193384"/>
              <a:gd name="connsiteX47" fmla="*/ 620589 w 8419493"/>
              <a:gd name="connsiteY47" fmla="*/ 166340 h 1193384"/>
              <a:gd name="connsiteX48" fmla="*/ 620589 w 8419493"/>
              <a:gd name="connsiteY48" fmla="*/ 93453 h 1193384"/>
              <a:gd name="connsiteX49" fmla="*/ 448311 w 8419493"/>
              <a:gd name="connsiteY49" fmla="*/ 93453 h 1193384"/>
              <a:gd name="connsiteX50" fmla="*/ 448311 w 8419493"/>
              <a:gd name="connsiteY50" fmla="*/ 27192 h 1193384"/>
              <a:gd name="connsiteX51" fmla="*/ 63998 w 8419493"/>
              <a:gd name="connsiteY51" fmla="*/ 27192 h 1193384"/>
              <a:gd name="connsiteX52" fmla="*/ 63998 w 8419493"/>
              <a:gd name="connsiteY52" fmla="*/ 688 h 1193384"/>
              <a:gd name="connsiteX53" fmla="*/ 63998 w 8419493"/>
              <a:gd name="connsiteY53" fmla="*/ 688 h 1193384"/>
              <a:gd name="connsiteX54" fmla="*/ 1740 w 8419493"/>
              <a:gd name="connsiteY54" fmla="*/ 1930 h 1193384"/>
              <a:gd name="connsiteX0" fmla="*/ 8419493 w 8419493"/>
              <a:gd name="connsiteY0" fmla="*/ 1193384 h 1193384"/>
              <a:gd name="connsiteX1" fmla="*/ 7312937 w 8419493"/>
              <a:gd name="connsiteY1" fmla="*/ 1193384 h 1193384"/>
              <a:gd name="connsiteX2" fmla="*/ 7312937 w 8419493"/>
              <a:gd name="connsiteY2" fmla="*/ 1021105 h 1193384"/>
              <a:gd name="connsiteX3" fmla="*/ 6709963 w 8419493"/>
              <a:gd name="connsiteY3" fmla="*/ 1021105 h 1193384"/>
              <a:gd name="connsiteX4" fmla="*/ 6709963 w 8419493"/>
              <a:gd name="connsiteY4" fmla="*/ 961471 h 1193384"/>
              <a:gd name="connsiteX5" fmla="*/ 6577441 w 8419493"/>
              <a:gd name="connsiteY5" fmla="*/ 961471 h 1193384"/>
              <a:gd name="connsiteX6" fmla="*/ 6577441 w 8419493"/>
              <a:gd name="connsiteY6" fmla="*/ 895210 h 1193384"/>
              <a:gd name="connsiteX7" fmla="*/ 6040728 w 8419493"/>
              <a:gd name="connsiteY7" fmla="*/ 895210 h 1193384"/>
              <a:gd name="connsiteX8" fmla="*/ 6040728 w 8419493"/>
              <a:gd name="connsiteY8" fmla="*/ 895210 h 1193384"/>
              <a:gd name="connsiteX9" fmla="*/ 6040728 w 8419493"/>
              <a:gd name="connsiteY9" fmla="*/ 895210 h 1193384"/>
              <a:gd name="connsiteX10" fmla="*/ 6040728 w 8419493"/>
              <a:gd name="connsiteY10" fmla="*/ 895210 h 1193384"/>
              <a:gd name="connsiteX11" fmla="*/ 6040728 w 8419493"/>
              <a:gd name="connsiteY11" fmla="*/ 895210 h 1193384"/>
              <a:gd name="connsiteX12" fmla="*/ 6040728 w 8419493"/>
              <a:gd name="connsiteY12" fmla="*/ 848827 h 1193384"/>
              <a:gd name="connsiteX13" fmla="*/ 5888328 w 8419493"/>
              <a:gd name="connsiteY13" fmla="*/ 848827 h 1193384"/>
              <a:gd name="connsiteX14" fmla="*/ 5888328 w 8419493"/>
              <a:gd name="connsiteY14" fmla="*/ 789192 h 1193384"/>
              <a:gd name="connsiteX15" fmla="*/ 5623285 w 8419493"/>
              <a:gd name="connsiteY15" fmla="*/ 789192 h 1193384"/>
              <a:gd name="connsiteX16" fmla="*/ 5623285 w 8419493"/>
              <a:gd name="connsiteY16" fmla="*/ 749436 h 1193384"/>
              <a:gd name="connsiteX17" fmla="*/ 4775146 w 8419493"/>
              <a:gd name="connsiteY17" fmla="*/ 749436 h 1193384"/>
              <a:gd name="connsiteX18" fmla="*/ 4775146 w 8419493"/>
              <a:gd name="connsiteY18" fmla="*/ 709679 h 1193384"/>
              <a:gd name="connsiteX19" fmla="*/ 4655876 w 8419493"/>
              <a:gd name="connsiteY19" fmla="*/ 709679 h 1193384"/>
              <a:gd name="connsiteX20" fmla="*/ 4655876 w 8419493"/>
              <a:gd name="connsiteY20" fmla="*/ 636792 h 1193384"/>
              <a:gd name="connsiteX21" fmla="*/ 4211928 w 8419493"/>
              <a:gd name="connsiteY21" fmla="*/ 636792 h 1193384"/>
              <a:gd name="connsiteX22" fmla="*/ 4211928 w 8419493"/>
              <a:gd name="connsiteY22" fmla="*/ 603662 h 1193384"/>
              <a:gd name="connsiteX23" fmla="*/ 4033024 w 8419493"/>
              <a:gd name="connsiteY23" fmla="*/ 603662 h 1193384"/>
              <a:gd name="connsiteX24" fmla="*/ 4033024 w 8419493"/>
              <a:gd name="connsiteY24" fmla="*/ 563905 h 1193384"/>
              <a:gd name="connsiteX25" fmla="*/ 3622207 w 8419493"/>
              <a:gd name="connsiteY25" fmla="*/ 563905 h 1193384"/>
              <a:gd name="connsiteX26" fmla="*/ 3622207 w 8419493"/>
              <a:gd name="connsiteY26" fmla="*/ 537401 h 1193384"/>
              <a:gd name="connsiteX27" fmla="*/ 3396920 w 8419493"/>
              <a:gd name="connsiteY27" fmla="*/ 537401 h 1193384"/>
              <a:gd name="connsiteX28" fmla="*/ 3396920 w 8419493"/>
              <a:gd name="connsiteY28" fmla="*/ 497645 h 1193384"/>
              <a:gd name="connsiteX29" fmla="*/ 3297528 w 8419493"/>
              <a:gd name="connsiteY29" fmla="*/ 497645 h 1193384"/>
              <a:gd name="connsiteX30" fmla="*/ 3297528 w 8419493"/>
              <a:gd name="connsiteY30" fmla="*/ 464514 h 1193384"/>
              <a:gd name="connsiteX31" fmla="*/ 2939720 w 8419493"/>
              <a:gd name="connsiteY31" fmla="*/ 464514 h 1193384"/>
              <a:gd name="connsiteX32" fmla="*/ 2939720 w 8419493"/>
              <a:gd name="connsiteY32" fmla="*/ 398253 h 1193384"/>
              <a:gd name="connsiteX33" fmla="*/ 2098207 w 8419493"/>
              <a:gd name="connsiteY33" fmla="*/ 398253 h 1193384"/>
              <a:gd name="connsiteX34" fmla="*/ 2098207 w 8419493"/>
              <a:gd name="connsiteY34" fmla="*/ 358497 h 1193384"/>
              <a:gd name="connsiteX35" fmla="*/ 1872920 w 8419493"/>
              <a:gd name="connsiteY35" fmla="*/ 358497 h 1193384"/>
              <a:gd name="connsiteX36" fmla="*/ 1872920 w 8419493"/>
              <a:gd name="connsiteY36" fmla="*/ 331992 h 1193384"/>
              <a:gd name="connsiteX37" fmla="*/ 1872920 w 8419493"/>
              <a:gd name="connsiteY37" fmla="*/ 331992 h 1193384"/>
              <a:gd name="connsiteX38" fmla="*/ 1846140 w 8419493"/>
              <a:gd name="connsiteY38" fmla="*/ 327437 h 1193384"/>
              <a:gd name="connsiteX39" fmla="*/ 1817565 w 8419493"/>
              <a:gd name="connsiteY39" fmla="*/ 330612 h 1193384"/>
              <a:gd name="connsiteX40" fmla="*/ 1806660 w 8419493"/>
              <a:gd name="connsiteY40" fmla="*/ 265732 h 1193384"/>
              <a:gd name="connsiteX41" fmla="*/ 1680763 w 8419493"/>
              <a:gd name="connsiteY41" fmla="*/ 265732 h 1193384"/>
              <a:gd name="connsiteX42" fmla="*/ 1680763 w 8419493"/>
              <a:gd name="connsiteY42" fmla="*/ 232601 h 1193384"/>
              <a:gd name="connsiteX43" fmla="*/ 925389 w 8419493"/>
              <a:gd name="connsiteY43" fmla="*/ 232601 h 1193384"/>
              <a:gd name="connsiteX44" fmla="*/ 925389 w 8419493"/>
              <a:gd name="connsiteY44" fmla="*/ 192845 h 1193384"/>
              <a:gd name="connsiteX45" fmla="*/ 905511 w 8419493"/>
              <a:gd name="connsiteY45" fmla="*/ 192845 h 1193384"/>
              <a:gd name="connsiteX46" fmla="*/ 905511 w 8419493"/>
              <a:gd name="connsiteY46" fmla="*/ 166340 h 1193384"/>
              <a:gd name="connsiteX47" fmla="*/ 620589 w 8419493"/>
              <a:gd name="connsiteY47" fmla="*/ 166340 h 1193384"/>
              <a:gd name="connsiteX48" fmla="*/ 620589 w 8419493"/>
              <a:gd name="connsiteY48" fmla="*/ 93453 h 1193384"/>
              <a:gd name="connsiteX49" fmla="*/ 448311 w 8419493"/>
              <a:gd name="connsiteY49" fmla="*/ 93453 h 1193384"/>
              <a:gd name="connsiteX50" fmla="*/ 448311 w 8419493"/>
              <a:gd name="connsiteY50" fmla="*/ 27192 h 1193384"/>
              <a:gd name="connsiteX51" fmla="*/ 63998 w 8419493"/>
              <a:gd name="connsiteY51" fmla="*/ 27192 h 1193384"/>
              <a:gd name="connsiteX52" fmla="*/ 63998 w 8419493"/>
              <a:gd name="connsiteY52" fmla="*/ 688 h 1193384"/>
              <a:gd name="connsiteX53" fmla="*/ 63998 w 8419493"/>
              <a:gd name="connsiteY53" fmla="*/ 688 h 1193384"/>
              <a:gd name="connsiteX54" fmla="*/ 1740 w 8419493"/>
              <a:gd name="connsiteY54" fmla="*/ 1930 h 119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8419493" h="1193384">
                <a:moveTo>
                  <a:pt x="8419493" y="1193384"/>
                </a:moveTo>
                <a:lnTo>
                  <a:pt x="7312937" y="1193384"/>
                </a:lnTo>
                <a:lnTo>
                  <a:pt x="7312937" y="1021105"/>
                </a:lnTo>
                <a:lnTo>
                  <a:pt x="6709963" y="1021105"/>
                </a:lnTo>
                <a:lnTo>
                  <a:pt x="6709963" y="961471"/>
                </a:lnTo>
                <a:lnTo>
                  <a:pt x="6577441" y="961471"/>
                </a:lnTo>
                <a:lnTo>
                  <a:pt x="6577441" y="895210"/>
                </a:lnTo>
                <a:lnTo>
                  <a:pt x="6040728" y="895210"/>
                </a:lnTo>
                <a:lnTo>
                  <a:pt x="6040728" y="895210"/>
                </a:lnTo>
                <a:lnTo>
                  <a:pt x="6040728" y="895210"/>
                </a:lnTo>
                <a:lnTo>
                  <a:pt x="6040728" y="895210"/>
                </a:lnTo>
                <a:lnTo>
                  <a:pt x="6040728" y="895210"/>
                </a:lnTo>
                <a:lnTo>
                  <a:pt x="6040728" y="848827"/>
                </a:lnTo>
                <a:lnTo>
                  <a:pt x="5888328" y="848827"/>
                </a:lnTo>
                <a:lnTo>
                  <a:pt x="5888328" y="789192"/>
                </a:lnTo>
                <a:lnTo>
                  <a:pt x="5623285" y="789192"/>
                </a:lnTo>
                <a:lnTo>
                  <a:pt x="5623285" y="749436"/>
                </a:lnTo>
                <a:lnTo>
                  <a:pt x="4775146" y="749436"/>
                </a:lnTo>
                <a:lnTo>
                  <a:pt x="4775146" y="709679"/>
                </a:lnTo>
                <a:lnTo>
                  <a:pt x="4655876" y="709679"/>
                </a:lnTo>
                <a:lnTo>
                  <a:pt x="4655876" y="636792"/>
                </a:lnTo>
                <a:lnTo>
                  <a:pt x="4211928" y="636792"/>
                </a:lnTo>
                <a:lnTo>
                  <a:pt x="4211928" y="603662"/>
                </a:lnTo>
                <a:lnTo>
                  <a:pt x="4033024" y="603662"/>
                </a:lnTo>
                <a:lnTo>
                  <a:pt x="4033024" y="563905"/>
                </a:lnTo>
                <a:lnTo>
                  <a:pt x="3622207" y="563905"/>
                </a:lnTo>
                <a:lnTo>
                  <a:pt x="3622207" y="537401"/>
                </a:lnTo>
                <a:lnTo>
                  <a:pt x="3396920" y="537401"/>
                </a:lnTo>
                <a:lnTo>
                  <a:pt x="3396920" y="497645"/>
                </a:lnTo>
                <a:lnTo>
                  <a:pt x="3297528" y="497645"/>
                </a:lnTo>
                <a:lnTo>
                  <a:pt x="3297528" y="464514"/>
                </a:lnTo>
                <a:lnTo>
                  <a:pt x="2939720" y="464514"/>
                </a:lnTo>
                <a:lnTo>
                  <a:pt x="2939720" y="398253"/>
                </a:lnTo>
                <a:lnTo>
                  <a:pt x="2098207" y="398253"/>
                </a:lnTo>
                <a:lnTo>
                  <a:pt x="2098207" y="358497"/>
                </a:lnTo>
                <a:lnTo>
                  <a:pt x="1872920" y="358497"/>
                </a:lnTo>
                <a:lnTo>
                  <a:pt x="1872920" y="331992"/>
                </a:lnTo>
                <a:lnTo>
                  <a:pt x="1872920" y="331992"/>
                </a:lnTo>
                <a:lnTo>
                  <a:pt x="1846140" y="327437"/>
                </a:lnTo>
                <a:lnTo>
                  <a:pt x="1817565" y="330612"/>
                </a:lnTo>
                <a:lnTo>
                  <a:pt x="1806660" y="265732"/>
                </a:lnTo>
                <a:lnTo>
                  <a:pt x="1680763" y="265732"/>
                </a:lnTo>
                <a:lnTo>
                  <a:pt x="1680763" y="232601"/>
                </a:lnTo>
                <a:lnTo>
                  <a:pt x="925389" y="232601"/>
                </a:lnTo>
                <a:lnTo>
                  <a:pt x="925389" y="192845"/>
                </a:lnTo>
                <a:lnTo>
                  <a:pt x="905511" y="192845"/>
                </a:lnTo>
                <a:lnTo>
                  <a:pt x="905511" y="166340"/>
                </a:lnTo>
                <a:lnTo>
                  <a:pt x="620589" y="166340"/>
                </a:lnTo>
                <a:lnTo>
                  <a:pt x="620589" y="93453"/>
                </a:lnTo>
                <a:lnTo>
                  <a:pt x="448311" y="93453"/>
                </a:lnTo>
                <a:lnTo>
                  <a:pt x="448311" y="27192"/>
                </a:lnTo>
                <a:lnTo>
                  <a:pt x="63998" y="27192"/>
                </a:lnTo>
                <a:lnTo>
                  <a:pt x="63998" y="688"/>
                </a:lnTo>
                <a:lnTo>
                  <a:pt x="63998" y="688"/>
                </a:lnTo>
                <a:cubicBezTo>
                  <a:pt x="53622" y="895"/>
                  <a:pt x="-11374" y="-1659"/>
                  <a:pt x="1740" y="1930"/>
                </a:cubicBezTo>
              </a:path>
            </a:pathLst>
          </a:custGeom>
          <a:noFill/>
          <a:ln w="28575">
            <a:solidFill>
              <a:schemeClr val="accent1"/>
            </a:solidFill>
            <a:miter lim="800000"/>
            <a:headEnd/>
            <a:tailEnd/>
          </a:ln>
        </p:spPr>
        <p:txBody>
          <a:bodyPr rtlCol="0" anchor="ctr"/>
          <a:lstStyle/>
          <a:p>
            <a:pPr algn="ctr"/>
            <a:endParaRPr lang="en-US" dirty="0"/>
          </a:p>
        </p:txBody>
      </p:sp>
      <p:sp>
        <p:nvSpPr>
          <p:cNvPr id="109" name="TextBox 108">
            <a:extLst>
              <a:ext uri="{FF2B5EF4-FFF2-40B4-BE49-F238E27FC236}">
                <a16:creationId xmlns:a16="http://schemas.microsoft.com/office/drawing/2014/main" id="{582DEB48-8ACE-6A60-826A-9FCF3A17E063}"/>
              </a:ext>
            </a:extLst>
          </p:cNvPr>
          <p:cNvSpPr txBox="1"/>
          <p:nvPr/>
        </p:nvSpPr>
        <p:spPr bwMode="auto">
          <a:xfrm>
            <a:off x="2180677" y="159236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0" name="TextBox 109">
            <a:extLst>
              <a:ext uri="{FF2B5EF4-FFF2-40B4-BE49-F238E27FC236}">
                <a16:creationId xmlns:a16="http://schemas.microsoft.com/office/drawing/2014/main" id="{FF6C2EAB-C220-BEE4-D25D-DCCAEE97F3E4}"/>
              </a:ext>
            </a:extLst>
          </p:cNvPr>
          <p:cNvSpPr txBox="1"/>
          <p:nvPr/>
        </p:nvSpPr>
        <p:spPr bwMode="auto">
          <a:xfrm>
            <a:off x="2398690" y="159236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1" name="TextBox 110">
            <a:extLst>
              <a:ext uri="{FF2B5EF4-FFF2-40B4-BE49-F238E27FC236}">
                <a16:creationId xmlns:a16="http://schemas.microsoft.com/office/drawing/2014/main" id="{F4808FB0-7C9E-6C42-C858-A2FD67CA34F7}"/>
              </a:ext>
            </a:extLst>
          </p:cNvPr>
          <p:cNvSpPr txBox="1"/>
          <p:nvPr/>
        </p:nvSpPr>
        <p:spPr bwMode="auto">
          <a:xfrm>
            <a:off x="2515679" y="165665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2" name="TextBox 111">
            <a:extLst>
              <a:ext uri="{FF2B5EF4-FFF2-40B4-BE49-F238E27FC236}">
                <a16:creationId xmlns:a16="http://schemas.microsoft.com/office/drawing/2014/main" id="{CC6C5D22-025F-0F91-9FC0-7098B33E6E97}"/>
              </a:ext>
            </a:extLst>
          </p:cNvPr>
          <p:cNvSpPr txBox="1"/>
          <p:nvPr/>
        </p:nvSpPr>
        <p:spPr bwMode="auto">
          <a:xfrm>
            <a:off x="3358623" y="179806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3" name="TextBox 112">
            <a:extLst>
              <a:ext uri="{FF2B5EF4-FFF2-40B4-BE49-F238E27FC236}">
                <a16:creationId xmlns:a16="http://schemas.microsoft.com/office/drawing/2014/main" id="{8087C647-051E-5155-0EB6-150A75EB461D}"/>
              </a:ext>
            </a:extLst>
          </p:cNvPr>
          <p:cNvSpPr txBox="1"/>
          <p:nvPr/>
        </p:nvSpPr>
        <p:spPr bwMode="auto">
          <a:xfrm>
            <a:off x="3896018" y="188896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4" name="TextBox 113">
            <a:extLst>
              <a:ext uri="{FF2B5EF4-FFF2-40B4-BE49-F238E27FC236}">
                <a16:creationId xmlns:a16="http://schemas.microsoft.com/office/drawing/2014/main" id="{556AC5D9-46E9-3E6C-8120-093654518508}"/>
              </a:ext>
            </a:extLst>
          </p:cNvPr>
          <p:cNvSpPr txBox="1"/>
          <p:nvPr/>
        </p:nvSpPr>
        <p:spPr bwMode="auto">
          <a:xfrm>
            <a:off x="4616851" y="194848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5" name="TextBox 114">
            <a:extLst>
              <a:ext uri="{FF2B5EF4-FFF2-40B4-BE49-F238E27FC236}">
                <a16:creationId xmlns:a16="http://schemas.microsoft.com/office/drawing/2014/main" id="{2528618C-91A3-E855-E752-1E42D8986E35}"/>
              </a:ext>
            </a:extLst>
          </p:cNvPr>
          <p:cNvSpPr txBox="1"/>
          <p:nvPr/>
        </p:nvSpPr>
        <p:spPr bwMode="auto">
          <a:xfrm>
            <a:off x="4995117" y="198839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6" name="TextBox 115">
            <a:extLst>
              <a:ext uri="{FF2B5EF4-FFF2-40B4-BE49-F238E27FC236}">
                <a16:creationId xmlns:a16="http://schemas.microsoft.com/office/drawing/2014/main" id="{DFA8C0AB-1522-7FD4-0E6A-E97EB8063675}"/>
              </a:ext>
            </a:extLst>
          </p:cNvPr>
          <p:cNvSpPr txBox="1"/>
          <p:nvPr/>
        </p:nvSpPr>
        <p:spPr bwMode="auto">
          <a:xfrm>
            <a:off x="5180170" y="202225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7" name="TextBox 116">
            <a:extLst>
              <a:ext uri="{FF2B5EF4-FFF2-40B4-BE49-F238E27FC236}">
                <a16:creationId xmlns:a16="http://schemas.microsoft.com/office/drawing/2014/main" id="{AA57CD08-8FC0-D4E4-8DEF-BBA432B3D3E9}"/>
              </a:ext>
            </a:extLst>
          </p:cNvPr>
          <p:cNvSpPr txBox="1"/>
          <p:nvPr/>
        </p:nvSpPr>
        <p:spPr bwMode="auto">
          <a:xfrm>
            <a:off x="6028000" y="212571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8" name="TextBox 117">
            <a:extLst>
              <a:ext uri="{FF2B5EF4-FFF2-40B4-BE49-F238E27FC236}">
                <a16:creationId xmlns:a16="http://schemas.microsoft.com/office/drawing/2014/main" id="{FD36A739-5832-D407-A404-EDE897E7F403}"/>
              </a:ext>
            </a:extLst>
          </p:cNvPr>
          <p:cNvSpPr txBox="1"/>
          <p:nvPr/>
        </p:nvSpPr>
        <p:spPr bwMode="auto">
          <a:xfrm>
            <a:off x="6710457" y="219474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9" name="TextBox 118">
            <a:extLst>
              <a:ext uri="{FF2B5EF4-FFF2-40B4-BE49-F238E27FC236}">
                <a16:creationId xmlns:a16="http://schemas.microsoft.com/office/drawing/2014/main" id="{03EC8B4F-1056-92AB-E993-601D82032842}"/>
              </a:ext>
            </a:extLst>
          </p:cNvPr>
          <p:cNvSpPr txBox="1"/>
          <p:nvPr/>
        </p:nvSpPr>
        <p:spPr bwMode="auto">
          <a:xfrm>
            <a:off x="7892005" y="23380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0" name="TextBox 119">
            <a:extLst>
              <a:ext uri="{FF2B5EF4-FFF2-40B4-BE49-F238E27FC236}">
                <a16:creationId xmlns:a16="http://schemas.microsoft.com/office/drawing/2014/main" id="{2FC6C942-0F94-964A-BBDF-53E6418EA434}"/>
              </a:ext>
            </a:extLst>
          </p:cNvPr>
          <p:cNvSpPr txBox="1"/>
          <p:nvPr/>
        </p:nvSpPr>
        <p:spPr bwMode="auto">
          <a:xfrm>
            <a:off x="7942373" y="23769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1" name="TextBox 120">
            <a:extLst>
              <a:ext uri="{FF2B5EF4-FFF2-40B4-BE49-F238E27FC236}">
                <a16:creationId xmlns:a16="http://schemas.microsoft.com/office/drawing/2014/main" id="{D5035C2A-AD69-44DE-0F2F-548C2140AB2B}"/>
              </a:ext>
            </a:extLst>
          </p:cNvPr>
          <p:cNvSpPr txBox="1"/>
          <p:nvPr/>
        </p:nvSpPr>
        <p:spPr bwMode="auto">
          <a:xfrm>
            <a:off x="7971949" y="240716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2" name="TextBox 121">
            <a:extLst>
              <a:ext uri="{FF2B5EF4-FFF2-40B4-BE49-F238E27FC236}">
                <a16:creationId xmlns:a16="http://schemas.microsoft.com/office/drawing/2014/main" id="{F4601F7F-FD13-8ED5-5772-C6715CAA5EDD}"/>
              </a:ext>
            </a:extLst>
          </p:cNvPr>
          <p:cNvSpPr txBox="1"/>
          <p:nvPr/>
        </p:nvSpPr>
        <p:spPr bwMode="auto">
          <a:xfrm>
            <a:off x="8019198" y="241129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3" name="TextBox 122">
            <a:extLst>
              <a:ext uri="{FF2B5EF4-FFF2-40B4-BE49-F238E27FC236}">
                <a16:creationId xmlns:a16="http://schemas.microsoft.com/office/drawing/2014/main" id="{CE6CD248-A9B5-6B4C-1396-69D80CA513A0}"/>
              </a:ext>
            </a:extLst>
          </p:cNvPr>
          <p:cNvSpPr txBox="1"/>
          <p:nvPr/>
        </p:nvSpPr>
        <p:spPr bwMode="auto">
          <a:xfrm>
            <a:off x="8228942" y="245921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4" name="TextBox 123">
            <a:extLst>
              <a:ext uri="{FF2B5EF4-FFF2-40B4-BE49-F238E27FC236}">
                <a16:creationId xmlns:a16="http://schemas.microsoft.com/office/drawing/2014/main" id="{BE74771C-91DC-4E9B-6B98-39FE8BCEA25C}"/>
              </a:ext>
            </a:extLst>
          </p:cNvPr>
          <p:cNvSpPr txBox="1"/>
          <p:nvPr/>
        </p:nvSpPr>
        <p:spPr bwMode="auto">
          <a:xfrm>
            <a:off x="8331744" y="246574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5" name="TextBox 124">
            <a:extLst>
              <a:ext uri="{FF2B5EF4-FFF2-40B4-BE49-F238E27FC236}">
                <a16:creationId xmlns:a16="http://schemas.microsoft.com/office/drawing/2014/main" id="{1DFB9C0F-395B-F134-8D3F-CE8AFAB47D27}"/>
              </a:ext>
            </a:extLst>
          </p:cNvPr>
          <p:cNvSpPr txBox="1"/>
          <p:nvPr/>
        </p:nvSpPr>
        <p:spPr bwMode="auto">
          <a:xfrm>
            <a:off x="8602660" y="24534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6" name="TextBox 125">
            <a:extLst>
              <a:ext uri="{FF2B5EF4-FFF2-40B4-BE49-F238E27FC236}">
                <a16:creationId xmlns:a16="http://schemas.microsoft.com/office/drawing/2014/main" id="{DE745315-577C-5D89-D8A0-537CC9091203}"/>
              </a:ext>
            </a:extLst>
          </p:cNvPr>
          <p:cNvSpPr txBox="1"/>
          <p:nvPr/>
        </p:nvSpPr>
        <p:spPr bwMode="auto">
          <a:xfrm>
            <a:off x="8489490" y="246102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7" name="TextBox 126">
            <a:extLst>
              <a:ext uri="{FF2B5EF4-FFF2-40B4-BE49-F238E27FC236}">
                <a16:creationId xmlns:a16="http://schemas.microsoft.com/office/drawing/2014/main" id="{4FAA3DAF-208D-36A3-1483-C6BF29CFC5AB}"/>
              </a:ext>
            </a:extLst>
          </p:cNvPr>
          <p:cNvSpPr txBox="1"/>
          <p:nvPr/>
        </p:nvSpPr>
        <p:spPr bwMode="auto">
          <a:xfrm>
            <a:off x="8444269" y="24657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8" name="TextBox 127">
            <a:extLst>
              <a:ext uri="{FF2B5EF4-FFF2-40B4-BE49-F238E27FC236}">
                <a16:creationId xmlns:a16="http://schemas.microsoft.com/office/drawing/2014/main" id="{F90A3933-AB2D-AB47-EEB1-371DFAED9482}"/>
              </a:ext>
            </a:extLst>
          </p:cNvPr>
          <p:cNvSpPr txBox="1"/>
          <p:nvPr/>
        </p:nvSpPr>
        <p:spPr bwMode="auto">
          <a:xfrm>
            <a:off x="8403301" y="24657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29" name="TextBox 128">
            <a:extLst>
              <a:ext uri="{FF2B5EF4-FFF2-40B4-BE49-F238E27FC236}">
                <a16:creationId xmlns:a16="http://schemas.microsoft.com/office/drawing/2014/main" id="{66A6F9E8-FD35-BFD7-6123-866A455329A9}"/>
              </a:ext>
            </a:extLst>
          </p:cNvPr>
          <p:cNvSpPr txBox="1"/>
          <p:nvPr/>
        </p:nvSpPr>
        <p:spPr bwMode="auto">
          <a:xfrm>
            <a:off x="8371347" y="246451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0" name="TextBox 129">
            <a:extLst>
              <a:ext uri="{FF2B5EF4-FFF2-40B4-BE49-F238E27FC236}">
                <a16:creationId xmlns:a16="http://schemas.microsoft.com/office/drawing/2014/main" id="{724FCC42-E8C3-1CA3-DF0F-AA107E7CA3E1}"/>
              </a:ext>
            </a:extLst>
          </p:cNvPr>
          <p:cNvSpPr txBox="1"/>
          <p:nvPr/>
        </p:nvSpPr>
        <p:spPr bwMode="auto">
          <a:xfrm>
            <a:off x="8348926" y="24657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1" name="TextBox 130">
            <a:extLst>
              <a:ext uri="{FF2B5EF4-FFF2-40B4-BE49-F238E27FC236}">
                <a16:creationId xmlns:a16="http://schemas.microsoft.com/office/drawing/2014/main" id="{3D8B53AC-A8B2-2F43-4637-68C0196F719D}"/>
              </a:ext>
            </a:extLst>
          </p:cNvPr>
          <p:cNvSpPr txBox="1"/>
          <p:nvPr/>
        </p:nvSpPr>
        <p:spPr bwMode="auto">
          <a:xfrm>
            <a:off x="8719517" y="252276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2" name="TextBox 131">
            <a:extLst>
              <a:ext uri="{FF2B5EF4-FFF2-40B4-BE49-F238E27FC236}">
                <a16:creationId xmlns:a16="http://schemas.microsoft.com/office/drawing/2014/main" id="{20A26655-CD87-1F6E-F7B9-C82C97222F3A}"/>
              </a:ext>
            </a:extLst>
          </p:cNvPr>
          <p:cNvSpPr txBox="1"/>
          <p:nvPr/>
        </p:nvSpPr>
        <p:spPr bwMode="auto">
          <a:xfrm>
            <a:off x="8770857" y="251613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3" name="TextBox 132">
            <a:extLst>
              <a:ext uri="{FF2B5EF4-FFF2-40B4-BE49-F238E27FC236}">
                <a16:creationId xmlns:a16="http://schemas.microsoft.com/office/drawing/2014/main" id="{7525B122-85EA-722A-55A3-D96CE40B02C1}"/>
              </a:ext>
            </a:extLst>
          </p:cNvPr>
          <p:cNvSpPr txBox="1"/>
          <p:nvPr/>
        </p:nvSpPr>
        <p:spPr bwMode="auto">
          <a:xfrm>
            <a:off x="8770857" y="25719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4" name="TextBox 133">
            <a:extLst>
              <a:ext uri="{FF2B5EF4-FFF2-40B4-BE49-F238E27FC236}">
                <a16:creationId xmlns:a16="http://schemas.microsoft.com/office/drawing/2014/main" id="{A0A4A7CA-0DFC-AD54-EA17-F3F16A497AA2}"/>
              </a:ext>
            </a:extLst>
          </p:cNvPr>
          <p:cNvSpPr txBox="1"/>
          <p:nvPr/>
        </p:nvSpPr>
        <p:spPr bwMode="auto">
          <a:xfrm>
            <a:off x="8814719" y="257562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5" name="TextBox 134">
            <a:extLst>
              <a:ext uri="{FF2B5EF4-FFF2-40B4-BE49-F238E27FC236}">
                <a16:creationId xmlns:a16="http://schemas.microsoft.com/office/drawing/2014/main" id="{60EF421B-6816-4C7A-3CB6-2D17449494F4}"/>
              </a:ext>
            </a:extLst>
          </p:cNvPr>
          <p:cNvSpPr txBox="1"/>
          <p:nvPr/>
        </p:nvSpPr>
        <p:spPr bwMode="auto">
          <a:xfrm>
            <a:off x="8895002" y="25785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6" name="TextBox 135">
            <a:extLst>
              <a:ext uri="{FF2B5EF4-FFF2-40B4-BE49-F238E27FC236}">
                <a16:creationId xmlns:a16="http://schemas.microsoft.com/office/drawing/2014/main" id="{36295BD4-C8F0-D265-634E-ED958EF84F35}"/>
              </a:ext>
            </a:extLst>
          </p:cNvPr>
          <p:cNvSpPr txBox="1"/>
          <p:nvPr/>
        </p:nvSpPr>
        <p:spPr bwMode="auto">
          <a:xfrm>
            <a:off x="9191715" y="258225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7" name="TextBox 136">
            <a:extLst>
              <a:ext uri="{FF2B5EF4-FFF2-40B4-BE49-F238E27FC236}">
                <a16:creationId xmlns:a16="http://schemas.microsoft.com/office/drawing/2014/main" id="{45EFE910-CA8C-F85C-84B0-9F854B2BFEAB}"/>
              </a:ext>
            </a:extLst>
          </p:cNvPr>
          <p:cNvSpPr txBox="1"/>
          <p:nvPr/>
        </p:nvSpPr>
        <p:spPr bwMode="auto">
          <a:xfrm>
            <a:off x="9287855" y="258271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8" name="TextBox 137">
            <a:extLst>
              <a:ext uri="{FF2B5EF4-FFF2-40B4-BE49-F238E27FC236}">
                <a16:creationId xmlns:a16="http://schemas.microsoft.com/office/drawing/2014/main" id="{0695BC3B-4DEB-B459-4747-743FC7FB1058}"/>
              </a:ext>
            </a:extLst>
          </p:cNvPr>
          <p:cNvSpPr txBox="1"/>
          <p:nvPr/>
        </p:nvSpPr>
        <p:spPr bwMode="auto">
          <a:xfrm>
            <a:off x="9241148" y="258224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39" name="TextBox 138">
            <a:extLst>
              <a:ext uri="{FF2B5EF4-FFF2-40B4-BE49-F238E27FC236}">
                <a16:creationId xmlns:a16="http://schemas.microsoft.com/office/drawing/2014/main" id="{342BAE2A-ADAC-F46C-7A77-D96DBD32F99F}"/>
              </a:ext>
            </a:extLst>
          </p:cNvPr>
          <p:cNvSpPr txBox="1"/>
          <p:nvPr/>
        </p:nvSpPr>
        <p:spPr bwMode="auto">
          <a:xfrm>
            <a:off x="9215419" y="258224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0" name="TextBox 139">
            <a:extLst>
              <a:ext uri="{FF2B5EF4-FFF2-40B4-BE49-F238E27FC236}">
                <a16:creationId xmlns:a16="http://schemas.microsoft.com/office/drawing/2014/main" id="{9A308CE8-2B8A-E7FD-9D1D-B873D6D4F65B}"/>
              </a:ext>
            </a:extLst>
          </p:cNvPr>
          <p:cNvSpPr txBox="1"/>
          <p:nvPr/>
        </p:nvSpPr>
        <p:spPr bwMode="auto">
          <a:xfrm>
            <a:off x="9626918" y="276347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1" name="TextBox 140">
            <a:extLst>
              <a:ext uri="{FF2B5EF4-FFF2-40B4-BE49-F238E27FC236}">
                <a16:creationId xmlns:a16="http://schemas.microsoft.com/office/drawing/2014/main" id="{F166ABE0-83B1-6F93-4FE5-77EAE67860F9}"/>
              </a:ext>
            </a:extLst>
          </p:cNvPr>
          <p:cNvSpPr txBox="1"/>
          <p:nvPr/>
        </p:nvSpPr>
        <p:spPr bwMode="auto">
          <a:xfrm>
            <a:off x="9159340" y="258225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2" name="TextBox 141">
            <a:extLst>
              <a:ext uri="{FF2B5EF4-FFF2-40B4-BE49-F238E27FC236}">
                <a16:creationId xmlns:a16="http://schemas.microsoft.com/office/drawing/2014/main" id="{A9F88408-D59B-C0CA-A44B-357E7EF6C79E}"/>
              </a:ext>
            </a:extLst>
          </p:cNvPr>
          <p:cNvSpPr txBox="1"/>
          <p:nvPr/>
        </p:nvSpPr>
        <p:spPr bwMode="auto">
          <a:xfrm>
            <a:off x="9864516" y="276028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3" name="TextBox 142">
            <a:extLst>
              <a:ext uri="{FF2B5EF4-FFF2-40B4-BE49-F238E27FC236}">
                <a16:creationId xmlns:a16="http://schemas.microsoft.com/office/drawing/2014/main" id="{777509D7-1CF5-F2FC-07F6-C373D8D976C6}"/>
              </a:ext>
            </a:extLst>
          </p:cNvPr>
          <p:cNvSpPr txBox="1"/>
          <p:nvPr/>
        </p:nvSpPr>
        <p:spPr bwMode="auto">
          <a:xfrm>
            <a:off x="9644910" y="276347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4" name="TextBox 143">
            <a:extLst>
              <a:ext uri="{FF2B5EF4-FFF2-40B4-BE49-F238E27FC236}">
                <a16:creationId xmlns:a16="http://schemas.microsoft.com/office/drawing/2014/main" id="{E238D26A-7560-D725-3D3E-1F45854D0023}"/>
              </a:ext>
            </a:extLst>
          </p:cNvPr>
          <p:cNvSpPr txBox="1"/>
          <p:nvPr/>
        </p:nvSpPr>
        <p:spPr bwMode="auto">
          <a:xfrm>
            <a:off x="9923390" y="276347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5" name="TextBox 144">
            <a:extLst>
              <a:ext uri="{FF2B5EF4-FFF2-40B4-BE49-F238E27FC236}">
                <a16:creationId xmlns:a16="http://schemas.microsoft.com/office/drawing/2014/main" id="{CF032DBF-A9BF-AFDD-2CC6-709736DFB433}"/>
              </a:ext>
            </a:extLst>
          </p:cNvPr>
          <p:cNvSpPr txBox="1"/>
          <p:nvPr/>
        </p:nvSpPr>
        <p:spPr bwMode="auto">
          <a:xfrm>
            <a:off x="10009578" y="276028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6" name="TextBox 145">
            <a:extLst>
              <a:ext uri="{FF2B5EF4-FFF2-40B4-BE49-F238E27FC236}">
                <a16:creationId xmlns:a16="http://schemas.microsoft.com/office/drawing/2014/main" id="{0419BAAF-41E6-5F3C-D4A3-DB989369B5F4}"/>
              </a:ext>
            </a:extLst>
          </p:cNvPr>
          <p:cNvSpPr txBox="1"/>
          <p:nvPr/>
        </p:nvSpPr>
        <p:spPr bwMode="auto">
          <a:xfrm>
            <a:off x="10447017" y="275823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7" name="TextBox 146">
            <a:extLst>
              <a:ext uri="{FF2B5EF4-FFF2-40B4-BE49-F238E27FC236}">
                <a16:creationId xmlns:a16="http://schemas.microsoft.com/office/drawing/2014/main" id="{7C1565DC-BE81-5F3E-270F-F25551E0F1B6}"/>
              </a:ext>
            </a:extLst>
          </p:cNvPr>
          <p:cNvSpPr txBox="1"/>
          <p:nvPr/>
        </p:nvSpPr>
        <p:spPr bwMode="auto">
          <a:xfrm>
            <a:off x="10058341" y="276028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8" name="TextBox 147">
            <a:extLst>
              <a:ext uri="{FF2B5EF4-FFF2-40B4-BE49-F238E27FC236}">
                <a16:creationId xmlns:a16="http://schemas.microsoft.com/office/drawing/2014/main" id="{E4E82609-403F-99D4-FE6D-49300E9F68C0}"/>
              </a:ext>
            </a:extLst>
          </p:cNvPr>
          <p:cNvSpPr txBox="1"/>
          <p:nvPr/>
        </p:nvSpPr>
        <p:spPr bwMode="auto">
          <a:xfrm>
            <a:off x="10470108" y="275560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49" name="TextBox 148">
            <a:extLst>
              <a:ext uri="{FF2B5EF4-FFF2-40B4-BE49-F238E27FC236}">
                <a16:creationId xmlns:a16="http://schemas.microsoft.com/office/drawing/2014/main" id="{36F629DD-738B-D626-6407-7877BA8F8726}"/>
              </a:ext>
            </a:extLst>
          </p:cNvPr>
          <p:cNvSpPr txBox="1"/>
          <p:nvPr/>
        </p:nvSpPr>
        <p:spPr bwMode="auto">
          <a:xfrm>
            <a:off x="2078803" y="152110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0" name="TextBox 149">
            <a:extLst>
              <a:ext uri="{FF2B5EF4-FFF2-40B4-BE49-F238E27FC236}">
                <a16:creationId xmlns:a16="http://schemas.microsoft.com/office/drawing/2014/main" id="{930C4C65-E6DD-B7C7-65A8-1B0D007916C2}"/>
              </a:ext>
            </a:extLst>
          </p:cNvPr>
          <p:cNvSpPr txBox="1"/>
          <p:nvPr/>
        </p:nvSpPr>
        <p:spPr bwMode="auto">
          <a:xfrm>
            <a:off x="2182830" y="151479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1" name="TextBox 150">
            <a:extLst>
              <a:ext uri="{FF2B5EF4-FFF2-40B4-BE49-F238E27FC236}">
                <a16:creationId xmlns:a16="http://schemas.microsoft.com/office/drawing/2014/main" id="{E5EA6E28-F5BB-C911-8018-B3B3614F8A1B}"/>
              </a:ext>
            </a:extLst>
          </p:cNvPr>
          <p:cNvSpPr txBox="1"/>
          <p:nvPr/>
        </p:nvSpPr>
        <p:spPr bwMode="auto">
          <a:xfrm>
            <a:off x="2369963" y="155385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2" name="TextBox 151">
            <a:extLst>
              <a:ext uri="{FF2B5EF4-FFF2-40B4-BE49-F238E27FC236}">
                <a16:creationId xmlns:a16="http://schemas.microsoft.com/office/drawing/2014/main" id="{5DF0BCC0-8809-D76E-70A0-5ACA868DBE18}"/>
              </a:ext>
            </a:extLst>
          </p:cNvPr>
          <p:cNvSpPr txBox="1"/>
          <p:nvPr/>
        </p:nvSpPr>
        <p:spPr bwMode="auto">
          <a:xfrm>
            <a:off x="2933000" y="167700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3" name="TextBox 152">
            <a:extLst>
              <a:ext uri="{FF2B5EF4-FFF2-40B4-BE49-F238E27FC236}">
                <a16:creationId xmlns:a16="http://schemas.microsoft.com/office/drawing/2014/main" id="{49C6B228-8C78-4FE7-8172-27239B84D50E}"/>
              </a:ext>
            </a:extLst>
          </p:cNvPr>
          <p:cNvSpPr txBox="1"/>
          <p:nvPr/>
        </p:nvSpPr>
        <p:spPr bwMode="auto">
          <a:xfrm>
            <a:off x="3051073" y="167700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4" name="TextBox 153">
            <a:extLst>
              <a:ext uri="{FF2B5EF4-FFF2-40B4-BE49-F238E27FC236}">
                <a16:creationId xmlns:a16="http://schemas.microsoft.com/office/drawing/2014/main" id="{41FF638D-AD3E-38FF-6C7C-95ABDDA593AC}"/>
              </a:ext>
            </a:extLst>
          </p:cNvPr>
          <p:cNvSpPr txBox="1"/>
          <p:nvPr/>
        </p:nvSpPr>
        <p:spPr bwMode="auto">
          <a:xfrm>
            <a:off x="3068820" y="167356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5" name="TextBox 154">
            <a:extLst>
              <a:ext uri="{FF2B5EF4-FFF2-40B4-BE49-F238E27FC236}">
                <a16:creationId xmlns:a16="http://schemas.microsoft.com/office/drawing/2014/main" id="{47C3BFEC-84EF-9B7B-1335-4F3F6764EF22}"/>
              </a:ext>
            </a:extLst>
          </p:cNvPr>
          <p:cNvSpPr txBox="1"/>
          <p:nvPr/>
        </p:nvSpPr>
        <p:spPr bwMode="auto">
          <a:xfrm>
            <a:off x="3629756" y="170851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6" name="TextBox 155">
            <a:extLst>
              <a:ext uri="{FF2B5EF4-FFF2-40B4-BE49-F238E27FC236}">
                <a16:creationId xmlns:a16="http://schemas.microsoft.com/office/drawing/2014/main" id="{57BB3236-2AB3-C168-CD04-9D7E94724527}"/>
              </a:ext>
            </a:extLst>
          </p:cNvPr>
          <p:cNvSpPr txBox="1"/>
          <p:nvPr/>
        </p:nvSpPr>
        <p:spPr bwMode="auto">
          <a:xfrm>
            <a:off x="4173377" y="171378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7" name="TextBox 156">
            <a:extLst>
              <a:ext uri="{FF2B5EF4-FFF2-40B4-BE49-F238E27FC236}">
                <a16:creationId xmlns:a16="http://schemas.microsoft.com/office/drawing/2014/main" id="{37CB6126-0CC2-68B7-9D09-01B5CBD51608}"/>
              </a:ext>
            </a:extLst>
          </p:cNvPr>
          <p:cNvSpPr txBox="1"/>
          <p:nvPr/>
        </p:nvSpPr>
        <p:spPr bwMode="auto">
          <a:xfrm>
            <a:off x="4666919" y="18413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8" name="TextBox 157">
            <a:extLst>
              <a:ext uri="{FF2B5EF4-FFF2-40B4-BE49-F238E27FC236}">
                <a16:creationId xmlns:a16="http://schemas.microsoft.com/office/drawing/2014/main" id="{788AC755-3AC0-1AFC-8AF8-136C1F45205D}"/>
              </a:ext>
            </a:extLst>
          </p:cNvPr>
          <p:cNvSpPr txBox="1"/>
          <p:nvPr/>
        </p:nvSpPr>
        <p:spPr bwMode="auto">
          <a:xfrm>
            <a:off x="4795745" y="18413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59" name="TextBox 158">
            <a:extLst>
              <a:ext uri="{FF2B5EF4-FFF2-40B4-BE49-F238E27FC236}">
                <a16:creationId xmlns:a16="http://schemas.microsoft.com/office/drawing/2014/main" id="{AC5B2956-4DF4-59EC-1D99-F8250EE7B339}"/>
              </a:ext>
            </a:extLst>
          </p:cNvPr>
          <p:cNvSpPr txBox="1"/>
          <p:nvPr/>
        </p:nvSpPr>
        <p:spPr bwMode="auto">
          <a:xfrm>
            <a:off x="5178252" y="184434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0" name="TextBox 159">
            <a:extLst>
              <a:ext uri="{FF2B5EF4-FFF2-40B4-BE49-F238E27FC236}">
                <a16:creationId xmlns:a16="http://schemas.microsoft.com/office/drawing/2014/main" id="{C6874EA9-76CD-133D-5690-66F77F194FA7}"/>
              </a:ext>
            </a:extLst>
          </p:cNvPr>
          <p:cNvSpPr txBox="1"/>
          <p:nvPr/>
        </p:nvSpPr>
        <p:spPr bwMode="auto">
          <a:xfrm>
            <a:off x="6222863" y="19410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1" name="TextBox 160">
            <a:extLst>
              <a:ext uri="{FF2B5EF4-FFF2-40B4-BE49-F238E27FC236}">
                <a16:creationId xmlns:a16="http://schemas.microsoft.com/office/drawing/2014/main" id="{108BC679-A8C6-C2AA-954C-80455B8955FB}"/>
              </a:ext>
            </a:extLst>
          </p:cNvPr>
          <p:cNvSpPr txBox="1"/>
          <p:nvPr/>
        </p:nvSpPr>
        <p:spPr bwMode="auto">
          <a:xfrm>
            <a:off x="6238702" y="194276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2" name="TextBox 161">
            <a:extLst>
              <a:ext uri="{FF2B5EF4-FFF2-40B4-BE49-F238E27FC236}">
                <a16:creationId xmlns:a16="http://schemas.microsoft.com/office/drawing/2014/main" id="{78291471-68F4-D869-F17B-FE0A39058481}"/>
              </a:ext>
            </a:extLst>
          </p:cNvPr>
          <p:cNvSpPr txBox="1"/>
          <p:nvPr/>
        </p:nvSpPr>
        <p:spPr bwMode="auto">
          <a:xfrm>
            <a:off x="6870308" y="201554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3" name="TextBox 162">
            <a:extLst>
              <a:ext uri="{FF2B5EF4-FFF2-40B4-BE49-F238E27FC236}">
                <a16:creationId xmlns:a16="http://schemas.microsoft.com/office/drawing/2014/main" id="{0F90EB9F-F95C-7386-CF3F-25F2A19B1E0E}"/>
              </a:ext>
            </a:extLst>
          </p:cNvPr>
          <p:cNvSpPr txBox="1"/>
          <p:nvPr/>
        </p:nvSpPr>
        <p:spPr bwMode="auto">
          <a:xfrm>
            <a:off x="6886745" y="201899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4" name="TextBox 163">
            <a:extLst>
              <a:ext uri="{FF2B5EF4-FFF2-40B4-BE49-F238E27FC236}">
                <a16:creationId xmlns:a16="http://schemas.microsoft.com/office/drawing/2014/main" id="{B0B5032A-36B7-E8B4-64CE-7B06E600B891}"/>
              </a:ext>
            </a:extLst>
          </p:cNvPr>
          <p:cNvSpPr txBox="1"/>
          <p:nvPr/>
        </p:nvSpPr>
        <p:spPr bwMode="auto">
          <a:xfrm>
            <a:off x="7933897" y="218690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5" name="TextBox 164">
            <a:extLst>
              <a:ext uri="{FF2B5EF4-FFF2-40B4-BE49-F238E27FC236}">
                <a16:creationId xmlns:a16="http://schemas.microsoft.com/office/drawing/2014/main" id="{4762524C-7967-465A-247E-723A7148324D}"/>
              </a:ext>
            </a:extLst>
          </p:cNvPr>
          <p:cNvSpPr txBox="1"/>
          <p:nvPr/>
        </p:nvSpPr>
        <p:spPr bwMode="auto">
          <a:xfrm>
            <a:off x="7091666" y="20428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6" name="TextBox 165">
            <a:extLst>
              <a:ext uri="{FF2B5EF4-FFF2-40B4-BE49-F238E27FC236}">
                <a16:creationId xmlns:a16="http://schemas.microsoft.com/office/drawing/2014/main" id="{C2E1130E-F631-C936-8616-D4D357470D7C}"/>
              </a:ext>
            </a:extLst>
          </p:cNvPr>
          <p:cNvSpPr txBox="1"/>
          <p:nvPr/>
        </p:nvSpPr>
        <p:spPr bwMode="auto">
          <a:xfrm>
            <a:off x="7800921" y="218612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7" name="TextBox 166">
            <a:extLst>
              <a:ext uri="{FF2B5EF4-FFF2-40B4-BE49-F238E27FC236}">
                <a16:creationId xmlns:a16="http://schemas.microsoft.com/office/drawing/2014/main" id="{855F5E5D-88A3-446C-67DA-66013D8C2534}"/>
              </a:ext>
            </a:extLst>
          </p:cNvPr>
          <p:cNvSpPr txBox="1"/>
          <p:nvPr/>
        </p:nvSpPr>
        <p:spPr bwMode="auto">
          <a:xfrm>
            <a:off x="8041808" y="219025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8" name="TextBox 167">
            <a:extLst>
              <a:ext uri="{FF2B5EF4-FFF2-40B4-BE49-F238E27FC236}">
                <a16:creationId xmlns:a16="http://schemas.microsoft.com/office/drawing/2014/main" id="{2715FE1D-F752-E69F-4733-A1D4C9E274DD}"/>
              </a:ext>
            </a:extLst>
          </p:cNvPr>
          <p:cNvSpPr txBox="1"/>
          <p:nvPr/>
        </p:nvSpPr>
        <p:spPr bwMode="auto">
          <a:xfrm>
            <a:off x="8207549" y="21963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69" name="TextBox 168">
            <a:extLst>
              <a:ext uri="{FF2B5EF4-FFF2-40B4-BE49-F238E27FC236}">
                <a16:creationId xmlns:a16="http://schemas.microsoft.com/office/drawing/2014/main" id="{CF726BAA-4236-060C-B9A4-FB253CA84C54}"/>
              </a:ext>
            </a:extLst>
          </p:cNvPr>
          <p:cNvSpPr txBox="1"/>
          <p:nvPr/>
        </p:nvSpPr>
        <p:spPr bwMode="auto">
          <a:xfrm>
            <a:off x="8075220" y="218916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0" name="TextBox 169">
            <a:extLst>
              <a:ext uri="{FF2B5EF4-FFF2-40B4-BE49-F238E27FC236}">
                <a16:creationId xmlns:a16="http://schemas.microsoft.com/office/drawing/2014/main" id="{A3A7CA52-0C4A-8C83-3BB2-1D31BBB74AF4}"/>
              </a:ext>
            </a:extLst>
          </p:cNvPr>
          <p:cNvSpPr txBox="1"/>
          <p:nvPr/>
        </p:nvSpPr>
        <p:spPr bwMode="auto">
          <a:xfrm>
            <a:off x="7998385" y="21857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1" name="TextBox 170">
            <a:extLst>
              <a:ext uri="{FF2B5EF4-FFF2-40B4-BE49-F238E27FC236}">
                <a16:creationId xmlns:a16="http://schemas.microsoft.com/office/drawing/2014/main" id="{C7FFDA62-5A4E-EA4D-661D-FBFBFC24FB55}"/>
              </a:ext>
            </a:extLst>
          </p:cNvPr>
          <p:cNvSpPr txBox="1"/>
          <p:nvPr/>
        </p:nvSpPr>
        <p:spPr bwMode="auto">
          <a:xfrm>
            <a:off x="7953440" y="218710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2" name="TextBox 171">
            <a:extLst>
              <a:ext uri="{FF2B5EF4-FFF2-40B4-BE49-F238E27FC236}">
                <a16:creationId xmlns:a16="http://schemas.microsoft.com/office/drawing/2014/main" id="{84713E23-E4BE-0FEE-349F-EB8A3A443D91}"/>
              </a:ext>
            </a:extLst>
          </p:cNvPr>
          <p:cNvSpPr txBox="1"/>
          <p:nvPr/>
        </p:nvSpPr>
        <p:spPr bwMode="auto">
          <a:xfrm>
            <a:off x="7978228" y="218824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3" name="TextBox 172">
            <a:extLst>
              <a:ext uri="{FF2B5EF4-FFF2-40B4-BE49-F238E27FC236}">
                <a16:creationId xmlns:a16="http://schemas.microsoft.com/office/drawing/2014/main" id="{24191F58-DBAD-7AE0-0921-5252C6E5AACD}"/>
              </a:ext>
            </a:extLst>
          </p:cNvPr>
          <p:cNvSpPr txBox="1"/>
          <p:nvPr/>
        </p:nvSpPr>
        <p:spPr bwMode="auto">
          <a:xfrm>
            <a:off x="8355792" y="218858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4" name="TextBox 173">
            <a:extLst>
              <a:ext uri="{FF2B5EF4-FFF2-40B4-BE49-F238E27FC236}">
                <a16:creationId xmlns:a16="http://schemas.microsoft.com/office/drawing/2014/main" id="{731B0B62-84C7-ED4D-40F9-1B0E9CCA98ED}"/>
              </a:ext>
            </a:extLst>
          </p:cNvPr>
          <p:cNvSpPr txBox="1"/>
          <p:nvPr/>
        </p:nvSpPr>
        <p:spPr bwMode="auto">
          <a:xfrm>
            <a:off x="8449739" y="219396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5" name="TextBox 174">
            <a:extLst>
              <a:ext uri="{FF2B5EF4-FFF2-40B4-BE49-F238E27FC236}">
                <a16:creationId xmlns:a16="http://schemas.microsoft.com/office/drawing/2014/main" id="{4493F152-C30F-5F6E-02DE-04041900A150}"/>
              </a:ext>
            </a:extLst>
          </p:cNvPr>
          <p:cNvSpPr txBox="1"/>
          <p:nvPr/>
        </p:nvSpPr>
        <p:spPr bwMode="auto">
          <a:xfrm>
            <a:off x="8412691" y="219215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6" name="TextBox 175">
            <a:extLst>
              <a:ext uri="{FF2B5EF4-FFF2-40B4-BE49-F238E27FC236}">
                <a16:creationId xmlns:a16="http://schemas.microsoft.com/office/drawing/2014/main" id="{7C8F6825-EA06-76AA-05E4-0E146A5B5F5B}"/>
              </a:ext>
            </a:extLst>
          </p:cNvPr>
          <p:cNvSpPr txBox="1"/>
          <p:nvPr/>
        </p:nvSpPr>
        <p:spPr bwMode="auto">
          <a:xfrm>
            <a:off x="8371723" y="219215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7" name="TextBox 176">
            <a:extLst>
              <a:ext uri="{FF2B5EF4-FFF2-40B4-BE49-F238E27FC236}">
                <a16:creationId xmlns:a16="http://schemas.microsoft.com/office/drawing/2014/main" id="{6B369EAC-A272-15B4-410D-42BA8E1BF549}"/>
              </a:ext>
            </a:extLst>
          </p:cNvPr>
          <p:cNvSpPr txBox="1"/>
          <p:nvPr/>
        </p:nvSpPr>
        <p:spPr bwMode="auto">
          <a:xfrm>
            <a:off x="8389781" y="21933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8" name="TextBox 177">
            <a:extLst>
              <a:ext uri="{FF2B5EF4-FFF2-40B4-BE49-F238E27FC236}">
                <a16:creationId xmlns:a16="http://schemas.microsoft.com/office/drawing/2014/main" id="{6D4D8315-8F91-84BF-91AA-84D02FFED391}"/>
              </a:ext>
            </a:extLst>
          </p:cNvPr>
          <p:cNvSpPr txBox="1"/>
          <p:nvPr/>
        </p:nvSpPr>
        <p:spPr bwMode="auto">
          <a:xfrm>
            <a:off x="8554452" y="219225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79" name="TextBox 178">
            <a:extLst>
              <a:ext uri="{FF2B5EF4-FFF2-40B4-BE49-F238E27FC236}">
                <a16:creationId xmlns:a16="http://schemas.microsoft.com/office/drawing/2014/main" id="{7487F4AB-1B84-3583-8924-3934B0B69D99}"/>
              </a:ext>
            </a:extLst>
          </p:cNvPr>
          <p:cNvSpPr txBox="1"/>
          <p:nvPr/>
        </p:nvSpPr>
        <p:spPr bwMode="auto">
          <a:xfrm>
            <a:off x="8598985" y="219225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0" name="TextBox 179">
            <a:extLst>
              <a:ext uri="{FF2B5EF4-FFF2-40B4-BE49-F238E27FC236}">
                <a16:creationId xmlns:a16="http://schemas.microsoft.com/office/drawing/2014/main" id="{D5ACE6D7-4D4B-64DA-8D60-0F40987BB38D}"/>
              </a:ext>
            </a:extLst>
          </p:cNvPr>
          <p:cNvSpPr txBox="1"/>
          <p:nvPr/>
        </p:nvSpPr>
        <p:spPr bwMode="auto">
          <a:xfrm>
            <a:off x="8681302" y="219385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1" name="TextBox 180">
            <a:extLst>
              <a:ext uri="{FF2B5EF4-FFF2-40B4-BE49-F238E27FC236}">
                <a16:creationId xmlns:a16="http://schemas.microsoft.com/office/drawing/2014/main" id="{17F0DA1C-3704-3B9C-2C33-3511ED9A48C7}"/>
              </a:ext>
            </a:extLst>
          </p:cNvPr>
          <p:cNvSpPr txBox="1"/>
          <p:nvPr/>
        </p:nvSpPr>
        <p:spPr bwMode="auto">
          <a:xfrm>
            <a:off x="8944018" y="218890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2" name="TextBox 181">
            <a:extLst>
              <a:ext uri="{FF2B5EF4-FFF2-40B4-BE49-F238E27FC236}">
                <a16:creationId xmlns:a16="http://schemas.microsoft.com/office/drawing/2014/main" id="{B3C69240-A8E5-1B3F-D988-8B621A6A2D74}"/>
              </a:ext>
            </a:extLst>
          </p:cNvPr>
          <p:cNvSpPr txBox="1"/>
          <p:nvPr/>
        </p:nvSpPr>
        <p:spPr bwMode="auto">
          <a:xfrm>
            <a:off x="10447811" y="219215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3" name="TextBox 182">
            <a:extLst>
              <a:ext uri="{FF2B5EF4-FFF2-40B4-BE49-F238E27FC236}">
                <a16:creationId xmlns:a16="http://schemas.microsoft.com/office/drawing/2014/main" id="{C9AAA534-C199-8613-FA19-B9667DA9E6C2}"/>
              </a:ext>
            </a:extLst>
          </p:cNvPr>
          <p:cNvSpPr txBox="1"/>
          <p:nvPr/>
        </p:nvSpPr>
        <p:spPr bwMode="auto">
          <a:xfrm>
            <a:off x="9171378" y="218612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4" name="TextBox 183">
            <a:extLst>
              <a:ext uri="{FF2B5EF4-FFF2-40B4-BE49-F238E27FC236}">
                <a16:creationId xmlns:a16="http://schemas.microsoft.com/office/drawing/2014/main" id="{DABE9F24-DC29-9CE7-3CEB-7193ED9430EC}"/>
              </a:ext>
            </a:extLst>
          </p:cNvPr>
          <p:cNvSpPr txBox="1"/>
          <p:nvPr/>
        </p:nvSpPr>
        <p:spPr bwMode="auto">
          <a:xfrm>
            <a:off x="9190832" y="21857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5" name="TextBox 184">
            <a:extLst>
              <a:ext uri="{FF2B5EF4-FFF2-40B4-BE49-F238E27FC236}">
                <a16:creationId xmlns:a16="http://schemas.microsoft.com/office/drawing/2014/main" id="{1754B7BC-2C2D-F9DF-C73F-348B181A6F00}"/>
              </a:ext>
            </a:extLst>
          </p:cNvPr>
          <p:cNvSpPr txBox="1"/>
          <p:nvPr/>
        </p:nvSpPr>
        <p:spPr bwMode="auto">
          <a:xfrm>
            <a:off x="9209980" y="21857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6" name="TextBox 185">
            <a:extLst>
              <a:ext uri="{FF2B5EF4-FFF2-40B4-BE49-F238E27FC236}">
                <a16:creationId xmlns:a16="http://schemas.microsoft.com/office/drawing/2014/main" id="{6A61AAE0-3630-0536-721F-598570FC65DC}"/>
              </a:ext>
            </a:extLst>
          </p:cNvPr>
          <p:cNvSpPr txBox="1"/>
          <p:nvPr/>
        </p:nvSpPr>
        <p:spPr bwMode="auto">
          <a:xfrm>
            <a:off x="9228114" y="218665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7" name="TextBox 186">
            <a:extLst>
              <a:ext uri="{FF2B5EF4-FFF2-40B4-BE49-F238E27FC236}">
                <a16:creationId xmlns:a16="http://schemas.microsoft.com/office/drawing/2014/main" id="{6D7DB756-D101-5971-3832-594498B591DF}"/>
              </a:ext>
            </a:extLst>
          </p:cNvPr>
          <p:cNvSpPr txBox="1"/>
          <p:nvPr/>
        </p:nvSpPr>
        <p:spPr bwMode="auto">
          <a:xfrm>
            <a:off x="9608116" y="218837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8" name="TextBox 187">
            <a:extLst>
              <a:ext uri="{FF2B5EF4-FFF2-40B4-BE49-F238E27FC236}">
                <a16:creationId xmlns:a16="http://schemas.microsoft.com/office/drawing/2014/main" id="{BE015E63-CE3B-2E82-7C95-679E108AD16C}"/>
              </a:ext>
            </a:extLst>
          </p:cNvPr>
          <p:cNvSpPr txBox="1"/>
          <p:nvPr/>
        </p:nvSpPr>
        <p:spPr bwMode="auto">
          <a:xfrm>
            <a:off x="9631081" y="218824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89" name="TextBox 188">
            <a:extLst>
              <a:ext uri="{FF2B5EF4-FFF2-40B4-BE49-F238E27FC236}">
                <a16:creationId xmlns:a16="http://schemas.microsoft.com/office/drawing/2014/main" id="{3791775D-F271-4EFC-D93F-64000F450E00}"/>
              </a:ext>
            </a:extLst>
          </p:cNvPr>
          <p:cNvSpPr txBox="1"/>
          <p:nvPr/>
        </p:nvSpPr>
        <p:spPr bwMode="auto">
          <a:xfrm>
            <a:off x="9650474" y="218824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0" name="TextBox 189">
            <a:extLst>
              <a:ext uri="{FF2B5EF4-FFF2-40B4-BE49-F238E27FC236}">
                <a16:creationId xmlns:a16="http://schemas.microsoft.com/office/drawing/2014/main" id="{1CF86481-B0FE-5FAA-46BF-D59A2ACA5F61}"/>
              </a:ext>
            </a:extLst>
          </p:cNvPr>
          <p:cNvSpPr txBox="1"/>
          <p:nvPr/>
        </p:nvSpPr>
        <p:spPr bwMode="auto">
          <a:xfrm>
            <a:off x="9729015" y="219474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1" name="TextBox 190">
            <a:extLst>
              <a:ext uri="{FF2B5EF4-FFF2-40B4-BE49-F238E27FC236}">
                <a16:creationId xmlns:a16="http://schemas.microsoft.com/office/drawing/2014/main" id="{9D769023-CB56-3F2A-6A1B-6D1FE0CB4143}"/>
              </a:ext>
            </a:extLst>
          </p:cNvPr>
          <p:cNvSpPr txBox="1"/>
          <p:nvPr/>
        </p:nvSpPr>
        <p:spPr bwMode="auto">
          <a:xfrm>
            <a:off x="9685551" y="219025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2" name="TextBox 191">
            <a:extLst>
              <a:ext uri="{FF2B5EF4-FFF2-40B4-BE49-F238E27FC236}">
                <a16:creationId xmlns:a16="http://schemas.microsoft.com/office/drawing/2014/main" id="{77BE3CA2-5430-6781-28D3-B0096B7E438E}"/>
              </a:ext>
            </a:extLst>
          </p:cNvPr>
          <p:cNvSpPr txBox="1"/>
          <p:nvPr/>
        </p:nvSpPr>
        <p:spPr bwMode="auto">
          <a:xfrm>
            <a:off x="9758621" y="219215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3" name="TextBox 192">
            <a:extLst>
              <a:ext uri="{FF2B5EF4-FFF2-40B4-BE49-F238E27FC236}">
                <a16:creationId xmlns:a16="http://schemas.microsoft.com/office/drawing/2014/main" id="{366F2BDA-B17C-8D58-DC7F-216FAA7879D9}"/>
              </a:ext>
            </a:extLst>
          </p:cNvPr>
          <p:cNvSpPr txBox="1"/>
          <p:nvPr/>
        </p:nvSpPr>
        <p:spPr bwMode="auto">
          <a:xfrm>
            <a:off x="10088240" y="219363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4" name="TextBox 193">
            <a:extLst>
              <a:ext uri="{FF2B5EF4-FFF2-40B4-BE49-F238E27FC236}">
                <a16:creationId xmlns:a16="http://schemas.microsoft.com/office/drawing/2014/main" id="{61DCB378-54DE-B62E-2F92-3FF967E59840}"/>
              </a:ext>
            </a:extLst>
          </p:cNvPr>
          <p:cNvSpPr txBox="1"/>
          <p:nvPr/>
        </p:nvSpPr>
        <p:spPr bwMode="auto">
          <a:xfrm>
            <a:off x="10030146" y="219025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5" name="TextBox 194">
            <a:extLst>
              <a:ext uri="{FF2B5EF4-FFF2-40B4-BE49-F238E27FC236}">
                <a16:creationId xmlns:a16="http://schemas.microsoft.com/office/drawing/2014/main" id="{BB6B40C0-FF84-EF61-3487-FC28C21949BB}"/>
              </a:ext>
            </a:extLst>
          </p:cNvPr>
          <p:cNvSpPr txBox="1"/>
          <p:nvPr/>
        </p:nvSpPr>
        <p:spPr bwMode="auto">
          <a:xfrm>
            <a:off x="10065311" y="218639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6" name="TextBox 195">
            <a:extLst>
              <a:ext uri="{FF2B5EF4-FFF2-40B4-BE49-F238E27FC236}">
                <a16:creationId xmlns:a16="http://schemas.microsoft.com/office/drawing/2014/main" id="{BD90E177-A10A-11E5-D2C4-8036C5AD9768}"/>
              </a:ext>
            </a:extLst>
          </p:cNvPr>
          <p:cNvSpPr txBox="1"/>
          <p:nvPr/>
        </p:nvSpPr>
        <p:spPr bwMode="auto">
          <a:xfrm>
            <a:off x="10046711" y="219024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Tree>
    <p:extLst>
      <p:ext uri="{BB962C8B-B14F-4D97-AF65-F5344CB8AC3E}">
        <p14:creationId xmlns:p14="http://schemas.microsoft.com/office/powerpoint/2010/main" val="75041225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OS in ITT Population for Cohort 1</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cxnSp>
        <p:nvCxnSpPr>
          <p:cNvPr id="7" name="Straight Connector 6">
            <a:extLst>
              <a:ext uri="{FF2B5EF4-FFF2-40B4-BE49-F238E27FC236}">
                <a16:creationId xmlns:a16="http://schemas.microsoft.com/office/drawing/2014/main" id="{522559A1-72E9-6FAE-D7F0-2D1BAAEFBAAC}"/>
              </a:ext>
            </a:extLst>
          </p:cNvPr>
          <p:cNvCxnSpPr>
            <a:cxnSpLocks/>
          </p:cNvCxnSpPr>
          <p:nvPr/>
        </p:nvCxnSpPr>
        <p:spPr bwMode="auto">
          <a:xfrm>
            <a:off x="2184400" y="4782324"/>
            <a:ext cx="8661400"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4C34E917-952B-7984-0CCF-9CAEFDC56362}"/>
              </a:ext>
            </a:extLst>
          </p:cNvPr>
          <p:cNvCxnSpPr>
            <a:cxnSpLocks/>
          </p:cNvCxnSpPr>
          <p:nvPr/>
        </p:nvCxnSpPr>
        <p:spPr bwMode="auto">
          <a:xfrm flipV="1">
            <a:off x="2192867" y="1702373"/>
            <a:ext cx="0" cy="307995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FF27436B-CABF-936A-6E42-BAA42F4EA912}"/>
              </a:ext>
            </a:extLst>
          </p:cNvPr>
          <p:cNvCxnSpPr>
            <a:cxnSpLocks/>
          </p:cNvCxnSpPr>
          <p:nvPr/>
        </p:nvCxnSpPr>
        <p:spPr bwMode="auto">
          <a:xfrm flipH="1">
            <a:off x="2116669" y="171130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73DE9499-E519-D9C5-B3D2-04F7BA48ABBA}"/>
              </a:ext>
            </a:extLst>
          </p:cNvPr>
          <p:cNvCxnSpPr>
            <a:cxnSpLocks/>
          </p:cNvCxnSpPr>
          <p:nvPr/>
        </p:nvCxnSpPr>
        <p:spPr bwMode="auto">
          <a:xfrm flipH="1">
            <a:off x="2116669" y="20184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39DA8208-9FD7-08AA-50C3-B6E292A2AB24}"/>
              </a:ext>
            </a:extLst>
          </p:cNvPr>
          <p:cNvCxnSpPr>
            <a:cxnSpLocks/>
          </p:cNvCxnSpPr>
          <p:nvPr/>
        </p:nvCxnSpPr>
        <p:spPr bwMode="auto">
          <a:xfrm flipH="1">
            <a:off x="2116669" y="232550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C728A958-1328-B7A8-4D8D-26730FDF9562}"/>
              </a:ext>
            </a:extLst>
          </p:cNvPr>
          <p:cNvCxnSpPr>
            <a:cxnSpLocks/>
          </p:cNvCxnSpPr>
          <p:nvPr/>
        </p:nvCxnSpPr>
        <p:spPr bwMode="auto">
          <a:xfrm flipH="1">
            <a:off x="2116669" y="263260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27896C4-EE95-BC75-8030-BA7A2F227CC4}"/>
              </a:ext>
            </a:extLst>
          </p:cNvPr>
          <p:cNvCxnSpPr>
            <a:cxnSpLocks/>
          </p:cNvCxnSpPr>
          <p:nvPr/>
        </p:nvCxnSpPr>
        <p:spPr bwMode="auto">
          <a:xfrm flipH="1">
            <a:off x="2116669" y="293970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761B65C-A61E-FFE5-D322-191B4BB7D3E5}"/>
              </a:ext>
            </a:extLst>
          </p:cNvPr>
          <p:cNvCxnSpPr>
            <a:cxnSpLocks/>
          </p:cNvCxnSpPr>
          <p:nvPr/>
        </p:nvCxnSpPr>
        <p:spPr bwMode="auto">
          <a:xfrm flipH="1">
            <a:off x="2116669" y="324681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D1F92B29-43C6-6693-8B6E-CDF56DC8A482}"/>
              </a:ext>
            </a:extLst>
          </p:cNvPr>
          <p:cNvCxnSpPr>
            <a:cxnSpLocks/>
          </p:cNvCxnSpPr>
          <p:nvPr/>
        </p:nvCxnSpPr>
        <p:spPr bwMode="auto">
          <a:xfrm flipH="1">
            <a:off x="2116669" y="355391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04BA1CD4-8549-33D2-6FDA-591C9D348626}"/>
              </a:ext>
            </a:extLst>
          </p:cNvPr>
          <p:cNvCxnSpPr>
            <a:cxnSpLocks/>
          </p:cNvCxnSpPr>
          <p:nvPr/>
        </p:nvCxnSpPr>
        <p:spPr bwMode="auto">
          <a:xfrm flipH="1">
            <a:off x="2116669" y="386101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9A2373A-EAA7-402E-4EF3-3E5912C52798}"/>
              </a:ext>
            </a:extLst>
          </p:cNvPr>
          <p:cNvCxnSpPr>
            <a:cxnSpLocks/>
          </p:cNvCxnSpPr>
          <p:nvPr/>
        </p:nvCxnSpPr>
        <p:spPr bwMode="auto">
          <a:xfrm flipH="1">
            <a:off x="2116669" y="41681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9738485-BC16-C0A3-6DFD-1A96F2B29EA4}"/>
              </a:ext>
            </a:extLst>
          </p:cNvPr>
          <p:cNvCxnSpPr>
            <a:cxnSpLocks/>
          </p:cNvCxnSpPr>
          <p:nvPr/>
        </p:nvCxnSpPr>
        <p:spPr bwMode="auto">
          <a:xfrm flipH="1">
            <a:off x="2116669" y="44752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CDE9E81A-1C00-B64F-DBCB-24C03F9B2074}"/>
              </a:ext>
            </a:extLst>
          </p:cNvPr>
          <p:cNvCxnSpPr>
            <a:cxnSpLocks/>
          </p:cNvCxnSpPr>
          <p:nvPr/>
        </p:nvCxnSpPr>
        <p:spPr bwMode="auto">
          <a:xfrm flipH="1">
            <a:off x="2116669" y="47823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94306A9F-D2DE-40B2-BB45-CA1B7A85D8EA}"/>
              </a:ext>
            </a:extLst>
          </p:cNvPr>
          <p:cNvCxnSpPr>
            <a:cxnSpLocks/>
          </p:cNvCxnSpPr>
          <p:nvPr/>
        </p:nvCxnSpPr>
        <p:spPr bwMode="auto">
          <a:xfrm>
            <a:off x="2192867"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CEA0B1A6-1E40-9EB0-C584-3D8522B9692A}"/>
              </a:ext>
            </a:extLst>
          </p:cNvPr>
          <p:cNvCxnSpPr>
            <a:cxnSpLocks/>
          </p:cNvCxnSpPr>
          <p:nvPr/>
        </p:nvCxnSpPr>
        <p:spPr bwMode="auto">
          <a:xfrm>
            <a:off x="2625090"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2D9547E-EDE8-28F7-D36C-7AA0BB41D58E}"/>
              </a:ext>
            </a:extLst>
          </p:cNvPr>
          <p:cNvCxnSpPr>
            <a:cxnSpLocks/>
          </p:cNvCxnSpPr>
          <p:nvPr/>
        </p:nvCxnSpPr>
        <p:spPr bwMode="auto">
          <a:xfrm>
            <a:off x="3057313"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23037CE-5030-3B24-2DE1-E14D732F9BD7}"/>
              </a:ext>
            </a:extLst>
          </p:cNvPr>
          <p:cNvCxnSpPr>
            <a:cxnSpLocks/>
          </p:cNvCxnSpPr>
          <p:nvPr/>
        </p:nvCxnSpPr>
        <p:spPr bwMode="auto">
          <a:xfrm>
            <a:off x="3489536"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682AA83-F84E-D4CE-2CA4-C07C28F0F1B2}"/>
              </a:ext>
            </a:extLst>
          </p:cNvPr>
          <p:cNvCxnSpPr>
            <a:cxnSpLocks/>
          </p:cNvCxnSpPr>
          <p:nvPr/>
        </p:nvCxnSpPr>
        <p:spPr bwMode="auto">
          <a:xfrm>
            <a:off x="3921759"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7921356-06BE-7CE3-CF80-74E495BD7B41}"/>
              </a:ext>
            </a:extLst>
          </p:cNvPr>
          <p:cNvCxnSpPr>
            <a:cxnSpLocks/>
          </p:cNvCxnSpPr>
          <p:nvPr/>
        </p:nvCxnSpPr>
        <p:spPr bwMode="auto">
          <a:xfrm>
            <a:off x="4353982"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316948A-1189-D062-B97F-061261944A29}"/>
              </a:ext>
            </a:extLst>
          </p:cNvPr>
          <p:cNvCxnSpPr>
            <a:cxnSpLocks/>
          </p:cNvCxnSpPr>
          <p:nvPr/>
        </p:nvCxnSpPr>
        <p:spPr bwMode="auto">
          <a:xfrm>
            <a:off x="4786205"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CDDBC5BF-FCDF-4539-102C-A780B72FA426}"/>
              </a:ext>
            </a:extLst>
          </p:cNvPr>
          <p:cNvCxnSpPr>
            <a:cxnSpLocks/>
          </p:cNvCxnSpPr>
          <p:nvPr/>
        </p:nvCxnSpPr>
        <p:spPr bwMode="auto">
          <a:xfrm>
            <a:off x="5218428"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D0EF6C4-209E-5A64-7282-559F6E8F5075}"/>
              </a:ext>
            </a:extLst>
          </p:cNvPr>
          <p:cNvCxnSpPr>
            <a:cxnSpLocks/>
          </p:cNvCxnSpPr>
          <p:nvPr/>
        </p:nvCxnSpPr>
        <p:spPr bwMode="auto">
          <a:xfrm>
            <a:off x="5650651"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C02B3F9-6089-E1B6-85A1-74653FEDD249}"/>
              </a:ext>
            </a:extLst>
          </p:cNvPr>
          <p:cNvCxnSpPr>
            <a:cxnSpLocks/>
          </p:cNvCxnSpPr>
          <p:nvPr/>
        </p:nvCxnSpPr>
        <p:spPr bwMode="auto">
          <a:xfrm>
            <a:off x="6082874"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555AE22-50AE-5C66-9E7C-77C09443947A}"/>
              </a:ext>
            </a:extLst>
          </p:cNvPr>
          <p:cNvCxnSpPr>
            <a:cxnSpLocks/>
          </p:cNvCxnSpPr>
          <p:nvPr/>
        </p:nvCxnSpPr>
        <p:spPr bwMode="auto">
          <a:xfrm>
            <a:off x="6515097"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39B0473D-FC48-12A2-CB8A-D61A6235F238}"/>
              </a:ext>
            </a:extLst>
          </p:cNvPr>
          <p:cNvCxnSpPr>
            <a:cxnSpLocks/>
          </p:cNvCxnSpPr>
          <p:nvPr/>
        </p:nvCxnSpPr>
        <p:spPr bwMode="auto">
          <a:xfrm>
            <a:off x="7379543"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98499CE-CA09-F235-DA2C-4CF551417A7A}"/>
              </a:ext>
            </a:extLst>
          </p:cNvPr>
          <p:cNvCxnSpPr>
            <a:cxnSpLocks/>
          </p:cNvCxnSpPr>
          <p:nvPr/>
        </p:nvCxnSpPr>
        <p:spPr bwMode="auto">
          <a:xfrm>
            <a:off x="7811766"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6BF39EB-3214-EF2E-13D3-CF469883C9B1}"/>
              </a:ext>
            </a:extLst>
          </p:cNvPr>
          <p:cNvCxnSpPr>
            <a:cxnSpLocks/>
          </p:cNvCxnSpPr>
          <p:nvPr/>
        </p:nvCxnSpPr>
        <p:spPr bwMode="auto">
          <a:xfrm>
            <a:off x="8243989"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1206328-310E-75C4-7F70-854C56625A9D}"/>
              </a:ext>
            </a:extLst>
          </p:cNvPr>
          <p:cNvCxnSpPr>
            <a:cxnSpLocks/>
          </p:cNvCxnSpPr>
          <p:nvPr/>
        </p:nvCxnSpPr>
        <p:spPr bwMode="auto">
          <a:xfrm>
            <a:off x="8676212"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9AD9B15-5CDF-3FFF-ED8B-ED62F074CDD4}"/>
              </a:ext>
            </a:extLst>
          </p:cNvPr>
          <p:cNvCxnSpPr>
            <a:cxnSpLocks/>
          </p:cNvCxnSpPr>
          <p:nvPr/>
        </p:nvCxnSpPr>
        <p:spPr bwMode="auto">
          <a:xfrm>
            <a:off x="9108435"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6D71A1F-9193-16EA-CE5C-6BD573B8BE0D}"/>
              </a:ext>
            </a:extLst>
          </p:cNvPr>
          <p:cNvCxnSpPr>
            <a:cxnSpLocks/>
          </p:cNvCxnSpPr>
          <p:nvPr/>
        </p:nvCxnSpPr>
        <p:spPr bwMode="auto">
          <a:xfrm>
            <a:off x="9540658"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BFEBBBF1-4F36-FB7B-72D3-782BC9DAA215}"/>
              </a:ext>
            </a:extLst>
          </p:cNvPr>
          <p:cNvCxnSpPr>
            <a:cxnSpLocks/>
          </p:cNvCxnSpPr>
          <p:nvPr/>
        </p:nvCxnSpPr>
        <p:spPr bwMode="auto">
          <a:xfrm>
            <a:off x="9972881"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FA76D55-CEF0-6855-859D-8A85B48CE2E3}"/>
              </a:ext>
            </a:extLst>
          </p:cNvPr>
          <p:cNvCxnSpPr>
            <a:cxnSpLocks/>
          </p:cNvCxnSpPr>
          <p:nvPr/>
        </p:nvCxnSpPr>
        <p:spPr bwMode="auto">
          <a:xfrm>
            <a:off x="10837333" y="4782324"/>
            <a:ext cx="0" cy="67491"/>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04239C5-21CF-A09D-80D5-D80BB80D6519}"/>
              </a:ext>
            </a:extLst>
          </p:cNvPr>
          <p:cNvCxnSpPr>
            <a:cxnSpLocks/>
          </p:cNvCxnSpPr>
          <p:nvPr/>
        </p:nvCxnSpPr>
        <p:spPr bwMode="auto">
          <a:xfrm>
            <a:off x="6947320" y="4782324"/>
            <a:ext cx="0" cy="67491"/>
          </a:xfrm>
          <a:prstGeom prst="line">
            <a:avLst/>
          </a:prstGeom>
          <a:noFill/>
          <a:ln w="28575" cap="flat" cmpd="sng" algn="ctr">
            <a:solidFill>
              <a:schemeClr val="bg1"/>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673EAA80-6E15-2D70-D247-F1DD4CF54123}"/>
              </a:ext>
            </a:extLst>
          </p:cNvPr>
          <p:cNvSpPr txBox="1"/>
          <p:nvPr/>
        </p:nvSpPr>
        <p:spPr bwMode="auto">
          <a:xfrm>
            <a:off x="2180677" y="5184057"/>
            <a:ext cx="8622790"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41" name="TextBox 40">
            <a:extLst>
              <a:ext uri="{FF2B5EF4-FFF2-40B4-BE49-F238E27FC236}">
                <a16:creationId xmlns:a16="http://schemas.microsoft.com/office/drawing/2014/main" id="{8BC66924-C7E9-70DE-E1E1-0C58207F88AB}"/>
              </a:ext>
            </a:extLst>
          </p:cNvPr>
          <p:cNvSpPr txBox="1"/>
          <p:nvPr/>
        </p:nvSpPr>
        <p:spPr bwMode="auto">
          <a:xfrm rot="16200000">
            <a:off x="-111299" y="3046789"/>
            <a:ext cx="31474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 (%)</a:t>
            </a:r>
          </a:p>
        </p:txBody>
      </p:sp>
      <p:sp>
        <p:nvSpPr>
          <p:cNvPr id="42" name="TextBox 41">
            <a:extLst>
              <a:ext uri="{FF2B5EF4-FFF2-40B4-BE49-F238E27FC236}">
                <a16:creationId xmlns:a16="http://schemas.microsoft.com/office/drawing/2014/main" id="{FB318B0E-3753-C73B-76B9-6C534FD94BEF}"/>
              </a:ext>
            </a:extLst>
          </p:cNvPr>
          <p:cNvSpPr txBox="1"/>
          <p:nvPr/>
        </p:nvSpPr>
        <p:spPr bwMode="auto">
          <a:xfrm>
            <a:off x="1468458" y="1527198"/>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3" name="TextBox 42">
            <a:extLst>
              <a:ext uri="{FF2B5EF4-FFF2-40B4-BE49-F238E27FC236}">
                <a16:creationId xmlns:a16="http://schemas.microsoft.com/office/drawing/2014/main" id="{1CA04910-485B-49E2-98E8-1C865E180D8A}"/>
              </a:ext>
            </a:extLst>
          </p:cNvPr>
          <p:cNvSpPr txBox="1"/>
          <p:nvPr/>
        </p:nvSpPr>
        <p:spPr bwMode="auto">
          <a:xfrm>
            <a:off x="1468458" y="1834301"/>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44" name="TextBox 43">
            <a:extLst>
              <a:ext uri="{FF2B5EF4-FFF2-40B4-BE49-F238E27FC236}">
                <a16:creationId xmlns:a16="http://schemas.microsoft.com/office/drawing/2014/main" id="{202C1914-E444-266F-4B0C-1C3C30F93C51}"/>
              </a:ext>
            </a:extLst>
          </p:cNvPr>
          <p:cNvSpPr txBox="1"/>
          <p:nvPr/>
        </p:nvSpPr>
        <p:spPr bwMode="auto">
          <a:xfrm>
            <a:off x="1468458" y="2141404"/>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5" name="TextBox 44">
            <a:extLst>
              <a:ext uri="{FF2B5EF4-FFF2-40B4-BE49-F238E27FC236}">
                <a16:creationId xmlns:a16="http://schemas.microsoft.com/office/drawing/2014/main" id="{5BE5B843-4833-EBAC-28AF-ABD48E43758B}"/>
              </a:ext>
            </a:extLst>
          </p:cNvPr>
          <p:cNvSpPr txBox="1"/>
          <p:nvPr/>
        </p:nvSpPr>
        <p:spPr bwMode="auto">
          <a:xfrm>
            <a:off x="1468458" y="2448507"/>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sp>
        <p:nvSpPr>
          <p:cNvPr id="46" name="TextBox 45">
            <a:extLst>
              <a:ext uri="{FF2B5EF4-FFF2-40B4-BE49-F238E27FC236}">
                <a16:creationId xmlns:a16="http://schemas.microsoft.com/office/drawing/2014/main" id="{78213524-8AC2-7966-0777-AF650948F377}"/>
              </a:ext>
            </a:extLst>
          </p:cNvPr>
          <p:cNvSpPr txBox="1"/>
          <p:nvPr/>
        </p:nvSpPr>
        <p:spPr bwMode="auto">
          <a:xfrm>
            <a:off x="1468458" y="2755610"/>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7" name="TextBox 46">
            <a:extLst>
              <a:ext uri="{FF2B5EF4-FFF2-40B4-BE49-F238E27FC236}">
                <a16:creationId xmlns:a16="http://schemas.microsoft.com/office/drawing/2014/main" id="{282E0B9C-5C08-D149-F57F-CB49FB35084B}"/>
              </a:ext>
            </a:extLst>
          </p:cNvPr>
          <p:cNvSpPr txBox="1"/>
          <p:nvPr/>
        </p:nvSpPr>
        <p:spPr bwMode="auto">
          <a:xfrm>
            <a:off x="1468458" y="3062713"/>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48" name="TextBox 47">
            <a:extLst>
              <a:ext uri="{FF2B5EF4-FFF2-40B4-BE49-F238E27FC236}">
                <a16:creationId xmlns:a16="http://schemas.microsoft.com/office/drawing/2014/main" id="{606EEB42-C7D8-4A15-6917-2EFF7DE22EC2}"/>
              </a:ext>
            </a:extLst>
          </p:cNvPr>
          <p:cNvSpPr txBox="1"/>
          <p:nvPr/>
        </p:nvSpPr>
        <p:spPr bwMode="auto">
          <a:xfrm>
            <a:off x="1468458" y="3369816"/>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9" name="TextBox 48">
            <a:extLst>
              <a:ext uri="{FF2B5EF4-FFF2-40B4-BE49-F238E27FC236}">
                <a16:creationId xmlns:a16="http://schemas.microsoft.com/office/drawing/2014/main" id="{A894CE8F-4792-5F0A-17CF-1AFB34150BAD}"/>
              </a:ext>
            </a:extLst>
          </p:cNvPr>
          <p:cNvSpPr txBox="1"/>
          <p:nvPr/>
        </p:nvSpPr>
        <p:spPr bwMode="auto">
          <a:xfrm>
            <a:off x="1468458" y="3676919"/>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0" name="TextBox 49">
            <a:extLst>
              <a:ext uri="{FF2B5EF4-FFF2-40B4-BE49-F238E27FC236}">
                <a16:creationId xmlns:a16="http://schemas.microsoft.com/office/drawing/2014/main" id="{D52D6430-A21F-3365-932C-7176780178F1}"/>
              </a:ext>
            </a:extLst>
          </p:cNvPr>
          <p:cNvSpPr txBox="1"/>
          <p:nvPr/>
        </p:nvSpPr>
        <p:spPr bwMode="auto">
          <a:xfrm>
            <a:off x="1468458" y="3984022"/>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1" name="TextBox 50">
            <a:extLst>
              <a:ext uri="{FF2B5EF4-FFF2-40B4-BE49-F238E27FC236}">
                <a16:creationId xmlns:a16="http://schemas.microsoft.com/office/drawing/2014/main" id="{9827BF06-7032-5D30-8C67-6615D0CCF943}"/>
              </a:ext>
            </a:extLst>
          </p:cNvPr>
          <p:cNvSpPr txBox="1"/>
          <p:nvPr/>
        </p:nvSpPr>
        <p:spPr bwMode="auto">
          <a:xfrm>
            <a:off x="1468458" y="4291125"/>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52" name="TextBox 51">
            <a:extLst>
              <a:ext uri="{FF2B5EF4-FFF2-40B4-BE49-F238E27FC236}">
                <a16:creationId xmlns:a16="http://schemas.microsoft.com/office/drawing/2014/main" id="{3FC51073-A8C8-7743-F35E-8679B42295D4}"/>
              </a:ext>
            </a:extLst>
          </p:cNvPr>
          <p:cNvSpPr txBox="1"/>
          <p:nvPr/>
        </p:nvSpPr>
        <p:spPr bwMode="auto">
          <a:xfrm>
            <a:off x="1468458" y="4598229"/>
            <a:ext cx="686692"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3" name="TextBox 52">
            <a:extLst>
              <a:ext uri="{FF2B5EF4-FFF2-40B4-BE49-F238E27FC236}">
                <a16:creationId xmlns:a16="http://schemas.microsoft.com/office/drawing/2014/main" id="{138F9BD4-B945-8C05-26DC-CD6D013B8B3C}"/>
              </a:ext>
            </a:extLst>
          </p:cNvPr>
          <p:cNvSpPr txBox="1"/>
          <p:nvPr/>
        </p:nvSpPr>
        <p:spPr bwMode="auto">
          <a:xfrm>
            <a:off x="10579970"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54" name="TextBox 53">
            <a:extLst>
              <a:ext uri="{FF2B5EF4-FFF2-40B4-BE49-F238E27FC236}">
                <a16:creationId xmlns:a16="http://schemas.microsoft.com/office/drawing/2014/main" id="{0AFF235A-B44F-E012-FCE5-99F1B68A1F87}"/>
              </a:ext>
            </a:extLst>
          </p:cNvPr>
          <p:cNvSpPr txBox="1"/>
          <p:nvPr/>
        </p:nvSpPr>
        <p:spPr bwMode="auto">
          <a:xfrm>
            <a:off x="1937819"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5" name="TextBox 54">
            <a:extLst>
              <a:ext uri="{FF2B5EF4-FFF2-40B4-BE49-F238E27FC236}">
                <a16:creationId xmlns:a16="http://schemas.microsoft.com/office/drawing/2014/main" id="{750ADBAF-C391-A1EF-F285-939BDAD0A21A}"/>
              </a:ext>
            </a:extLst>
          </p:cNvPr>
          <p:cNvSpPr txBox="1"/>
          <p:nvPr/>
        </p:nvSpPr>
        <p:spPr bwMode="auto">
          <a:xfrm>
            <a:off x="2369927"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56" name="TextBox 55">
            <a:extLst>
              <a:ext uri="{FF2B5EF4-FFF2-40B4-BE49-F238E27FC236}">
                <a16:creationId xmlns:a16="http://schemas.microsoft.com/office/drawing/2014/main" id="{9D5539BB-E28B-552D-DF18-7BD5A910E931}"/>
              </a:ext>
            </a:extLst>
          </p:cNvPr>
          <p:cNvSpPr txBox="1"/>
          <p:nvPr/>
        </p:nvSpPr>
        <p:spPr bwMode="auto">
          <a:xfrm>
            <a:off x="2802035"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57" name="TextBox 56">
            <a:extLst>
              <a:ext uri="{FF2B5EF4-FFF2-40B4-BE49-F238E27FC236}">
                <a16:creationId xmlns:a16="http://schemas.microsoft.com/office/drawing/2014/main" id="{CBDE30AD-7ECB-E6FF-2988-FA32D18F35FD}"/>
              </a:ext>
            </a:extLst>
          </p:cNvPr>
          <p:cNvSpPr txBox="1"/>
          <p:nvPr/>
        </p:nvSpPr>
        <p:spPr bwMode="auto">
          <a:xfrm>
            <a:off x="3234143"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58" name="TextBox 57">
            <a:extLst>
              <a:ext uri="{FF2B5EF4-FFF2-40B4-BE49-F238E27FC236}">
                <a16:creationId xmlns:a16="http://schemas.microsoft.com/office/drawing/2014/main" id="{4A12CCD0-3C94-F750-BAE9-AC2C2638D0F2}"/>
              </a:ext>
            </a:extLst>
          </p:cNvPr>
          <p:cNvSpPr txBox="1"/>
          <p:nvPr/>
        </p:nvSpPr>
        <p:spPr bwMode="auto">
          <a:xfrm>
            <a:off x="3666251"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59" name="TextBox 58">
            <a:extLst>
              <a:ext uri="{FF2B5EF4-FFF2-40B4-BE49-F238E27FC236}">
                <a16:creationId xmlns:a16="http://schemas.microsoft.com/office/drawing/2014/main" id="{5D2D254F-017B-C891-411E-5CA5FD68C38F}"/>
              </a:ext>
            </a:extLst>
          </p:cNvPr>
          <p:cNvSpPr txBox="1"/>
          <p:nvPr/>
        </p:nvSpPr>
        <p:spPr bwMode="auto">
          <a:xfrm>
            <a:off x="4098359"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60" name="TextBox 59">
            <a:extLst>
              <a:ext uri="{FF2B5EF4-FFF2-40B4-BE49-F238E27FC236}">
                <a16:creationId xmlns:a16="http://schemas.microsoft.com/office/drawing/2014/main" id="{31E23C18-C484-44AF-41E1-31AD81FE6C6B}"/>
              </a:ext>
            </a:extLst>
          </p:cNvPr>
          <p:cNvSpPr txBox="1"/>
          <p:nvPr/>
        </p:nvSpPr>
        <p:spPr bwMode="auto">
          <a:xfrm>
            <a:off x="4530467"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61" name="TextBox 60">
            <a:extLst>
              <a:ext uri="{FF2B5EF4-FFF2-40B4-BE49-F238E27FC236}">
                <a16:creationId xmlns:a16="http://schemas.microsoft.com/office/drawing/2014/main" id="{D23B7E86-955B-D438-82DB-85EF99D63909}"/>
              </a:ext>
            </a:extLst>
          </p:cNvPr>
          <p:cNvSpPr txBox="1"/>
          <p:nvPr/>
        </p:nvSpPr>
        <p:spPr bwMode="auto">
          <a:xfrm>
            <a:off x="4962575"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62" name="TextBox 61">
            <a:extLst>
              <a:ext uri="{FF2B5EF4-FFF2-40B4-BE49-F238E27FC236}">
                <a16:creationId xmlns:a16="http://schemas.microsoft.com/office/drawing/2014/main" id="{DFBF20BC-8D45-2DF1-E1B7-52F5B090B95B}"/>
              </a:ext>
            </a:extLst>
          </p:cNvPr>
          <p:cNvSpPr txBox="1"/>
          <p:nvPr/>
        </p:nvSpPr>
        <p:spPr bwMode="auto">
          <a:xfrm>
            <a:off x="5394683"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63" name="TextBox 62">
            <a:extLst>
              <a:ext uri="{FF2B5EF4-FFF2-40B4-BE49-F238E27FC236}">
                <a16:creationId xmlns:a16="http://schemas.microsoft.com/office/drawing/2014/main" id="{C6117101-1913-A8DA-73B2-C01831245A99}"/>
              </a:ext>
            </a:extLst>
          </p:cNvPr>
          <p:cNvSpPr txBox="1"/>
          <p:nvPr/>
        </p:nvSpPr>
        <p:spPr bwMode="auto">
          <a:xfrm>
            <a:off x="5826791"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64" name="TextBox 63">
            <a:extLst>
              <a:ext uri="{FF2B5EF4-FFF2-40B4-BE49-F238E27FC236}">
                <a16:creationId xmlns:a16="http://schemas.microsoft.com/office/drawing/2014/main" id="{C08BA674-B5F1-9F08-C2CF-AD92CD659FF8}"/>
              </a:ext>
            </a:extLst>
          </p:cNvPr>
          <p:cNvSpPr txBox="1"/>
          <p:nvPr/>
        </p:nvSpPr>
        <p:spPr bwMode="auto">
          <a:xfrm>
            <a:off x="6258899"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65" name="TextBox 64">
            <a:extLst>
              <a:ext uri="{FF2B5EF4-FFF2-40B4-BE49-F238E27FC236}">
                <a16:creationId xmlns:a16="http://schemas.microsoft.com/office/drawing/2014/main" id="{7F6ECCA8-DD2F-B491-4C1D-E95F3767BDEC}"/>
              </a:ext>
            </a:extLst>
          </p:cNvPr>
          <p:cNvSpPr txBox="1"/>
          <p:nvPr/>
        </p:nvSpPr>
        <p:spPr bwMode="auto">
          <a:xfrm>
            <a:off x="6691007"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33</a:t>
            </a:r>
          </a:p>
        </p:txBody>
      </p:sp>
      <p:sp>
        <p:nvSpPr>
          <p:cNvPr id="66" name="TextBox 65">
            <a:extLst>
              <a:ext uri="{FF2B5EF4-FFF2-40B4-BE49-F238E27FC236}">
                <a16:creationId xmlns:a16="http://schemas.microsoft.com/office/drawing/2014/main" id="{5AEF5A76-81E0-4360-5977-5496E13B63B5}"/>
              </a:ext>
            </a:extLst>
          </p:cNvPr>
          <p:cNvSpPr txBox="1"/>
          <p:nvPr/>
        </p:nvSpPr>
        <p:spPr bwMode="auto">
          <a:xfrm>
            <a:off x="7123115"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67" name="TextBox 66">
            <a:extLst>
              <a:ext uri="{FF2B5EF4-FFF2-40B4-BE49-F238E27FC236}">
                <a16:creationId xmlns:a16="http://schemas.microsoft.com/office/drawing/2014/main" id="{22248492-D217-4A93-A723-348C7EF08E5F}"/>
              </a:ext>
            </a:extLst>
          </p:cNvPr>
          <p:cNvSpPr txBox="1"/>
          <p:nvPr/>
        </p:nvSpPr>
        <p:spPr bwMode="auto">
          <a:xfrm>
            <a:off x="7555223"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39</a:t>
            </a:r>
          </a:p>
        </p:txBody>
      </p:sp>
      <p:sp>
        <p:nvSpPr>
          <p:cNvPr id="68" name="TextBox 67">
            <a:extLst>
              <a:ext uri="{FF2B5EF4-FFF2-40B4-BE49-F238E27FC236}">
                <a16:creationId xmlns:a16="http://schemas.microsoft.com/office/drawing/2014/main" id="{8CBD6665-73AA-AB81-D6CF-556FF48A9792}"/>
              </a:ext>
            </a:extLst>
          </p:cNvPr>
          <p:cNvSpPr txBox="1"/>
          <p:nvPr/>
        </p:nvSpPr>
        <p:spPr bwMode="auto">
          <a:xfrm>
            <a:off x="7987331"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69" name="TextBox 68">
            <a:extLst>
              <a:ext uri="{FF2B5EF4-FFF2-40B4-BE49-F238E27FC236}">
                <a16:creationId xmlns:a16="http://schemas.microsoft.com/office/drawing/2014/main" id="{361B2846-1C9E-4461-FF02-F3F5877532D6}"/>
              </a:ext>
            </a:extLst>
          </p:cNvPr>
          <p:cNvSpPr txBox="1"/>
          <p:nvPr/>
        </p:nvSpPr>
        <p:spPr bwMode="auto">
          <a:xfrm>
            <a:off x="8419439"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45</a:t>
            </a:r>
          </a:p>
        </p:txBody>
      </p:sp>
      <p:sp>
        <p:nvSpPr>
          <p:cNvPr id="70" name="TextBox 69">
            <a:extLst>
              <a:ext uri="{FF2B5EF4-FFF2-40B4-BE49-F238E27FC236}">
                <a16:creationId xmlns:a16="http://schemas.microsoft.com/office/drawing/2014/main" id="{BDBC28BA-0DB8-3966-A84A-4965B47B2D79}"/>
              </a:ext>
            </a:extLst>
          </p:cNvPr>
          <p:cNvSpPr txBox="1"/>
          <p:nvPr/>
        </p:nvSpPr>
        <p:spPr bwMode="auto">
          <a:xfrm>
            <a:off x="8851547"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71" name="TextBox 70">
            <a:extLst>
              <a:ext uri="{FF2B5EF4-FFF2-40B4-BE49-F238E27FC236}">
                <a16:creationId xmlns:a16="http://schemas.microsoft.com/office/drawing/2014/main" id="{8508D808-AC72-9588-C6DE-AC2DEF917C0E}"/>
              </a:ext>
            </a:extLst>
          </p:cNvPr>
          <p:cNvSpPr txBox="1"/>
          <p:nvPr/>
        </p:nvSpPr>
        <p:spPr bwMode="auto">
          <a:xfrm>
            <a:off x="9283655"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51</a:t>
            </a:r>
          </a:p>
        </p:txBody>
      </p:sp>
      <p:sp>
        <p:nvSpPr>
          <p:cNvPr id="72" name="TextBox 71">
            <a:extLst>
              <a:ext uri="{FF2B5EF4-FFF2-40B4-BE49-F238E27FC236}">
                <a16:creationId xmlns:a16="http://schemas.microsoft.com/office/drawing/2014/main" id="{1E2ECE1D-3332-20F5-08AE-67D3B3050DA3}"/>
              </a:ext>
            </a:extLst>
          </p:cNvPr>
          <p:cNvSpPr txBox="1"/>
          <p:nvPr/>
        </p:nvSpPr>
        <p:spPr bwMode="auto">
          <a:xfrm>
            <a:off x="9715763"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73" name="TextBox 72">
            <a:extLst>
              <a:ext uri="{FF2B5EF4-FFF2-40B4-BE49-F238E27FC236}">
                <a16:creationId xmlns:a16="http://schemas.microsoft.com/office/drawing/2014/main" id="{B1C7672C-98B5-193C-C053-CF01EBB06065}"/>
              </a:ext>
            </a:extLst>
          </p:cNvPr>
          <p:cNvSpPr txBox="1"/>
          <p:nvPr/>
        </p:nvSpPr>
        <p:spPr bwMode="auto">
          <a:xfrm>
            <a:off x="421896" y="5419883"/>
            <a:ext cx="213624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Risk, n</a:t>
            </a:r>
            <a:br>
              <a:rPr lang="en-US" dirty="0">
                <a:solidFill>
                  <a:schemeClr val="bg1"/>
                </a:solidFill>
                <a:latin typeface="Calibri" panose="020F0502020204030204" pitchFamily="34" charset="0"/>
              </a:rPr>
            </a:br>
            <a:r>
              <a:rPr lang="en-US" b="0" dirty="0">
                <a:solidFill>
                  <a:schemeClr val="accent3"/>
                </a:solidFill>
                <a:latin typeface="Calibri" panose="020F0502020204030204" pitchFamily="34" charset="0"/>
              </a:rPr>
              <a:t>Zanubrutinib</a:t>
            </a:r>
            <a:br>
              <a:rPr lang="en-US" b="0" dirty="0">
                <a:solidFill>
                  <a:schemeClr val="accent3"/>
                </a:solidFill>
                <a:latin typeface="Calibri" panose="020F0502020204030204" pitchFamily="34" charset="0"/>
              </a:rPr>
            </a:br>
            <a:r>
              <a:rPr lang="en-US" b="0" dirty="0">
                <a:solidFill>
                  <a:schemeClr val="accent1"/>
                </a:solidFill>
                <a:latin typeface="Calibri" panose="020F0502020204030204" pitchFamily="34" charset="0"/>
              </a:rPr>
              <a:t>Ibrutinib</a:t>
            </a:r>
          </a:p>
        </p:txBody>
      </p:sp>
      <p:sp>
        <p:nvSpPr>
          <p:cNvPr id="74" name="TextBox 73">
            <a:extLst>
              <a:ext uri="{FF2B5EF4-FFF2-40B4-BE49-F238E27FC236}">
                <a16:creationId xmlns:a16="http://schemas.microsoft.com/office/drawing/2014/main" id="{5493C1F2-BC5D-3CAF-D7CE-C93C934251B7}"/>
              </a:ext>
            </a:extLst>
          </p:cNvPr>
          <p:cNvSpPr txBox="1"/>
          <p:nvPr/>
        </p:nvSpPr>
        <p:spPr bwMode="auto">
          <a:xfrm>
            <a:off x="195818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102</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99</a:t>
            </a:r>
            <a:endParaRPr lang="en-US" b="0" dirty="0">
              <a:solidFill>
                <a:schemeClr val="accent1"/>
              </a:solidFill>
              <a:latin typeface="Calibri" panose="020F0502020204030204" pitchFamily="34" charset="0"/>
            </a:endParaRPr>
          </a:p>
        </p:txBody>
      </p:sp>
      <p:sp>
        <p:nvSpPr>
          <p:cNvPr id="75" name="TextBox 74">
            <a:extLst>
              <a:ext uri="{FF2B5EF4-FFF2-40B4-BE49-F238E27FC236}">
                <a16:creationId xmlns:a16="http://schemas.microsoft.com/office/drawing/2014/main" id="{B00BFAAE-8096-3C9D-7AD3-99F60C2D5DD4}"/>
              </a:ext>
            </a:extLst>
          </p:cNvPr>
          <p:cNvSpPr txBox="1"/>
          <p:nvPr/>
        </p:nvSpPr>
        <p:spPr bwMode="auto">
          <a:xfrm>
            <a:off x="2390886"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96</a:t>
            </a:r>
            <a:endParaRPr lang="en-US" b="0" dirty="0">
              <a:solidFill>
                <a:schemeClr val="accent1"/>
              </a:solidFill>
              <a:latin typeface="Calibri" panose="020F0502020204030204" pitchFamily="34" charset="0"/>
            </a:endParaRPr>
          </a:p>
        </p:txBody>
      </p:sp>
      <p:sp>
        <p:nvSpPr>
          <p:cNvPr id="76" name="TextBox 75">
            <a:extLst>
              <a:ext uri="{FF2B5EF4-FFF2-40B4-BE49-F238E27FC236}">
                <a16:creationId xmlns:a16="http://schemas.microsoft.com/office/drawing/2014/main" id="{78CF1960-1E0E-D2FC-D112-CCA191C55AFA}"/>
              </a:ext>
            </a:extLst>
          </p:cNvPr>
          <p:cNvSpPr txBox="1"/>
          <p:nvPr/>
        </p:nvSpPr>
        <p:spPr bwMode="auto">
          <a:xfrm>
            <a:off x="2823587"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97</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93</a:t>
            </a:r>
            <a:endParaRPr lang="en-US" b="0" dirty="0">
              <a:solidFill>
                <a:schemeClr val="accent1"/>
              </a:solidFill>
              <a:latin typeface="Calibri" panose="020F0502020204030204" pitchFamily="34" charset="0"/>
            </a:endParaRPr>
          </a:p>
        </p:txBody>
      </p:sp>
      <p:sp>
        <p:nvSpPr>
          <p:cNvPr id="77" name="TextBox 76">
            <a:extLst>
              <a:ext uri="{FF2B5EF4-FFF2-40B4-BE49-F238E27FC236}">
                <a16:creationId xmlns:a16="http://schemas.microsoft.com/office/drawing/2014/main" id="{2407EA5E-9CC9-FD76-5A63-A7E70D195E2E}"/>
              </a:ext>
            </a:extLst>
          </p:cNvPr>
          <p:cNvSpPr txBox="1"/>
          <p:nvPr/>
        </p:nvSpPr>
        <p:spPr bwMode="auto">
          <a:xfrm>
            <a:off x="3256288"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92</a:t>
            </a:r>
            <a:endParaRPr lang="en-US" b="0" dirty="0">
              <a:solidFill>
                <a:schemeClr val="accent1"/>
              </a:solidFill>
              <a:latin typeface="Calibri" panose="020F0502020204030204" pitchFamily="34" charset="0"/>
            </a:endParaRPr>
          </a:p>
        </p:txBody>
      </p:sp>
      <p:sp>
        <p:nvSpPr>
          <p:cNvPr id="78" name="TextBox 77">
            <a:extLst>
              <a:ext uri="{FF2B5EF4-FFF2-40B4-BE49-F238E27FC236}">
                <a16:creationId xmlns:a16="http://schemas.microsoft.com/office/drawing/2014/main" id="{F59DD0B5-C2DD-C951-0B5D-BDEF35EBEB32}"/>
              </a:ext>
            </a:extLst>
          </p:cNvPr>
          <p:cNvSpPr txBox="1"/>
          <p:nvPr/>
        </p:nvSpPr>
        <p:spPr bwMode="auto">
          <a:xfrm>
            <a:off x="3688989"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91</a:t>
            </a:r>
            <a:endParaRPr lang="en-US" b="0" dirty="0">
              <a:solidFill>
                <a:schemeClr val="accent1"/>
              </a:solidFill>
              <a:latin typeface="Calibri" panose="020F0502020204030204" pitchFamily="34" charset="0"/>
            </a:endParaRPr>
          </a:p>
        </p:txBody>
      </p:sp>
      <p:sp>
        <p:nvSpPr>
          <p:cNvPr id="79" name="TextBox 78">
            <a:extLst>
              <a:ext uri="{FF2B5EF4-FFF2-40B4-BE49-F238E27FC236}">
                <a16:creationId xmlns:a16="http://schemas.microsoft.com/office/drawing/2014/main" id="{3174B8DB-A543-94A6-3E5D-9084C6D40A01}"/>
              </a:ext>
            </a:extLst>
          </p:cNvPr>
          <p:cNvSpPr txBox="1"/>
          <p:nvPr/>
        </p:nvSpPr>
        <p:spPr bwMode="auto">
          <a:xfrm>
            <a:off x="412169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94</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90</a:t>
            </a:r>
            <a:endParaRPr lang="en-US" b="0" dirty="0">
              <a:solidFill>
                <a:schemeClr val="accent1"/>
              </a:solidFill>
              <a:latin typeface="Calibri" panose="020F0502020204030204" pitchFamily="34" charset="0"/>
            </a:endParaRPr>
          </a:p>
        </p:txBody>
      </p:sp>
      <p:sp>
        <p:nvSpPr>
          <p:cNvPr id="80" name="TextBox 79">
            <a:extLst>
              <a:ext uri="{FF2B5EF4-FFF2-40B4-BE49-F238E27FC236}">
                <a16:creationId xmlns:a16="http://schemas.microsoft.com/office/drawing/2014/main" id="{A4DE1E5A-875E-9E43-4028-2710BBF9AD18}"/>
              </a:ext>
            </a:extLst>
          </p:cNvPr>
          <p:cNvSpPr txBox="1"/>
          <p:nvPr/>
        </p:nvSpPr>
        <p:spPr bwMode="auto">
          <a:xfrm>
            <a:off x="4554391"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94</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89</a:t>
            </a:r>
            <a:endParaRPr lang="en-US" b="0" dirty="0">
              <a:solidFill>
                <a:schemeClr val="accent1"/>
              </a:solidFill>
              <a:latin typeface="Calibri" panose="020F0502020204030204" pitchFamily="34" charset="0"/>
            </a:endParaRPr>
          </a:p>
        </p:txBody>
      </p:sp>
      <p:sp>
        <p:nvSpPr>
          <p:cNvPr id="81" name="TextBox 80">
            <a:extLst>
              <a:ext uri="{FF2B5EF4-FFF2-40B4-BE49-F238E27FC236}">
                <a16:creationId xmlns:a16="http://schemas.microsoft.com/office/drawing/2014/main" id="{557220CF-892F-B06C-DBB3-B02A4AA9C580}"/>
              </a:ext>
            </a:extLst>
          </p:cNvPr>
          <p:cNvSpPr txBox="1"/>
          <p:nvPr/>
        </p:nvSpPr>
        <p:spPr bwMode="auto">
          <a:xfrm>
            <a:off x="4987092"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89</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88</a:t>
            </a:r>
            <a:endParaRPr lang="en-US" b="0" dirty="0">
              <a:solidFill>
                <a:schemeClr val="accent1"/>
              </a:solidFill>
              <a:latin typeface="Calibri" panose="020F0502020204030204" pitchFamily="34" charset="0"/>
            </a:endParaRPr>
          </a:p>
        </p:txBody>
      </p:sp>
      <p:sp>
        <p:nvSpPr>
          <p:cNvPr id="82" name="TextBox 81">
            <a:extLst>
              <a:ext uri="{FF2B5EF4-FFF2-40B4-BE49-F238E27FC236}">
                <a16:creationId xmlns:a16="http://schemas.microsoft.com/office/drawing/2014/main" id="{58F3B5B9-4CA2-839E-2838-860BFBF2E030}"/>
              </a:ext>
            </a:extLst>
          </p:cNvPr>
          <p:cNvSpPr txBox="1"/>
          <p:nvPr/>
        </p:nvSpPr>
        <p:spPr bwMode="auto">
          <a:xfrm>
            <a:off x="5419793"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86</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88</a:t>
            </a:r>
            <a:endParaRPr lang="en-US" b="0" dirty="0">
              <a:solidFill>
                <a:schemeClr val="accent1"/>
              </a:solidFill>
              <a:latin typeface="Calibri" panose="020F0502020204030204" pitchFamily="34" charset="0"/>
            </a:endParaRPr>
          </a:p>
        </p:txBody>
      </p:sp>
      <p:sp>
        <p:nvSpPr>
          <p:cNvPr id="83" name="TextBox 82">
            <a:extLst>
              <a:ext uri="{FF2B5EF4-FFF2-40B4-BE49-F238E27FC236}">
                <a16:creationId xmlns:a16="http://schemas.microsoft.com/office/drawing/2014/main" id="{75B10BDE-E3DE-811B-0ED6-F0B9AE6D1153}"/>
              </a:ext>
            </a:extLst>
          </p:cNvPr>
          <p:cNvSpPr txBox="1"/>
          <p:nvPr/>
        </p:nvSpPr>
        <p:spPr bwMode="auto">
          <a:xfrm>
            <a:off x="5852494"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86</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85</a:t>
            </a:r>
            <a:endParaRPr lang="en-US" b="0" dirty="0">
              <a:solidFill>
                <a:schemeClr val="accent1"/>
              </a:solidFill>
              <a:latin typeface="Calibri" panose="020F0502020204030204" pitchFamily="34" charset="0"/>
            </a:endParaRPr>
          </a:p>
        </p:txBody>
      </p:sp>
      <p:sp>
        <p:nvSpPr>
          <p:cNvPr id="84" name="TextBox 83">
            <a:extLst>
              <a:ext uri="{FF2B5EF4-FFF2-40B4-BE49-F238E27FC236}">
                <a16:creationId xmlns:a16="http://schemas.microsoft.com/office/drawing/2014/main" id="{33F47AD3-3E53-7E4B-33A6-05F29F19E862}"/>
              </a:ext>
            </a:extLst>
          </p:cNvPr>
          <p:cNvSpPr txBox="1"/>
          <p:nvPr/>
        </p:nvSpPr>
        <p:spPr bwMode="auto">
          <a:xfrm>
            <a:off x="6285195"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84</a:t>
            </a:r>
            <a:endParaRPr lang="en-US" b="0" dirty="0">
              <a:solidFill>
                <a:schemeClr val="accent1"/>
              </a:solidFill>
              <a:latin typeface="Calibri" panose="020F0502020204030204" pitchFamily="34" charset="0"/>
            </a:endParaRPr>
          </a:p>
        </p:txBody>
      </p:sp>
      <p:sp>
        <p:nvSpPr>
          <p:cNvPr id="85" name="TextBox 84">
            <a:extLst>
              <a:ext uri="{FF2B5EF4-FFF2-40B4-BE49-F238E27FC236}">
                <a16:creationId xmlns:a16="http://schemas.microsoft.com/office/drawing/2014/main" id="{7618E83E-62DA-19DD-B852-BBA59DB7A4CF}"/>
              </a:ext>
            </a:extLst>
          </p:cNvPr>
          <p:cNvSpPr txBox="1"/>
          <p:nvPr/>
        </p:nvSpPr>
        <p:spPr bwMode="auto">
          <a:xfrm>
            <a:off x="6717896"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84</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80</a:t>
            </a:r>
            <a:endParaRPr lang="en-US" b="0" dirty="0">
              <a:solidFill>
                <a:schemeClr val="accent1"/>
              </a:solidFill>
              <a:latin typeface="Calibri" panose="020F0502020204030204" pitchFamily="34" charset="0"/>
            </a:endParaRPr>
          </a:p>
        </p:txBody>
      </p:sp>
      <p:sp>
        <p:nvSpPr>
          <p:cNvPr id="86" name="TextBox 85">
            <a:extLst>
              <a:ext uri="{FF2B5EF4-FFF2-40B4-BE49-F238E27FC236}">
                <a16:creationId xmlns:a16="http://schemas.microsoft.com/office/drawing/2014/main" id="{73A46943-FCB2-FC64-D673-1974BDBAD157}"/>
              </a:ext>
            </a:extLst>
          </p:cNvPr>
          <p:cNvSpPr txBox="1"/>
          <p:nvPr/>
        </p:nvSpPr>
        <p:spPr bwMode="auto">
          <a:xfrm>
            <a:off x="7150597"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82</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77</a:t>
            </a:r>
            <a:endParaRPr lang="en-US" b="0" dirty="0">
              <a:solidFill>
                <a:schemeClr val="accent1"/>
              </a:solidFill>
              <a:latin typeface="Calibri" panose="020F0502020204030204" pitchFamily="34" charset="0"/>
            </a:endParaRPr>
          </a:p>
        </p:txBody>
      </p:sp>
      <p:sp>
        <p:nvSpPr>
          <p:cNvPr id="87" name="TextBox 86">
            <a:extLst>
              <a:ext uri="{FF2B5EF4-FFF2-40B4-BE49-F238E27FC236}">
                <a16:creationId xmlns:a16="http://schemas.microsoft.com/office/drawing/2014/main" id="{A7F8B1A2-7BA5-2A13-BB7E-11CAD4054C98}"/>
              </a:ext>
            </a:extLst>
          </p:cNvPr>
          <p:cNvSpPr txBox="1"/>
          <p:nvPr/>
        </p:nvSpPr>
        <p:spPr bwMode="auto">
          <a:xfrm>
            <a:off x="7583298"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76</a:t>
            </a:r>
            <a:endParaRPr lang="en-US" b="0" dirty="0">
              <a:solidFill>
                <a:schemeClr val="accent1"/>
              </a:solidFill>
              <a:latin typeface="Calibri" panose="020F0502020204030204" pitchFamily="34" charset="0"/>
            </a:endParaRPr>
          </a:p>
        </p:txBody>
      </p:sp>
      <p:sp>
        <p:nvSpPr>
          <p:cNvPr id="88" name="TextBox 87">
            <a:extLst>
              <a:ext uri="{FF2B5EF4-FFF2-40B4-BE49-F238E27FC236}">
                <a16:creationId xmlns:a16="http://schemas.microsoft.com/office/drawing/2014/main" id="{B77CAC93-5F04-55BC-2B47-0D16202E1D19}"/>
              </a:ext>
            </a:extLst>
          </p:cNvPr>
          <p:cNvSpPr txBox="1"/>
          <p:nvPr/>
        </p:nvSpPr>
        <p:spPr bwMode="auto">
          <a:xfrm>
            <a:off x="8015999"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62</a:t>
            </a:r>
            <a:endParaRPr lang="en-US" b="0" dirty="0">
              <a:solidFill>
                <a:schemeClr val="accent1"/>
              </a:solidFill>
              <a:latin typeface="Calibri" panose="020F0502020204030204" pitchFamily="34" charset="0"/>
            </a:endParaRPr>
          </a:p>
        </p:txBody>
      </p:sp>
      <p:sp>
        <p:nvSpPr>
          <p:cNvPr id="89" name="TextBox 88">
            <a:extLst>
              <a:ext uri="{FF2B5EF4-FFF2-40B4-BE49-F238E27FC236}">
                <a16:creationId xmlns:a16="http://schemas.microsoft.com/office/drawing/2014/main" id="{E7F75B01-B3A2-FDBC-A8CE-9ECE675CFCF1}"/>
              </a:ext>
            </a:extLst>
          </p:cNvPr>
          <p:cNvSpPr txBox="1"/>
          <p:nvPr/>
        </p:nvSpPr>
        <p:spPr bwMode="auto">
          <a:xfrm>
            <a:off x="8448700"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49</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43</a:t>
            </a:r>
            <a:endParaRPr lang="en-US" b="0" dirty="0">
              <a:solidFill>
                <a:schemeClr val="accent1"/>
              </a:solidFill>
              <a:latin typeface="Calibri" panose="020F0502020204030204" pitchFamily="34" charset="0"/>
            </a:endParaRPr>
          </a:p>
        </p:txBody>
      </p:sp>
      <p:sp>
        <p:nvSpPr>
          <p:cNvPr id="90" name="TextBox 89">
            <a:extLst>
              <a:ext uri="{FF2B5EF4-FFF2-40B4-BE49-F238E27FC236}">
                <a16:creationId xmlns:a16="http://schemas.microsoft.com/office/drawing/2014/main" id="{1714C466-A550-321A-895A-FB5164B3500B}"/>
              </a:ext>
            </a:extLst>
          </p:cNvPr>
          <p:cNvSpPr txBox="1"/>
          <p:nvPr/>
        </p:nvSpPr>
        <p:spPr bwMode="auto">
          <a:xfrm>
            <a:off x="8881401"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21</a:t>
            </a:r>
            <a:endParaRPr lang="en-US" b="0" dirty="0">
              <a:solidFill>
                <a:schemeClr val="accent1"/>
              </a:solidFill>
              <a:latin typeface="Calibri" panose="020F0502020204030204" pitchFamily="34" charset="0"/>
            </a:endParaRPr>
          </a:p>
        </p:txBody>
      </p:sp>
      <p:sp>
        <p:nvSpPr>
          <p:cNvPr id="91" name="TextBox 90">
            <a:extLst>
              <a:ext uri="{FF2B5EF4-FFF2-40B4-BE49-F238E27FC236}">
                <a16:creationId xmlns:a16="http://schemas.microsoft.com/office/drawing/2014/main" id="{118F7CF8-788A-3EFB-2286-E64E31B96A8D}"/>
              </a:ext>
            </a:extLst>
          </p:cNvPr>
          <p:cNvSpPr txBox="1"/>
          <p:nvPr/>
        </p:nvSpPr>
        <p:spPr bwMode="auto">
          <a:xfrm>
            <a:off x="9314102"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13</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7</a:t>
            </a:r>
            <a:endParaRPr lang="en-US" b="0" dirty="0">
              <a:solidFill>
                <a:schemeClr val="accent1"/>
              </a:solidFill>
              <a:latin typeface="Calibri" panose="020F0502020204030204" pitchFamily="34" charset="0"/>
            </a:endParaRPr>
          </a:p>
        </p:txBody>
      </p:sp>
      <p:sp>
        <p:nvSpPr>
          <p:cNvPr id="92" name="TextBox 91">
            <a:extLst>
              <a:ext uri="{FF2B5EF4-FFF2-40B4-BE49-F238E27FC236}">
                <a16:creationId xmlns:a16="http://schemas.microsoft.com/office/drawing/2014/main" id="{A69C160B-BFA6-CB03-DED4-5B564975391B}"/>
              </a:ext>
            </a:extLst>
          </p:cNvPr>
          <p:cNvSpPr txBox="1"/>
          <p:nvPr/>
        </p:nvSpPr>
        <p:spPr bwMode="auto">
          <a:xfrm>
            <a:off x="9746803"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3</a:t>
            </a:r>
            <a:endParaRPr lang="en-US" b="0" dirty="0">
              <a:solidFill>
                <a:schemeClr val="accent1"/>
              </a:solidFill>
              <a:latin typeface="Calibri" panose="020F0502020204030204" pitchFamily="34" charset="0"/>
            </a:endParaRPr>
          </a:p>
        </p:txBody>
      </p:sp>
      <p:sp>
        <p:nvSpPr>
          <p:cNvPr id="93" name="TextBox 92">
            <a:extLst>
              <a:ext uri="{FF2B5EF4-FFF2-40B4-BE49-F238E27FC236}">
                <a16:creationId xmlns:a16="http://schemas.microsoft.com/office/drawing/2014/main" id="{1A2D99E4-A204-5A9C-B526-FE5C33841565}"/>
              </a:ext>
            </a:extLst>
          </p:cNvPr>
          <p:cNvSpPr txBox="1"/>
          <p:nvPr/>
        </p:nvSpPr>
        <p:spPr bwMode="auto">
          <a:xfrm>
            <a:off x="10612204" y="5686244"/>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0</a:t>
            </a:r>
            <a:endParaRPr lang="en-US" b="0" dirty="0">
              <a:solidFill>
                <a:schemeClr val="accent1"/>
              </a:solidFill>
              <a:latin typeface="Calibri" panose="020F0502020204030204" pitchFamily="34" charset="0"/>
            </a:endParaRPr>
          </a:p>
        </p:txBody>
      </p:sp>
      <p:cxnSp>
        <p:nvCxnSpPr>
          <p:cNvPr id="94" name="Straight Connector 93">
            <a:extLst>
              <a:ext uri="{FF2B5EF4-FFF2-40B4-BE49-F238E27FC236}">
                <a16:creationId xmlns:a16="http://schemas.microsoft.com/office/drawing/2014/main" id="{4C9FE13E-6DC6-E49B-2798-92D0BA8C9A04}"/>
              </a:ext>
            </a:extLst>
          </p:cNvPr>
          <p:cNvCxnSpPr/>
          <p:nvPr/>
        </p:nvCxnSpPr>
        <p:spPr bwMode="auto">
          <a:xfrm flipV="1">
            <a:off x="8243989" y="1657736"/>
            <a:ext cx="0" cy="3124587"/>
          </a:xfrm>
          <a:prstGeom prst="line">
            <a:avLst/>
          </a:prstGeom>
          <a:noFill/>
          <a:ln w="28575" cap="flat" cmpd="sng" algn="ctr">
            <a:solidFill>
              <a:schemeClr val="bg1"/>
            </a:solidFill>
            <a:prstDash val="sysDot"/>
            <a:round/>
            <a:headEnd type="none" w="med" len="med"/>
            <a:tailEnd type="none" w="med" len="med"/>
          </a:ln>
          <a:effectLst/>
        </p:spPr>
      </p:cxnSp>
      <p:graphicFrame>
        <p:nvGraphicFramePr>
          <p:cNvPr id="95" name="Table 101">
            <a:extLst>
              <a:ext uri="{FF2B5EF4-FFF2-40B4-BE49-F238E27FC236}">
                <a16:creationId xmlns:a16="http://schemas.microsoft.com/office/drawing/2014/main" id="{0427CF99-4B65-FC2A-2537-57F23DE84E41}"/>
              </a:ext>
            </a:extLst>
          </p:cNvPr>
          <p:cNvGraphicFramePr>
            <a:graphicFrameLocks noGrp="1"/>
          </p:cNvGraphicFramePr>
          <p:nvPr>
            <p:extLst>
              <p:ext uri="{D42A27DB-BD31-4B8C-83A1-F6EECF244321}">
                <p14:modId xmlns:p14="http://schemas.microsoft.com/office/powerpoint/2010/main" val="1809461971"/>
              </p:ext>
            </p:extLst>
          </p:nvPr>
        </p:nvGraphicFramePr>
        <p:xfrm>
          <a:off x="2259822" y="3416352"/>
          <a:ext cx="4039647" cy="1005840"/>
        </p:xfrm>
        <a:graphic>
          <a:graphicData uri="http://schemas.openxmlformats.org/drawingml/2006/table">
            <a:tbl>
              <a:tblPr firstRow="1" bandRow="1">
                <a:tableStyleId>{93296810-A885-4BE3-A3E7-6D5BEEA58F35}</a:tableStyleId>
              </a:tblPr>
              <a:tblGrid>
                <a:gridCol w="1346549">
                  <a:extLst>
                    <a:ext uri="{9D8B030D-6E8A-4147-A177-3AD203B41FA5}">
                      <a16:colId xmlns:a16="http://schemas.microsoft.com/office/drawing/2014/main" val="3482190798"/>
                    </a:ext>
                  </a:extLst>
                </a:gridCol>
                <a:gridCol w="1346549">
                  <a:extLst>
                    <a:ext uri="{9D8B030D-6E8A-4147-A177-3AD203B41FA5}">
                      <a16:colId xmlns:a16="http://schemas.microsoft.com/office/drawing/2014/main" val="1968221408"/>
                    </a:ext>
                  </a:extLst>
                </a:gridCol>
                <a:gridCol w="1346549">
                  <a:extLst>
                    <a:ext uri="{9D8B030D-6E8A-4147-A177-3AD203B41FA5}">
                      <a16:colId xmlns:a16="http://schemas.microsoft.com/office/drawing/2014/main" val="222825959"/>
                    </a:ext>
                  </a:extLst>
                </a:gridCol>
              </a:tblGrid>
              <a:tr h="149908">
                <a:tc>
                  <a:txBody>
                    <a:bodyPr/>
                    <a:lstStyle/>
                    <a:p>
                      <a:endParaRPr lang="en-US" sz="1600"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600" dirty="0">
                          <a:solidFill>
                            <a:schemeClr val="accent3"/>
                          </a:solidFill>
                        </a:rPr>
                        <a:t>Zanubrutinib</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600" dirty="0">
                          <a:solidFill>
                            <a:schemeClr val="accent1"/>
                          </a:solidFill>
                        </a:rPr>
                        <a:t>Ibrutinib</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564378944"/>
                  </a:ext>
                </a:extLst>
              </a:tr>
              <a:tr h="149908">
                <a:tc>
                  <a:txBody>
                    <a:bodyPr/>
                    <a:lstStyle/>
                    <a:p>
                      <a:r>
                        <a:rPr lang="en-US" sz="1600" b="0" dirty="0">
                          <a:solidFill>
                            <a:schemeClr val="bg1"/>
                          </a:solidFill>
                        </a:rPr>
                        <a:t>Events, n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600" dirty="0">
                          <a:solidFill>
                            <a:schemeClr val="bg1"/>
                          </a:solidFill>
                        </a:rPr>
                        <a:t>12 (11.8)</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600" dirty="0">
                          <a:solidFill>
                            <a:schemeClr val="bg1"/>
                          </a:solidFill>
                        </a:rPr>
                        <a:t>17 (17.2)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7064272"/>
                  </a:ext>
                </a:extLst>
              </a:tr>
              <a:tr h="149908">
                <a:tc>
                  <a:txBody>
                    <a:bodyPr/>
                    <a:lstStyle/>
                    <a:p>
                      <a:r>
                        <a:rPr lang="en-US" sz="1600" b="0" dirty="0">
                          <a:solidFill>
                            <a:schemeClr val="bg1"/>
                          </a:solidFill>
                        </a:rPr>
                        <a:t>HR (95% CI)</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lang="en-US" sz="1600" dirty="0">
                          <a:solidFill>
                            <a:schemeClr val="bg1"/>
                          </a:solidFill>
                        </a:rPr>
                        <a:t>0.75 (0.36-1.59)</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400"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0055321"/>
                  </a:ext>
                </a:extLst>
              </a:tr>
            </a:tbl>
          </a:graphicData>
        </a:graphic>
      </p:graphicFrame>
      <p:sp>
        <p:nvSpPr>
          <p:cNvPr id="96" name="TextBox 95">
            <a:extLst>
              <a:ext uri="{FF2B5EF4-FFF2-40B4-BE49-F238E27FC236}">
                <a16:creationId xmlns:a16="http://schemas.microsoft.com/office/drawing/2014/main" id="{A28F8D46-55D2-0CAE-75A5-EBDE4DD62EB6}"/>
              </a:ext>
            </a:extLst>
          </p:cNvPr>
          <p:cNvSpPr txBox="1"/>
          <p:nvPr/>
        </p:nvSpPr>
        <p:spPr bwMode="auto">
          <a:xfrm>
            <a:off x="2271551" y="4443019"/>
            <a:ext cx="196283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 Censored</a:t>
            </a:r>
          </a:p>
        </p:txBody>
      </p:sp>
      <p:sp>
        <p:nvSpPr>
          <p:cNvPr id="97" name="TextBox 96">
            <a:extLst>
              <a:ext uri="{FF2B5EF4-FFF2-40B4-BE49-F238E27FC236}">
                <a16:creationId xmlns:a16="http://schemas.microsoft.com/office/drawing/2014/main" id="{82A8695C-A24E-B10F-5AA5-073D5BFF6B70}"/>
              </a:ext>
            </a:extLst>
          </p:cNvPr>
          <p:cNvSpPr txBox="1"/>
          <p:nvPr/>
        </p:nvSpPr>
        <p:spPr bwMode="auto">
          <a:xfrm>
            <a:off x="7457431" y="1686608"/>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87.5%</a:t>
            </a:r>
          </a:p>
        </p:txBody>
      </p:sp>
      <p:sp>
        <p:nvSpPr>
          <p:cNvPr id="98" name="TextBox 97">
            <a:extLst>
              <a:ext uri="{FF2B5EF4-FFF2-40B4-BE49-F238E27FC236}">
                <a16:creationId xmlns:a16="http://schemas.microsoft.com/office/drawing/2014/main" id="{9F226019-003E-E3A5-52C7-72CF68B20028}"/>
              </a:ext>
            </a:extLst>
          </p:cNvPr>
          <p:cNvSpPr txBox="1"/>
          <p:nvPr/>
        </p:nvSpPr>
        <p:spPr bwMode="auto">
          <a:xfrm>
            <a:off x="7426713" y="2341458"/>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85.2%</a:t>
            </a:r>
          </a:p>
        </p:txBody>
      </p:sp>
      <p:sp>
        <p:nvSpPr>
          <p:cNvPr id="99" name="TextBox 98">
            <a:extLst>
              <a:ext uri="{FF2B5EF4-FFF2-40B4-BE49-F238E27FC236}">
                <a16:creationId xmlns:a16="http://schemas.microsoft.com/office/drawing/2014/main" id="{86A1B0EB-895D-D3F6-5900-69CFBF5AA231}"/>
              </a:ext>
            </a:extLst>
          </p:cNvPr>
          <p:cNvSpPr txBox="1"/>
          <p:nvPr/>
        </p:nvSpPr>
        <p:spPr bwMode="auto">
          <a:xfrm>
            <a:off x="9355078" y="2474827"/>
            <a:ext cx="10678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Ibrutinib</a:t>
            </a:r>
          </a:p>
        </p:txBody>
      </p:sp>
      <p:sp>
        <p:nvSpPr>
          <p:cNvPr id="100" name="TextBox 99">
            <a:extLst>
              <a:ext uri="{FF2B5EF4-FFF2-40B4-BE49-F238E27FC236}">
                <a16:creationId xmlns:a16="http://schemas.microsoft.com/office/drawing/2014/main" id="{B9EECC72-6380-4FBE-A388-500E3ABD8FD7}"/>
              </a:ext>
            </a:extLst>
          </p:cNvPr>
          <p:cNvSpPr txBox="1"/>
          <p:nvPr/>
        </p:nvSpPr>
        <p:spPr bwMode="auto">
          <a:xfrm>
            <a:off x="9153495" y="1705871"/>
            <a:ext cx="16694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Zanubrutinib</a:t>
            </a:r>
          </a:p>
        </p:txBody>
      </p:sp>
      <p:sp>
        <p:nvSpPr>
          <p:cNvPr id="143" name="TextBox 142">
            <a:extLst>
              <a:ext uri="{FF2B5EF4-FFF2-40B4-BE49-F238E27FC236}">
                <a16:creationId xmlns:a16="http://schemas.microsoft.com/office/drawing/2014/main" id="{17380AEA-74D0-3080-B69D-1DD9293D8B3A}"/>
              </a:ext>
            </a:extLst>
          </p:cNvPr>
          <p:cNvSpPr txBox="1"/>
          <p:nvPr/>
        </p:nvSpPr>
        <p:spPr bwMode="auto">
          <a:xfrm>
            <a:off x="2094065" y="152719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cxnSp>
        <p:nvCxnSpPr>
          <p:cNvPr id="191" name="Straight Connector 190">
            <a:extLst>
              <a:ext uri="{FF2B5EF4-FFF2-40B4-BE49-F238E27FC236}">
                <a16:creationId xmlns:a16="http://schemas.microsoft.com/office/drawing/2014/main" id="{AF95FF31-88CB-EFE2-FE87-C501611B8B5A}"/>
              </a:ext>
            </a:extLst>
          </p:cNvPr>
          <p:cNvCxnSpPr>
            <a:cxnSpLocks/>
          </p:cNvCxnSpPr>
          <p:nvPr/>
        </p:nvCxnSpPr>
        <p:spPr bwMode="auto">
          <a:xfrm>
            <a:off x="10405104" y="4782324"/>
            <a:ext cx="0" cy="67491"/>
          </a:xfrm>
          <a:prstGeom prst="line">
            <a:avLst/>
          </a:prstGeom>
          <a:noFill/>
          <a:ln w="28575" cap="flat" cmpd="sng" algn="ctr">
            <a:solidFill>
              <a:schemeClr val="bg1"/>
            </a:solidFill>
            <a:prstDash val="solid"/>
            <a:round/>
            <a:headEnd type="none" w="med" len="med"/>
            <a:tailEnd type="none" w="med" len="med"/>
          </a:ln>
          <a:effectLst/>
        </p:spPr>
      </p:cxnSp>
      <p:sp>
        <p:nvSpPr>
          <p:cNvPr id="192" name="TextBox 191">
            <a:extLst>
              <a:ext uri="{FF2B5EF4-FFF2-40B4-BE49-F238E27FC236}">
                <a16:creationId xmlns:a16="http://schemas.microsoft.com/office/drawing/2014/main" id="{6335C963-8D7F-515D-3833-C11013832388}"/>
              </a:ext>
            </a:extLst>
          </p:cNvPr>
          <p:cNvSpPr txBox="1"/>
          <p:nvPr/>
        </p:nvSpPr>
        <p:spPr bwMode="auto">
          <a:xfrm>
            <a:off x="10147871" y="4794626"/>
            <a:ext cx="522427" cy="369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57</a:t>
            </a:r>
          </a:p>
        </p:txBody>
      </p:sp>
      <p:sp>
        <p:nvSpPr>
          <p:cNvPr id="193" name="TextBox 192">
            <a:extLst>
              <a:ext uri="{FF2B5EF4-FFF2-40B4-BE49-F238E27FC236}">
                <a16:creationId xmlns:a16="http://schemas.microsoft.com/office/drawing/2014/main" id="{FB4F5691-30FA-444A-876B-E3FBD0EF46B5}"/>
              </a:ext>
            </a:extLst>
          </p:cNvPr>
          <p:cNvSpPr txBox="1"/>
          <p:nvPr/>
        </p:nvSpPr>
        <p:spPr bwMode="auto">
          <a:xfrm>
            <a:off x="10179504" y="5690173"/>
            <a:ext cx="5441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1</a:t>
            </a:r>
            <a:endParaRPr lang="en-US" b="0" dirty="0">
              <a:solidFill>
                <a:schemeClr val="accent1"/>
              </a:solidFill>
              <a:latin typeface="Calibri" panose="020F0502020204030204" pitchFamily="34" charset="0"/>
            </a:endParaRPr>
          </a:p>
        </p:txBody>
      </p:sp>
      <p:sp>
        <p:nvSpPr>
          <p:cNvPr id="195" name="Freeform 194">
            <a:extLst>
              <a:ext uri="{FF2B5EF4-FFF2-40B4-BE49-F238E27FC236}">
                <a16:creationId xmlns:a16="http://schemas.microsoft.com/office/drawing/2014/main" id="{1320EF74-F2FE-EBCC-8988-A646F87DD86E}"/>
              </a:ext>
            </a:extLst>
          </p:cNvPr>
          <p:cNvSpPr/>
          <p:nvPr/>
        </p:nvSpPr>
        <p:spPr bwMode="auto">
          <a:xfrm>
            <a:off x="2197100" y="1733550"/>
            <a:ext cx="8274050" cy="374650"/>
          </a:xfrm>
          <a:custGeom>
            <a:avLst/>
            <a:gdLst>
              <a:gd name="connsiteX0" fmla="*/ 8274050 w 8274050"/>
              <a:gd name="connsiteY0" fmla="*/ 374650 h 374650"/>
              <a:gd name="connsiteX1" fmla="*/ 5162550 w 8274050"/>
              <a:gd name="connsiteY1" fmla="*/ 374650 h 374650"/>
              <a:gd name="connsiteX2" fmla="*/ 5162550 w 8274050"/>
              <a:gd name="connsiteY2" fmla="*/ 355600 h 374650"/>
              <a:gd name="connsiteX3" fmla="*/ 4851400 w 8274050"/>
              <a:gd name="connsiteY3" fmla="*/ 355600 h 374650"/>
              <a:gd name="connsiteX4" fmla="*/ 4851400 w 8274050"/>
              <a:gd name="connsiteY4" fmla="*/ 317500 h 374650"/>
              <a:gd name="connsiteX5" fmla="*/ 4343400 w 8274050"/>
              <a:gd name="connsiteY5" fmla="*/ 317500 h 374650"/>
              <a:gd name="connsiteX6" fmla="*/ 4343400 w 8274050"/>
              <a:gd name="connsiteY6" fmla="*/ 292100 h 374650"/>
              <a:gd name="connsiteX7" fmla="*/ 3371850 w 8274050"/>
              <a:gd name="connsiteY7" fmla="*/ 292100 h 374650"/>
              <a:gd name="connsiteX8" fmla="*/ 3371850 w 8274050"/>
              <a:gd name="connsiteY8" fmla="*/ 254000 h 374650"/>
              <a:gd name="connsiteX9" fmla="*/ 3124200 w 8274050"/>
              <a:gd name="connsiteY9" fmla="*/ 254000 h 374650"/>
              <a:gd name="connsiteX10" fmla="*/ 3124200 w 8274050"/>
              <a:gd name="connsiteY10" fmla="*/ 222250 h 374650"/>
              <a:gd name="connsiteX11" fmla="*/ 2997200 w 8274050"/>
              <a:gd name="connsiteY11" fmla="*/ 222250 h 374650"/>
              <a:gd name="connsiteX12" fmla="*/ 2997200 w 8274050"/>
              <a:gd name="connsiteY12" fmla="*/ 190500 h 374650"/>
              <a:gd name="connsiteX13" fmla="*/ 2940050 w 8274050"/>
              <a:gd name="connsiteY13" fmla="*/ 190500 h 374650"/>
              <a:gd name="connsiteX14" fmla="*/ 2940050 w 8274050"/>
              <a:gd name="connsiteY14" fmla="*/ 158750 h 374650"/>
              <a:gd name="connsiteX15" fmla="*/ 2933700 w 8274050"/>
              <a:gd name="connsiteY15" fmla="*/ 158750 h 374650"/>
              <a:gd name="connsiteX16" fmla="*/ 2933700 w 8274050"/>
              <a:gd name="connsiteY16" fmla="*/ 127000 h 374650"/>
              <a:gd name="connsiteX17" fmla="*/ 2851150 w 8274050"/>
              <a:gd name="connsiteY17" fmla="*/ 127000 h 374650"/>
              <a:gd name="connsiteX18" fmla="*/ 2851150 w 8274050"/>
              <a:gd name="connsiteY18" fmla="*/ 95250 h 374650"/>
              <a:gd name="connsiteX19" fmla="*/ 1155700 w 8274050"/>
              <a:gd name="connsiteY19" fmla="*/ 95250 h 374650"/>
              <a:gd name="connsiteX20" fmla="*/ 1155700 w 8274050"/>
              <a:gd name="connsiteY20" fmla="*/ 63500 h 374650"/>
              <a:gd name="connsiteX21" fmla="*/ 685800 w 8274050"/>
              <a:gd name="connsiteY21" fmla="*/ 63500 h 374650"/>
              <a:gd name="connsiteX22" fmla="*/ 685800 w 8274050"/>
              <a:gd name="connsiteY22" fmla="*/ 31750 h 374650"/>
              <a:gd name="connsiteX23" fmla="*/ 425450 w 8274050"/>
              <a:gd name="connsiteY23" fmla="*/ 31750 h 374650"/>
              <a:gd name="connsiteX24" fmla="*/ 425450 w 8274050"/>
              <a:gd name="connsiteY24" fmla="*/ 0 h 374650"/>
              <a:gd name="connsiteX25" fmla="*/ 0 w 8274050"/>
              <a:gd name="connsiteY25" fmla="*/ 0 h 37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274050" h="374650">
                <a:moveTo>
                  <a:pt x="8274050" y="374650"/>
                </a:moveTo>
                <a:lnTo>
                  <a:pt x="5162550" y="374650"/>
                </a:lnTo>
                <a:lnTo>
                  <a:pt x="5162550" y="355600"/>
                </a:lnTo>
                <a:lnTo>
                  <a:pt x="4851400" y="355600"/>
                </a:lnTo>
                <a:lnTo>
                  <a:pt x="4851400" y="317500"/>
                </a:lnTo>
                <a:lnTo>
                  <a:pt x="4343400" y="317500"/>
                </a:lnTo>
                <a:lnTo>
                  <a:pt x="4343400" y="292100"/>
                </a:lnTo>
                <a:lnTo>
                  <a:pt x="3371850" y="292100"/>
                </a:lnTo>
                <a:lnTo>
                  <a:pt x="3371850" y="254000"/>
                </a:lnTo>
                <a:lnTo>
                  <a:pt x="3124200" y="254000"/>
                </a:lnTo>
                <a:lnTo>
                  <a:pt x="3124200" y="222250"/>
                </a:lnTo>
                <a:lnTo>
                  <a:pt x="2997200" y="222250"/>
                </a:lnTo>
                <a:lnTo>
                  <a:pt x="2997200" y="190500"/>
                </a:lnTo>
                <a:lnTo>
                  <a:pt x="2940050" y="190500"/>
                </a:lnTo>
                <a:lnTo>
                  <a:pt x="2940050" y="158750"/>
                </a:lnTo>
                <a:lnTo>
                  <a:pt x="2933700" y="158750"/>
                </a:lnTo>
                <a:lnTo>
                  <a:pt x="2933700" y="127000"/>
                </a:lnTo>
                <a:lnTo>
                  <a:pt x="2851150" y="127000"/>
                </a:lnTo>
                <a:lnTo>
                  <a:pt x="2851150" y="95250"/>
                </a:lnTo>
                <a:lnTo>
                  <a:pt x="1155700" y="95250"/>
                </a:lnTo>
                <a:lnTo>
                  <a:pt x="1155700" y="63500"/>
                </a:lnTo>
                <a:lnTo>
                  <a:pt x="685800" y="63500"/>
                </a:lnTo>
                <a:lnTo>
                  <a:pt x="685800" y="31750"/>
                </a:lnTo>
                <a:lnTo>
                  <a:pt x="425450" y="31750"/>
                </a:lnTo>
                <a:lnTo>
                  <a:pt x="42545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196" name="Freeform 195">
            <a:extLst>
              <a:ext uri="{FF2B5EF4-FFF2-40B4-BE49-F238E27FC236}">
                <a16:creationId xmlns:a16="http://schemas.microsoft.com/office/drawing/2014/main" id="{9227C8C3-76DF-A54F-61D5-2857076FB928}"/>
              </a:ext>
            </a:extLst>
          </p:cNvPr>
          <p:cNvSpPr/>
          <p:nvPr/>
        </p:nvSpPr>
        <p:spPr bwMode="auto">
          <a:xfrm>
            <a:off x="2254250" y="1733550"/>
            <a:ext cx="8191500" cy="673100"/>
          </a:xfrm>
          <a:custGeom>
            <a:avLst/>
            <a:gdLst>
              <a:gd name="connsiteX0" fmla="*/ 8191500 w 8191500"/>
              <a:gd name="connsiteY0" fmla="*/ 673100 h 673100"/>
              <a:gd name="connsiteX1" fmla="*/ 6902450 w 8191500"/>
              <a:gd name="connsiteY1" fmla="*/ 673100 h 673100"/>
              <a:gd name="connsiteX2" fmla="*/ 6902450 w 8191500"/>
              <a:gd name="connsiteY2" fmla="*/ 552450 h 673100"/>
              <a:gd name="connsiteX3" fmla="*/ 6261100 w 8191500"/>
              <a:gd name="connsiteY3" fmla="*/ 552450 h 673100"/>
              <a:gd name="connsiteX4" fmla="*/ 6261100 w 8191500"/>
              <a:gd name="connsiteY4" fmla="*/ 552450 h 673100"/>
              <a:gd name="connsiteX5" fmla="*/ 6261100 w 8191500"/>
              <a:gd name="connsiteY5" fmla="*/ 501650 h 673100"/>
              <a:gd name="connsiteX6" fmla="*/ 6261100 w 8191500"/>
              <a:gd name="connsiteY6" fmla="*/ 501650 h 673100"/>
              <a:gd name="connsiteX7" fmla="*/ 6261100 w 8191500"/>
              <a:gd name="connsiteY7" fmla="*/ 501650 h 673100"/>
              <a:gd name="connsiteX8" fmla="*/ 6261100 w 8191500"/>
              <a:gd name="connsiteY8" fmla="*/ 501650 h 673100"/>
              <a:gd name="connsiteX9" fmla="*/ 6216650 w 8191500"/>
              <a:gd name="connsiteY9" fmla="*/ 501650 h 673100"/>
              <a:gd name="connsiteX10" fmla="*/ 6216650 w 8191500"/>
              <a:gd name="connsiteY10" fmla="*/ 444500 h 673100"/>
              <a:gd name="connsiteX11" fmla="*/ 4972050 w 8191500"/>
              <a:gd name="connsiteY11" fmla="*/ 444500 h 673100"/>
              <a:gd name="connsiteX12" fmla="*/ 4972050 w 8191500"/>
              <a:gd name="connsiteY12" fmla="*/ 419100 h 673100"/>
              <a:gd name="connsiteX13" fmla="*/ 4813300 w 8191500"/>
              <a:gd name="connsiteY13" fmla="*/ 419100 h 673100"/>
              <a:gd name="connsiteX14" fmla="*/ 4813300 w 8191500"/>
              <a:gd name="connsiteY14" fmla="*/ 381000 h 673100"/>
              <a:gd name="connsiteX15" fmla="*/ 4813300 w 8191500"/>
              <a:gd name="connsiteY15" fmla="*/ 381000 h 673100"/>
              <a:gd name="connsiteX16" fmla="*/ 4781550 w 8191500"/>
              <a:gd name="connsiteY16" fmla="*/ 349250 h 673100"/>
              <a:gd name="connsiteX17" fmla="*/ 4527550 w 8191500"/>
              <a:gd name="connsiteY17" fmla="*/ 349250 h 673100"/>
              <a:gd name="connsiteX18" fmla="*/ 4527550 w 8191500"/>
              <a:gd name="connsiteY18" fmla="*/ 317500 h 673100"/>
              <a:gd name="connsiteX19" fmla="*/ 4381500 w 8191500"/>
              <a:gd name="connsiteY19" fmla="*/ 317500 h 673100"/>
              <a:gd name="connsiteX20" fmla="*/ 4381500 w 8191500"/>
              <a:gd name="connsiteY20" fmla="*/ 279400 h 673100"/>
              <a:gd name="connsiteX21" fmla="*/ 3746500 w 8191500"/>
              <a:gd name="connsiteY21" fmla="*/ 279400 h 673100"/>
              <a:gd name="connsiteX22" fmla="*/ 3746500 w 8191500"/>
              <a:gd name="connsiteY22" fmla="*/ 254000 h 673100"/>
              <a:gd name="connsiteX23" fmla="*/ 2711450 w 8191500"/>
              <a:gd name="connsiteY23" fmla="*/ 254000 h 673100"/>
              <a:gd name="connsiteX24" fmla="*/ 2711450 w 8191500"/>
              <a:gd name="connsiteY24" fmla="*/ 222250 h 673100"/>
              <a:gd name="connsiteX25" fmla="*/ 1720850 w 8191500"/>
              <a:gd name="connsiteY25" fmla="*/ 222250 h 673100"/>
              <a:gd name="connsiteX26" fmla="*/ 1720850 w 8191500"/>
              <a:gd name="connsiteY26" fmla="*/ 190500 h 673100"/>
              <a:gd name="connsiteX27" fmla="*/ 1308100 w 8191500"/>
              <a:gd name="connsiteY27" fmla="*/ 190500 h 673100"/>
              <a:gd name="connsiteX28" fmla="*/ 1308100 w 8191500"/>
              <a:gd name="connsiteY28" fmla="*/ 165100 h 673100"/>
              <a:gd name="connsiteX29" fmla="*/ 800100 w 8191500"/>
              <a:gd name="connsiteY29" fmla="*/ 165100 h 673100"/>
              <a:gd name="connsiteX30" fmla="*/ 800100 w 8191500"/>
              <a:gd name="connsiteY30" fmla="*/ 127000 h 673100"/>
              <a:gd name="connsiteX31" fmla="*/ 533400 w 8191500"/>
              <a:gd name="connsiteY31" fmla="*/ 127000 h 673100"/>
              <a:gd name="connsiteX32" fmla="*/ 533400 w 8191500"/>
              <a:gd name="connsiteY32" fmla="*/ 69850 h 673100"/>
              <a:gd name="connsiteX33" fmla="*/ 114300 w 8191500"/>
              <a:gd name="connsiteY33" fmla="*/ 69850 h 673100"/>
              <a:gd name="connsiteX34" fmla="*/ 114300 w 8191500"/>
              <a:gd name="connsiteY34" fmla="*/ 31750 h 673100"/>
              <a:gd name="connsiteX35" fmla="*/ 0 w 8191500"/>
              <a:gd name="connsiteY35" fmla="*/ 31750 h 673100"/>
              <a:gd name="connsiteX36" fmla="*/ 0 w 8191500"/>
              <a:gd name="connsiteY36" fmla="*/ 0 h 673100"/>
              <a:gd name="connsiteX0" fmla="*/ 8191500 w 8191500"/>
              <a:gd name="connsiteY0" fmla="*/ 673100 h 673100"/>
              <a:gd name="connsiteX1" fmla="*/ 6902450 w 8191500"/>
              <a:gd name="connsiteY1" fmla="*/ 673100 h 673100"/>
              <a:gd name="connsiteX2" fmla="*/ 6902450 w 8191500"/>
              <a:gd name="connsiteY2" fmla="*/ 552450 h 673100"/>
              <a:gd name="connsiteX3" fmla="*/ 6261100 w 8191500"/>
              <a:gd name="connsiteY3" fmla="*/ 552450 h 673100"/>
              <a:gd name="connsiteX4" fmla="*/ 6261100 w 8191500"/>
              <a:gd name="connsiteY4" fmla="*/ 552450 h 673100"/>
              <a:gd name="connsiteX5" fmla="*/ 6261100 w 8191500"/>
              <a:gd name="connsiteY5" fmla="*/ 501650 h 673100"/>
              <a:gd name="connsiteX6" fmla="*/ 6261100 w 8191500"/>
              <a:gd name="connsiteY6" fmla="*/ 501650 h 673100"/>
              <a:gd name="connsiteX7" fmla="*/ 6261100 w 8191500"/>
              <a:gd name="connsiteY7" fmla="*/ 501650 h 673100"/>
              <a:gd name="connsiteX8" fmla="*/ 6261100 w 8191500"/>
              <a:gd name="connsiteY8" fmla="*/ 501650 h 673100"/>
              <a:gd name="connsiteX9" fmla="*/ 6216650 w 8191500"/>
              <a:gd name="connsiteY9" fmla="*/ 501650 h 673100"/>
              <a:gd name="connsiteX10" fmla="*/ 6216650 w 8191500"/>
              <a:gd name="connsiteY10" fmla="*/ 444500 h 673100"/>
              <a:gd name="connsiteX11" fmla="*/ 4972050 w 8191500"/>
              <a:gd name="connsiteY11" fmla="*/ 444500 h 673100"/>
              <a:gd name="connsiteX12" fmla="*/ 4972050 w 8191500"/>
              <a:gd name="connsiteY12" fmla="*/ 419100 h 673100"/>
              <a:gd name="connsiteX13" fmla="*/ 4813300 w 8191500"/>
              <a:gd name="connsiteY13" fmla="*/ 419100 h 673100"/>
              <a:gd name="connsiteX14" fmla="*/ 4813300 w 8191500"/>
              <a:gd name="connsiteY14" fmla="*/ 381000 h 673100"/>
              <a:gd name="connsiteX15" fmla="*/ 4776561 w 8191500"/>
              <a:gd name="connsiteY15" fmla="*/ 385082 h 673100"/>
              <a:gd name="connsiteX16" fmla="*/ 4781550 w 8191500"/>
              <a:gd name="connsiteY16" fmla="*/ 349250 h 673100"/>
              <a:gd name="connsiteX17" fmla="*/ 4527550 w 8191500"/>
              <a:gd name="connsiteY17" fmla="*/ 349250 h 673100"/>
              <a:gd name="connsiteX18" fmla="*/ 4527550 w 8191500"/>
              <a:gd name="connsiteY18" fmla="*/ 317500 h 673100"/>
              <a:gd name="connsiteX19" fmla="*/ 4381500 w 8191500"/>
              <a:gd name="connsiteY19" fmla="*/ 317500 h 673100"/>
              <a:gd name="connsiteX20" fmla="*/ 4381500 w 8191500"/>
              <a:gd name="connsiteY20" fmla="*/ 279400 h 673100"/>
              <a:gd name="connsiteX21" fmla="*/ 3746500 w 8191500"/>
              <a:gd name="connsiteY21" fmla="*/ 279400 h 673100"/>
              <a:gd name="connsiteX22" fmla="*/ 3746500 w 8191500"/>
              <a:gd name="connsiteY22" fmla="*/ 254000 h 673100"/>
              <a:gd name="connsiteX23" fmla="*/ 2711450 w 8191500"/>
              <a:gd name="connsiteY23" fmla="*/ 254000 h 673100"/>
              <a:gd name="connsiteX24" fmla="*/ 2711450 w 8191500"/>
              <a:gd name="connsiteY24" fmla="*/ 222250 h 673100"/>
              <a:gd name="connsiteX25" fmla="*/ 1720850 w 8191500"/>
              <a:gd name="connsiteY25" fmla="*/ 222250 h 673100"/>
              <a:gd name="connsiteX26" fmla="*/ 1720850 w 8191500"/>
              <a:gd name="connsiteY26" fmla="*/ 190500 h 673100"/>
              <a:gd name="connsiteX27" fmla="*/ 1308100 w 8191500"/>
              <a:gd name="connsiteY27" fmla="*/ 190500 h 673100"/>
              <a:gd name="connsiteX28" fmla="*/ 1308100 w 8191500"/>
              <a:gd name="connsiteY28" fmla="*/ 165100 h 673100"/>
              <a:gd name="connsiteX29" fmla="*/ 800100 w 8191500"/>
              <a:gd name="connsiteY29" fmla="*/ 165100 h 673100"/>
              <a:gd name="connsiteX30" fmla="*/ 800100 w 8191500"/>
              <a:gd name="connsiteY30" fmla="*/ 127000 h 673100"/>
              <a:gd name="connsiteX31" fmla="*/ 533400 w 8191500"/>
              <a:gd name="connsiteY31" fmla="*/ 127000 h 673100"/>
              <a:gd name="connsiteX32" fmla="*/ 533400 w 8191500"/>
              <a:gd name="connsiteY32" fmla="*/ 69850 h 673100"/>
              <a:gd name="connsiteX33" fmla="*/ 114300 w 8191500"/>
              <a:gd name="connsiteY33" fmla="*/ 69850 h 673100"/>
              <a:gd name="connsiteX34" fmla="*/ 114300 w 8191500"/>
              <a:gd name="connsiteY34" fmla="*/ 31750 h 673100"/>
              <a:gd name="connsiteX35" fmla="*/ 0 w 8191500"/>
              <a:gd name="connsiteY35" fmla="*/ 31750 h 673100"/>
              <a:gd name="connsiteX36" fmla="*/ 0 w 8191500"/>
              <a:gd name="connsiteY36" fmla="*/ 0 h 673100"/>
              <a:gd name="connsiteX0" fmla="*/ 8191500 w 8191500"/>
              <a:gd name="connsiteY0" fmla="*/ 673100 h 673100"/>
              <a:gd name="connsiteX1" fmla="*/ 6902450 w 8191500"/>
              <a:gd name="connsiteY1" fmla="*/ 673100 h 673100"/>
              <a:gd name="connsiteX2" fmla="*/ 6902450 w 8191500"/>
              <a:gd name="connsiteY2" fmla="*/ 552450 h 673100"/>
              <a:gd name="connsiteX3" fmla="*/ 6261100 w 8191500"/>
              <a:gd name="connsiteY3" fmla="*/ 552450 h 673100"/>
              <a:gd name="connsiteX4" fmla="*/ 6261100 w 8191500"/>
              <a:gd name="connsiteY4" fmla="*/ 552450 h 673100"/>
              <a:gd name="connsiteX5" fmla="*/ 6261100 w 8191500"/>
              <a:gd name="connsiteY5" fmla="*/ 501650 h 673100"/>
              <a:gd name="connsiteX6" fmla="*/ 6261100 w 8191500"/>
              <a:gd name="connsiteY6" fmla="*/ 501650 h 673100"/>
              <a:gd name="connsiteX7" fmla="*/ 6261100 w 8191500"/>
              <a:gd name="connsiteY7" fmla="*/ 501650 h 673100"/>
              <a:gd name="connsiteX8" fmla="*/ 6261100 w 8191500"/>
              <a:gd name="connsiteY8" fmla="*/ 501650 h 673100"/>
              <a:gd name="connsiteX9" fmla="*/ 6216650 w 8191500"/>
              <a:gd name="connsiteY9" fmla="*/ 501650 h 673100"/>
              <a:gd name="connsiteX10" fmla="*/ 6216650 w 8191500"/>
              <a:gd name="connsiteY10" fmla="*/ 444500 h 673100"/>
              <a:gd name="connsiteX11" fmla="*/ 4972050 w 8191500"/>
              <a:gd name="connsiteY11" fmla="*/ 444500 h 673100"/>
              <a:gd name="connsiteX12" fmla="*/ 4972050 w 8191500"/>
              <a:gd name="connsiteY12" fmla="*/ 419100 h 673100"/>
              <a:gd name="connsiteX13" fmla="*/ 4813300 w 8191500"/>
              <a:gd name="connsiteY13" fmla="*/ 419100 h 673100"/>
              <a:gd name="connsiteX14" fmla="*/ 4813300 w 8191500"/>
              <a:gd name="connsiteY14" fmla="*/ 381000 h 673100"/>
              <a:gd name="connsiteX15" fmla="*/ 4784725 w 8191500"/>
              <a:gd name="connsiteY15" fmla="*/ 389164 h 673100"/>
              <a:gd name="connsiteX16" fmla="*/ 4781550 w 8191500"/>
              <a:gd name="connsiteY16" fmla="*/ 349250 h 673100"/>
              <a:gd name="connsiteX17" fmla="*/ 4527550 w 8191500"/>
              <a:gd name="connsiteY17" fmla="*/ 349250 h 673100"/>
              <a:gd name="connsiteX18" fmla="*/ 4527550 w 8191500"/>
              <a:gd name="connsiteY18" fmla="*/ 317500 h 673100"/>
              <a:gd name="connsiteX19" fmla="*/ 4381500 w 8191500"/>
              <a:gd name="connsiteY19" fmla="*/ 317500 h 673100"/>
              <a:gd name="connsiteX20" fmla="*/ 4381500 w 8191500"/>
              <a:gd name="connsiteY20" fmla="*/ 279400 h 673100"/>
              <a:gd name="connsiteX21" fmla="*/ 3746500 w 8191500"/>
              <a:gd name="connsiteY21" fmla="*/ 279400 h 673100"/>
              <a:gd name="connsiteX22" fmla="*/ 3746500 w 8191500"/>
              <a:gd name="connsiteY22" fmla="*/ 254000 h 673100"/>
              <a:gd name="connsiteX23" fmla="*/ 2711450 w 8191500"/>
              <a:gd name="connsiteY23" fmla="*/ 254000 h 673100"/>
              <a:gd name="connsiteX24" fmla="*/ 2711450 w 8191500"/>
              <a:gd name="connsiteY24" fmla="*/ 222250 h 673100"/>
              <a:gd name="connsiteX25" fmla="*/ 1720850 w 8191500"/>
              <a:gd name="connsiteY25" fmla="*/ 222250 h 673100"/>
              <a:gd name="connsiteX26" fmla="*/ 1720850 w 8191500"/>
              <a:gd name="connsiteY26" fmla="*/ 190500 h 673100"/>
              <a:gd name="connsiteX27" fmla="*/ 1308100 w 8191500"/>
              <a:gd name="connsiteY27" fmla="*/ 190500 h 673100"/>
              <a:gd name="connsiteX28" fmla="*/ 1308100 w 8191500"/>
              <a:gd name="connsiteY28" fmla="*/ 165100 h 673100"/>
              <a:gd name="connsiteX29" fmla="*/ 800100 w 8191500"/>
              <a:gd name="connsiteY29" fmla="*/ 165100 h 673100"/>
              <a:gd name="connsiteX30" fmla="*/ 800100 w 8191500"/>
              <a:gd name="connsiteY30" fmla="*/ 127000 h 673100"/>
              <a:gd name="connsiteX31" fmla="*/ 533400 w 8191500"/>
              <a:gd name="connsiteY31" fmla="*/ 127000 h 673100"/>
              <a:gd name="connsiteX32" fmla="*/ 533400 w 8191500"/>
              <a:gd name="connsiteY32" fmla="*/ 69850 h 673100"/>
              <a:gd name="connsiteX33" fmla="*/ 114300 w 8191500"/>
              <a:gd name="connsiteY33" fmla="*/ 69850 h 673100"/>
              <a:gd name="connsiteX34" fmla="*/ 114300 w 8191500"/>
              <a:gd name="connsiteY34" fmla="*/ 31750 h 673100"/>
              <a:gd name="connsiteX35" fmla="*/ 0 w 8191500"/>
              <a:gd name="connsiteY35" fmla="*/ 31750 h 673100"/>
              <a:gd name="connsiteX36" fmla="*/ 0 w 8191500"/>
              <a:gd name="connsiteY36" fmla="*/ 0 h 673100"/>
              <a:gd name="connsiteX0" fmla="*/ 8191500 w 8191500"/>
              <a:gd name="connsiteY0" fmla="*/ 673100 h 673100"/>
              <a:gd name="connsiteX1" fmla="*/ 6902450 w 8191500"/>
              <a:gd name="connsiteY1" fmla="*/ 673100 h 673100"/>
              <a:gd name="connsiteX2" fmla="*/ 6902450 w 8191500"/>
              <a:gd name="connsiteY2" fmla="*/ 552450 h 673100"/>
              <a:gd name="connsiteX3" fmla="*/ 6261100 w 8191500"/>
              <a:gd name="connsiteY3" fmla="*/ 552450 h 673100"/>
              <a:gd name="connsiteX4" fmla="*/ 6261100 w 8191500"/>
              <a:gd name="connsiteY4" fmla="*/ 552450 h 673100"/>
              <a:gd name="connsiteX5" fmla="*/ 6261100 w 8191500"/>
              <a:gd name="connsiteY5" fmla="*/ 501650 h 673100"/>
              <a:gd name="connsiteX6" fmla="*/ 6261100 w 8191500"/>
              <a:gd name="connsiteY6" fmla="*/ 501650 h 673100"/>
              <a:gd name="connsiteX7" fmla="*/ 6261100 w 8191500"/>
              <a:gd name="connsiteY7" fmla="*/ 501650 h 673100"/>
              <a:gd name="connsiteX8" fmla="*/ 6261100 w 8191500"/>
              <a:gd name="connsiteY8" fmla="*/ 501650 h 673100"/>
              <a:gd name="connsiteX9" fmla="*/ 6216650 w 8191500"/>
              <a:gd name="connsiteY9" fmla="*/ 501650 h 673100"/>
              <a:gd name="connsiteX10" fmla="*/ 6216650 w 8191500"/>
              <a:gd name="connsiteY10" fmla="*/ 444500 h 673100"/>
              <a:gd name="connsiteX11" fmla="*/ 4972050 w 8191500"/>
              <a:gd name="connsiteY11" fmla="*/ 444500 h 673100"/>
              <a:gd name="connsiteX12" fmla="*/ 4972050 w 8191500"/>
              <a:gd name="connsiteY12" fmla="*/ 419100 h 673100"/>
              <a:gd name="connsiteX13" fmla="*/ 4813300 w 8191500"/>
              <a:gd name="connsiteY13" fmla="*/ 419100 h 673100"/>
              <a:gd name="connsiteX14" fmla="*/ 4810125 w 8191500"/>
              <a:gd name="connsiteY14" fmla="*/ 387350 h 673100"/>
              <a:gd name="connsiteX15" fmla="*/ 4784725 w 8191500"/>
              <a:gd name="connsiteY15" fmla="*/ 389164 h 673100"/>
              <a:gd name="connsiteX16" fmla="*/ 4781550 w 8191500"/>
              <a:gd name="connsiteY16" fmla="*/ 349250 h 673100"/>
              <a:gd name="connsiteX17" fmla="*/ 4527550 w 8191500"/>
              <a:gd name="connsiteY17" fmla="*/ 349250 h 673100"/>
              <a:gd name="connsiteX18" fmla="*/ 4527550 w 8191500"/>
              <a:gd name="connsiteY18" fmla="*/ 317500 h 673100"/>
              <a:gd name="connsiteX19" fmla="*/ 4381500 w 8191500"/>
              <a:gd name="connsiteY19" fmla="*/ 317500 h 673100"/>
              <a:gd name="connsiteX20" fmla="*/ 4381500 w 8191500"/>
              <a:gd name="connsiteY20" fmla="*/ 279400 h 673100"/>
              <a:gd name="connsiteX21" fmla="*/ 3746500 w 8191500"/>
              <a:gd name="connsiteY21" fmla="*/ 279400 h 673100"/>
              <a:gd name="connsiteX22" fmla="*/ 3746500 w 8191500"/>
              <a:gd name="connsiteY22" fmla="*/ 254000 h 673100"/>
              <a:gd name="connsiteX23" fmla="*/ 2711450 w 8191500"/>
              <a:gd name="connsiteY23" fmla="*/ 254000 h 673100"/>
              <a:gd name="connsiteX24" fmla="*/ 2711450 w 8191500"/>
              <a:gd name="connsiteY24" fmla="*/ 222250 h 673100"/>
              <a:gd name="connsiteX25" fmla="*/ 1720850 w 8191500"/>
              <a:gd name="connsiteY25" fmla="*/ 222250 h 673100"/>
              <a:gd name="connsiteX26" fmla="*/ 1720850 w 8191500"/>
              <a:gd name="connsiteY26" fmla="*/ 190500 h 673100"/>
              <a:gd name="connsiteX27" fmla="*/ 1308100 w 8191500"/>
              <a:gd name="connsiteY27" fmla="*/ 190500 h 673100"/>
              <a:gd name="connsiteX28" fmla="*/ 1308100 w 8191500"/>
              <a:gd name="connsiteY28" fmla="*/ 165100 h 673100"/>
              <a:gd name="connsiteX29" fmla="*/ 800100 w 8191500"/>
              <a:gd name="connsiteY29" fmla="*/ 165100 h 673100"/>
              <a:gd name="connsiteX30" fmla="*/ 800100 w 8191500"/>
              <a:gd name="connsiteY30" fmla="*/ 127000 h 673100"/>
              <a:gd name="connsiteX31" fmla="*/ 533400 w 8191500"/>
              <a:gd name="connsiteY31" fmla="*/ 127000 h 673100"/>
              <a:gd name="connsiteX32" fmla="*/ 533400 w 8191500"/>
              <a:gd name="connsiteY32" fmla="*/ 69850 h 673100"/>
              <a:gd name="connsiteX33" fmla="*/ 114300 w 8191500"/>
              <a:gd name="connsiteY33" fmla="*/ 69850 h 673100"/>
              <a:gd name="connsiteX34" fmla="*/ 114300 w 8191500"/>
              <a:gd name="connsiteY34" fmla="*/ 31750 h 673100"/>
              <a:gd name="connsiteX35" fmla="*/ 0 w 8191500"/>
              <a:gd name="connsiteY35" fmla="*/ 31750 h 673100"/>
              <a:gd name="connsiteX36" fmla="*/ 0 w 8191500"/>
              <a:gd name="connsiteY36" fmla="*/ 0 h 67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191500" h="673100">
                <a:moveTo>
                  <a:pt x="8191500" y="673100"/>
                </a:moveTo>
                <a:lnTo>
                  <a:pt x="6902450" y="673100"/>
                </a:lnTo>
                <a:lnTo>
                  <a:pt x="6902450" y="552450"/>
                </a:lnTo>
                <a:lnTo>
                  <a:pt x="6261100" y="552450"/>
                </a:lnTo>
                <a:lnTo>
                  <a:pt x="6261100" y="552450"/>
                </a:lnTo>
                <a:lnTo>
                  <a:pt x="6261100" y="501650"/>
                </a:lnTo>
                <a:lnTo>
                  <a:pt x="6261100" y="501650"/>
                </a:lnTo>
                <a:lnTo>
                  <a:pt x="6261100" y="501650"/>
                </a:lnTo>
                <a:lnTo>
                  <a:pt x="6261100" y="501650"/>
                </a:lnTo>
                <a:lnTo>
                  <a:pt x="6216650" y="501650"/>
                </a:lnTo>
                <a:lnTo>
                  <a:pt x="6216650" y="444500"/>
                </a:lnTo>
                <a:lnTo>
                  <a:pt x="4972050" y="444500"/>
                </a:lnTo>
                <a:lnTo>
                  <a:pt x="4972050" y="419100"/>
                </a:lnTo>
                <a:lnTo>
                  <a:pt x="4813300" y="419100"/>
                </a:lnTo>
                <a:lnTo>
                  <a:pt x="4810125" y="387350"/>
                </a:lnTo>
                <a:lnTo>
                  <a:pt x="4784725" y="389164"/>
                </a:lnTo>
                <a:lnTo>
                  <a:pt x="4781550" y="349250"/>
                </a:lnTo>
                <a:lnTo>
                  <a:pt x="4527550" y="349250"/>
                </a:lnTo>
                <a:lnTo>
                  <a:pt x="4527550" y="317500"/>
                </a:lnTo>
                <a:lnTo>
                  <a:pt x="4381500" y="317500"/>
                </a:lnTo>
                <a:lnTo>
                  <a:pt x="4381500" y="279400"/>
                </a:lnTo>
                <a:lnTo>
                  <a:pt x="3746500" y="279400"/>
                </a:lnTo>
                <a:lnTo>
                  <a:pt x="3746500" y="254000"/>
                </a:lnTo>
                <a:lnTo>
                  <a:pt x="2711450" y="254000"/>
                </a:lnTo>
                <a:lnTo>
                  <a:pt x="2711450" y="222250"/>
                </a:lnTo>
                <a:lnTo>
                  <a:pt x="1720850" y="222250"/>
                </a:lnTo>
                <a:lnTo>
                  <a:pt x="1720850" y="190500"/>
                </a:lnTo>
                <a:lnTo>
                  <a:pt x="1308100" y="190500"/>
                </a:lnTo>
                <a:lnTo>
                  <a:pt x="1308100" y="165100"/>
                </a:lnTo>
                <a:lnTo>
                  <a:pt x="800100" y="165100"/>
                </a:lnTo>
                <a:lnTo>
                  <a:pt x="800100" y="127000"/>
                </a:lnTo>
                <a:lnTo>
                  <a:pt x="533400" y="127000"/>
                </a:lnTo>
                <a:lnTo>
                  <a:pt x="533400" y="69850"/>
                </a:lnTo>
                <a:lnTo>
                  <a:pt x="114300" y="69850"/>
                </a:lnTo>
                <a:lnTo>
                  <a:pt x="114300" y="31750"/>
                </a:lnTo>
                <a:lnTo>
                  <a:pt x="0" y="3175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97" name="TextBox 196">
            <a:extLst>
              <a:ext uri="{FF2B5EF4-FFF2-40B4-BE49-F238E27FC236}">
                <a16:creationId xmlns:a16="http://schemas.microsoft.com/office/drawing/2014/main" id="{B7BC56A7-B463-E46A-0729-C3035B201BA1}"/>
              </a:ext>
            </a:extLst>
          </p:cNvPr>
          <p:cNvSpPr txBox="1"/>
          <p:nvPr/>
        </p:nvSpPr>
        <p:spPr bwMode="auto">
          <a:xfrm>
            <a:off x="2272513" y="154024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8" name="TextBox 197">
            <a:extLst>
              <a:ext uri="{FF2B5EF4-FFF2-40B4-BE49-F238E27FC236}">
                <a16:creationId xmlns:a16="http://schemas.microsoft.com/office/drawing/2014/main" id="{25D211E1-84C7-5587-A543-00D60A332BCB}"/>
              </a:ext>
            </a:extLst>
          </p:cNvPr>
          <p:cNvSpPr txBox="1"/>
          <p:nvPr/>
        </p:nvSpPr>
        <p:spPr bwMode="auto">
          <a:xfrm>
            <a:off x="2622126" y="156482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99" name="TextBox 198">
            <a:extLst>
              <a:ext uri="{FF2B5EF4-FFF2-40B4-BE49-F238E27FC236}">
                <a16:creationId xmlns:a16="http://schemas.microsoft.com/office/drawing/2014/main" id="{E5AB52D8-EE60-61D4-880D-CBF9EDEB17C6}"/>
              </a:ext>
            </a:extLst>
          </p:cNvPr>
          <p:cNvSpPr txBox="1"/>
          <p:nvPr/>
        </p:nvSpPr>
        <p:spPr bwMode="auto">
          <a:xfrm>
            <a:off x="3421215" y="162879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0" name="TextBox 199">
            <a:extLst>
              <a:ext uri="{FF2B5EF4-FFF2-40B4-BE49-F238E27FC236}">
                <a16:creationId xmlns:a16="http://schemas.microsoft.com/office/drawing/2014/main" id="{D7FFB7F5-5A11-B0FE-D795-D5E8EE32FBF4}"/>
              </a:ext>
            </a:extLst>
          </p:cNvPr>
          <p:cNvSpPr txBox="1"/>
          <p:nvPr/>
        </p:nvSpPr>
        <p:spPr bwMode="auto">
          <a:xfrm>
            <a:off x="5393857" y="178878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1" name="TextBox 200">
            <a:extLst>
              <a:ext uri="{FF2B5EF4-FFF2-40B4-BE49-F238E27FC236}">
                <a16:creationId xmlns:a16="http://schemas.microsoft.com/office/drawing/2014/main" id="{52D11B3F-C3E3-C77C-24C4-CB4175416DF2}"/>
              </a:ext>
            </a:extLst>
          </p:cNvPr>
          <p:cNvSpPr txBox="1"/>
          <p:nvPr/>
        </p:nvSpPr>
        <p:spPr bwMode="auto">
          <a:xfrm>
            <a:off x="4808454" y="162879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2" name="TextBox 201">
            <a:extLst>
              <a:ext uri="{FF2B5EF4-FFF2-40B4-BE49-F238E27FC236}">
                <a16:creationId xmlns:a16="http://schemas.microsoft.com/office/drawing/2014/main" id="{64168300-4F04-9DFF-325F-FB0477BC46FF}"/>
              </a:ext>
            </a:extLst>
          </p:cNvPr>
          <p:cNvSpPr txBox="1"/>
          <p:nvPr/>
        </p:nvSpPr>
        <p:spPr bwMode="auto">
          <a:xfrm>
            <a:off x="6044229" y="183373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3" name="TextBox 202">
            <a:extLst>
              <a:ext uri="{FF2B5EF4-FFF2-40B4-BE49-F238E27FC236}">
                <a16:creationId xmlns:a16="http://schemas.microsoft.com/office/drawing/2014/main" id="{4BC45077-5084-F075-C592-19E417FC07E8}"/>
              </a:ext>
            </a:extLst>
          </p:cNvPr>
          <p:cNvSpPr txBox="1"/>
          <p:nvPr/>
        </p:nvSpPr>
        <p:spPr bwMode="auto">
          <a:xfrm>
            <a:off x="7809359" y="190960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4" name="TextBox 203">
            <a:extLst>
              <a:ext uri="{FF2B5EF4-FFF2-40B4-BE49-F238E27FC236}">
                <a16:creationId xmlns:a16="http://schemas.microsoft.com/office/drawing/2014/main" id="{C19AC34A-28C2-1B92-81BE-BC697B33DB71}"/>
              </a:ext>
            </a:extLst>
          </p:cNvPr>
          <p:cNvSpPr txBox="1"/>
          <p:nvPr/>
        </p:nvSpPr>
        <p:spPr bwMode="auto">
          <a:xfrm>
            <a:off x="7657061" y="190960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5" name="TextBox 204">
            <a:extLst>
              <a:ext uri="{FF2B5EF4-FFF2-40B4-BE49-F238E27FC236}">
                <a16:creationId xmlns:a16="http://schemas.microsoft.com/office/drawing/2014/main" id="{528F5AFC-331F-89DD-221D-A5073BF7B729}"/>
              </a:ext>
            </a:extLst>
          </p:cNvPr>
          <p:cNvSpPr txBox="1"/>
          <p:nvPr/>
        </p:nvSpPr>
        <p:spPr bwMode="auto">
          <a:xfrm>
            <a:off x="10307923" y="191653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6" name="TextBox 205">
            <a:extLst>
              <a:ext uri="{FF2B5EF4-FFF2-40B4-BE49-F238E27FC236}">
                <a16:creationId xmlns:a16="http://schemas.microsoft.com/office/drawing/2014/main" id="{7594BE5C-51A9-3982-CC09-62B8CBFDAA43}"/>
              </a:ext>
            </a:extLst>
          </p:cNvPr>
          <p:cNvSpPr txBox="1"/>
          <p:nvPr/>
        </p:nvSpPr>
        <p:spPr bwMode="auto">
          <a:xfrm>
            <a:off x="7269848" y="191653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7" name="TextBox 206">
            <a:extLst>
              <a:ext uri="{FF2B5EF4-FFF2-40B4-BE49-F238E27FC236}">
                <a16:creationId xmlns:a16="http://schemas.microsoft.com/office/drawing/2014/main" id="{C37DC551-317D-DC52-792C-1161B601047D}"/>
              </a:ext>
            </a:extLst>
          </p:cNvPr>
          <p:cNvSpPr txBox="1"/>
          <p:nvPr/>
        </p:nvSpPr>
        <p:spPr bwMode="auto">
          <a:xfrm>
            <a:off x="7871915" y="190960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8" name="TextBox 207">
            <a:extLst>
              <a:ext uri="{FF2B5EF4-FFF2-40B4-BE49-F238E27FC236}">
                <a16:creationId xmlns:a16="http://schemas.microsoft.com/office/drawing/2014/main" id="{A7551509-0F71-00BC-3681-35841B22A1C1}"/>
              </a:ext>
            </a:extLst>
          </p:cNvPr>
          <p:cNvSpPr txBox="1"/>
          <p:nvPr/>
        </p:nvSpPr>
        <p:spPr bwMode="auto">
          <a:xfrm>
            <a:off x="7854310" y="191171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09" name="TextBox 208">
            <a:extLst>
              <a:ext uri="{FF2B5EF4-FFF2-40B4-BE49-F238E27FC236}">
                <a16:creationId xmlns:a16="http://schemas.microsoft.com/office/drawing/2014/main" id="{3F7F6B59-80EA-4CEB-F628-EC5E9B136936}"/>
              </a:ext>
            </a:extLst>
          </p:cNvPr>
          <p:cNvSpPr txBox="1"/>
          <p:nvPr/>
        </p:nvSpPr>
        <p:spPr bwMode="auto">
          <a:xfrm>
            <a:off x="7834014" y="191417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0" name="TextBox 209">
            <a:extLst>
              <a:ext uri="{FF2B5EF4-FFF2-40B4-BE49-F238E27FC236}">
                <a16:creationId xmlns:a16="http://schemas.microsoft.com/office/drawing/2014/main" id="{8A00F00B-DBCF-918D-FDFB-8A6FA02D91BF}"/>
              </a:ext>
            </a:extLst>
          </p:cNvPr>
          <p:cNvSpPr txBox="1"/>
          <p:nvPr/>
        </p:nvSpPr>
        <p:spPr bwMode="auto">
          <a:xfrm>
            <a:off x="7904902" y="190973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1" name="TextBox 210">
            <a:extLst>
              <a:ext uri="{FF2B5EF4-FFF2-40B4-BE49-F238E27FC236}">
                <a16:creationId xmlns:a16="http://schemas.microsoft.com/office/drawing/2014/main" id="{1F47733A-3E05-2319-9574-130AFAC9D9F6}"/>
              </a:ext>
            </a:extLst>
          </p:cNvPr>
          <p:cNvSpPr txBox="1"/>
          <p:nvPr/>
        </p:nvSpPr>
        <p:spPr bwMode="auto">
          <a:xfrm>
            <a:off x="7950141" y="191097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2" name="TextBox 211">
            <a:extLst>
              <a:ext uri="{FF2B5EF4-FFF2-40B4-BE49-F238E27FC236}">
                <a16:creationId xmlns:a16="http://schemas.microsoft.com/office/drawing/2014/main" id="{BFE6D10D-079A-F4CD-C2D1-CDEBE741ECC4}"/>
              </a:ext>
            </a:extLst>
          </p:cNvPr>
          <p:cNvSpPr txBox="1"/>
          <p:nvPr/>
        </p:nvSpPr>
        <p:spPr bwMode="auto">
          <a:xfrm>
            <a:off x="7998296" y="191653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3" name="TextBox 212">
            <a:extLst>
              <a:ext uri="{FF2B5EF4-FFF2-40B4-BE49-F238E27FC236}">
                <a16:creationId xmlns:a16="http://schemas.microsoft.com/office/drawing/2014/main" id="{1B4E86C4-C6EE-7D4D-787E-E60565DA923B}"/>
              </a:ext>
            </a:extLst>
          </p:cNvPr>
          <p:cNvSpPr txBox="1"/>
          <p:nvPr/>
        </p:nvSpPr>
        <p:spPr bwMode="auto">
          <a:xfrm>
            <a:off x="7966214" y="191206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4" name="TextBox 213">
            <a:extLst>
              <a:ext uri="{FF2B5EF4-FFF2-40B4-BE49-F238E27FC236}">
                <a16:creationId xmlns:a16="http://schemas.microsoft.com/office/drawing/2014/main" id="{989DC394-BFB8-DEC4-943D-68D9AB530D57}"/>
              </a:ext>
            </a:extLst>
          </p:cNvPr>
          <p:cNvSpPr txBox="1"/>
          <p:nvPr/>
        </p:nvSpPr>
        <p:spPr bwMode="auto">
          <a:xfrm>
            <a:off x="8024027" y="19149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5" name="TextBox 214">
            <a:extLst>
              <a:ext uri="{FF2B5EF4-FFF2-40B4-BE49-F238E27FC236}">
                <a16:creationId xmlns:a16="http://schemas.microsoft.com/office/drawing/2014/main" id="{41F786D7-D2CD-0441-EFD4-8FDE50FC0977}"/>
              </a:ext>
            </a:extLst>
          </p:cNvPr>
          <p:cNvSpPr txBox="1"/>
          <p:nvPr/>
        </p:nvSpPr>
        <p:spPr bwMode="auto">
          <a:xfrm>
            <a:off x="8045884"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6" name="TextBox 215">
            <a:extLst>
              <a:ext uri="{FF2B5EF4-FFF2-40B4-BE49-F238E27FC236}">
                <a16:creationId xmlns:a16="http://schemas.microsoft.com/office/drawing/2014/main" id="{3E840650-3B1A-7E41-F868-AAF52E71751E}"/>
              </a:ext>
            </a:extLst>
          </p:cNvPr>
          <p:cNvSpPr txBox="1"/>
          <p:nvPr/>
        </p:nvSpPr>
        <p:spPr bwMode="auto">
          <a:xfrm>
            <a:off x="8079386" y="191753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7" name="TextBox 216">
            <a:extLst>
              <a:ext uri="{FF2B5EF4-FFF2-40B4-BE49-F238E27FC236}">
                <a16:creationId xmlns:a16="http://schemas.microsoft.com/office/drawing/2014/main" id="{BBDCF06C-FFD5-0A06-07CD-AE2F818C99DC}"/>
              </a:ext>
            </a:extLst>
          </p:cNvPr>
          <p:cNvSpPr txBox="1"/>
          <p:nvPr/>
        </p:nvSpPr>
        <p:spPr bwMode="auto">
          <a:xfrm>
            <a:off x="8118512" y="191987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8" name="TextBox 217">
            <a:extLst>
              <a:ext uri="{FF2B5EF4-FFF2-40B4-BE49-F238E27FC236}">
                <a16:creationId xmlns:a16="http://schemas.microsoft.com/office/drawing/2014/main" id="{EC19EF24-7613-D30D-E7D1-840527C69344}"/>
              </a:ext>
            </a:extLst>
          </p:cNvPr>
          <p:cNvSpPr txBox="1"/>
          <p:nvPr/>
        </p:nvSpPr>
        <p:spPr bwMode="auto">
          <a:xfrm>
            <a:off x="8242692" y="19206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19" name="TextBox 218">
            <a:extLst>
              <a:ext uri="{FF2B5EF4-FFF2-40B4-BE49-F238E27FC236}">
                <a16:creationId xmlns:a16="http://schemas.microsoft.com/office/drawing/2014/main" id="{B2D5A71A-87FC-5EE6-A3DC-DBDD0E105FB8}"/>
              </a:ext>
            </a:extLst>
          </p:cNvPr>
          <p:cNvSpPr txBox="1"/>
          <p:nvPr/>
        </p:nvSpPr>
        <p:spPr bwMode="auto">
          <a:xfrm>
            <a:off x="8133241" y="191870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0" name="TextBox 219">
            <a:extLst>
              <a:ext uri="{FF2B5EF4-FFF2-40B4-BE49-F238E27FC236}">
                <a16:creationId xmlns:a16="http://schemas.microsoft.com/office/drawing/2014/main" id="{F713B558-86EA-FBA7-396D-171ED87CC590}"/>
              </a:ext>
            </a:extLst>
          </p:cNvPr>
          <p:cNvSpPr txBox="1"/>
          <p:nvPr/>
        </p:nvSpPr>
        <p:spPr bwMode="auto">
          <a:xfrm>
            <a:off x="8155535" y="191849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1" name="TextBox 220">
            <a:extLst>
              <a:ext uri="{FF2B5EF4-FFF2-40B4-BE49-F238E27FC236}">
                <a16:creationId xmlns:a16="http://schemas.microsoft.com/office/drawing/2014/main" id="{59145BBB-558F-DFF7-AE34-27A7B4CA91B4}"/>
              </a:ext>
            </a:extLst>
          </p:cNvPr>
          <p:cNvSpPr txBox="1"/>
          <p:nvPr/>
        </p:nvSpPr>
        <p:spPr bwMode="auto">
          <a:xfrm>
            <a:off x="8178970" y="192041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2" name="TextBox 221">
            <a:extLst>
              <a:ext uri="{FF2B5EF4-FFF2-40B4-BE49-F238E27FC236}">
                <a16:creationId xmlns:a16="http://schemas.microsoft.com/office/drawing/2014/main" id="{05C8DBD0-301B-72A8-5E50-66ECED80B2FB}"/>
              </a:ext>
            </a:extLst>
          </p:cNvPr>
          <p:cNvSpPr txBox="1"/>
          <p:nvPr/>
        </p:nvSpPr>
        <p:spPr bwMode="auto">
          <a:xfrm>
            <a:off x="8368945" y="191514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3" name="TextBox 222">
            <a:extLst>
              <a:ext uri="{FF2B5EF4-FFF2-40B4-BE49-F238E27FC236}">
                <a16:creationId xmlns:a16="http://schemas.microsoft.com/office/drawing/2014/main" id="{ACE6A915-2DDD-6733-6085-A4C809015F34}"/>
              </a:ext>
            </a:extLst>
          </p:cNvPr>
          <p:cNvSpPr txBox="1"/>
          <p:nvPr/>
        </p:nvSpPr>
        <p:spPr bwMode="auto">
          <a:xfrm>
            <a:off x="8504024" y="191955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4" name="TextBox 223">
            <a:extLst>
              <a:ext uri="{FF2B5EF4-FFF2-40B4-BE49-F238E27FC236}">
                <a16:creationId xmlns:a16="http://schemas.microsoft.com/office/drawing/2014/main" id="{132C139A-2308-7E97-18EA-EC87228402E9}"/>
              </a:ext>
            </a:extLst>
          </p:cNvPr>
          <p:cNvSpPr txBox="1"/>
          <p:nvPr/>
        </p:nvSpPr>
        <p:spPr bwMode="auto">
          <a:xfrm>
            <a:off x="8396287"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5" name="TextBox 224">
            <a:extLst>
              <a:ext uri="{FF2B5EF4-FFF2-40B4-BE49-F238E27FC236}">
                <a16:creationId xmlns:a16="http://schemas.microsoft.com/office/drawing/2014/main" id="{ED0E1A0A-4EF1-B83E-DF59-91D6E944FE3B}"/>
              </a:ext>
            </a:extLst>
          </p:cNvPr>
          <p:cNvSpPr txBox="1"/>
          <p:nvPr/>
        </p:nvSpPr>
        <p:spPr bwMode="auto">
          <a:xfrm>
            <a:off x="8448700" y="191815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6" name="TextBox 225">
            <a:extLst>
              <a:ext uri="{FF2B5EF4-FFF2-40B4-BE49-F238E27FC236}">
                <a16:creationId xmlns:a16="http://schemas.microsoft.com/office/drawing/2014/main" id="{7FA47EE0-485D-55E3-C379-631EDA04C461}"/>
              </a:ext>
            </a:extLst>
          </p:cNvPr>
          <p:cNvSpPr txBox="1"/>
          <p:nvPr/>
        </p:nvSpPr>
        <p:spPr bwMode="auto">
          <a:xfrm>
            <a:off x="8429800" y="190998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7" name="TextBox 226">
            <a:extLst>
              <a:ext uri="{FF2B5EF4-FFF2-40B4-BE49-F238E27FC236}">
                <a16:creationId xmlns:a16="http://schemas.microsoft.com/office/drawing/2014/main" id="{59D1BAB2-94B3-8FA9-1922-C08B3891EF33}"/>
              </a:ext>
            </a:extLst>
          </p:cNvPr>
          <p:cNvSpPr txBox="1"/>
          <p:nvPr/>
        </p:nvSpPr>
        <p:spPr bwMode="auto">
          <a:xfrm>
            <a:off x="8414808" y="191582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8" name="TextBox 227">
            <a:extLst>
              <a:ext uri="{FF2B5EF4-FFF2-40B4-BE49-F238E27FC236}">
                <a16:creationId xmlns:a16="http://schemas.microsoft.com/office/drawing/2014/main" id="{73A3176B-E984-12C1-739E-8DAE97326CE1}"/>
              </a:ext>
            </a:extLst>
          </p:cNvPr>
          <p:cNvSpPr txBox="1"/>
          <p:nvPr/>
        </p:nvSpPr>
        <p:spPr bwMode="auto">
          <a:xfrm>
            <a:off x="8563276" y="19206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29" name="TextBox 228">
            <a:extLst>
              <a:ext uri="{FF2B5EF4-FFF2-40B4-BE49-F238E27FC236}">
                <a16:creationId xmlns:a16="http://schemas.microsoft.com/office/drawing/2014/main" id="{FDAFB679-97FC-C8A3-54A6-969A197F7800}"/>
              </a:ext>
            </a:extLst>
          </p:cNvPr>
          <p:cNvSpPr txBox="1"/>
          <p:nvPr/>
        </p:nvSpPr>
        <p:spPr bwMode="auto">
          <a:xfrm>
            <a:off x="8613099" y="192133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0" name="TextBox 229">
            <a:extLst>
              <a:ext uri="{FF2B5EF4-FFF2-40B4-BE49-F238E27FC236}">
                <a16:creationId xmlns:a16="http://schemas.microsoft.com/office/drawing/2014/main" id="{64D53005-E1DF-E92C-0C63-ACBB1545414C}"/>
              </a:ext>
            </a:extLst>
          </p:cNvPr>
          <p:cNvSpPr txBox="1"/>
          <p:nvPr/>
        </p:nvSpPr>
        <p:spPr bwMode="auto">
          <a:xfrm>
            <a:off x="8582267" y="191940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1" name="TextBox 230">
            <a:extLst>
              <a:ext uri="{FF2B5EF4-FFF2-40B4-BE49-F238E27FC236}">
                <a16:creationId xmlns:a16="http://schemas.microsoft.com/office/drawing/2014/main" id="{C846E32A-B651-8C29-29AB-2CD3411C4ADF}"/>
              </a:ext>
            </a:extLst>
          </p:cNvPr>
          <p:cNvSpPr txBox="1"/>
          <p:nvPr/>
        </p:nvSpPr>
        <p:spPr bwMode="auto">
          <a:xfrm>
            <a:off x="8600211" y="19206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2" name="TextBox 231">
            <a:extLst>
              <a:ext uri="{FF2B5EF4-FFF2-40B4-BE49-F238E27FC236}">
                <a16:creationId xmlns:a16="http://schemas.microsoft.com/office/drawing/2014/main" id="{E8893A34-0BC7-CD2E-893C-EDD47902ECE1}"/>
              </a:ext>
            </a:extLst>
          </p:cNvPr>
          <p:cNvSpPr txBox="1"/>
          <p:nvPr/>
        </p:nvSpPr>
        <p:spPr bwMode="auto">
          <a:xfrm>
            <a:off x="8646930" y="191950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3" name="TextBox 232">
            <a:extLst>
              <a:ext uri="{FF2B5EF4-FFF2-40B4-BE49-F238E27FC236}">
                <a16:creationId xmlns:a16="http://schemas.microsoft.com/office/drawing/2014/main" id="{830764B8-0965-7E31-0EDA-854975EE3A1D}"/>
              </a:ext>
            </a:extLst>
          </p:cNvPr>
          <p:cNvSpPr txBox="1"/>
          <p:nvPr/>
        </p:nvSpPr>
        <p:spPr bwMode="auto">
          <a:xfrm>
            <a:off x="8673247" y="191626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4" name="TextBox 233">
            <a:extLst>
              <a:ext uri="{FF2B5EF4-FFF2-40B4-BE49-F238E27FC236}">
                <a16:creationId xmlns:a16="http://schemas.microsoft.com/office/drawing/2014/main" id="{AD90D957-467D-FBA5-4325-1F911C914642}"/>
              </a:ext>
            </a:extLst>
          </p:cNvPr>
          <p:cNvSpPr txBox="1"/>
          <p:nvPr/>
        </p:nvSpPr>
        <p:spPr bwMode="auto">
          <a:xfrm>
            <a:off x="8722388" y="191744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5" name="TextBox 234">
            <a:extLst>
              <a:ext uri="{FF2B5EF4-FFF2-40B4-BE49-F238E27FC236}">
                <a16:creationId xmlns:a16="http://schemas.microsoft.com/office/drawing/2014/main" id="{02D1F748-D1CC-E64A-13D9-40AFA470BD75}"/>
              </a:ext>
            </a:extLst>
          </p:cNvPr>
          <p:cNvSpPr txBox="1"/>
          <p:nvPr/>
        </p:nvSpPr>
        <p:spPr bwMode="auto">
          <a:xfrm>
            <a:off x="8745254" y="191879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6" name="TextBox 235">
            <a:extLst>
              <a:ext uri="{FF2B5EF4-FFF2-40B4-BE49-F238E27FC236}">
                <a16:creationId xmlns:a16="http://schemas.microsoft.com/office/drawing/2014/main" id="{8C213512-E741-9FA3-F7F2-47706423C8CC}"/>
              </a:ext>
            </a:extLst>
          </p:cNvPr>
          <p:cNvSpPr txBox="1"/>
          <p:nvPr/>
        </p:nvSpPr>
        <p:spPr bwMode="auto">
          <a:xfrm>
            <a:off x="8800959" y="191626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7" name="TextBox 236">
            <a:extLst>
              <a:ext uri="{FF2B5EF4-FFF2-40B4-BE49-F238E27FC236}">
                <a16:creationId xmlns:a16="http://schemas.microsoft.com/office/drawing/2014/main" id="{412890EB-BF74-2ECE-0993-C1515D707E66}"/>
              </a:ext>
            </a:extLst>
          </p:cNvPr>
          <p:cNvSpPr txBox="1"/>
          <p:nvPr/>
        </p:nvSpPr>
        <p:spPr bwMode="auto">
          <a:xfrm>
            <a:off x="8891025" y="191779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8" name="TextBox 237">
            <a:extLst>
              <a:ext uri="{FF2B5EF4-FFF2-40B4-BE49-F238E27FC236}">
                <a16:creationId xmlns:a16="http://schemas.microsoft.com/office/drawing/2014/main" id="{A79B8276-7CFB-D9BC-A98A-439DB471DDD9}"/>
              </a:ext>
            </a:extLst>
          </p:cNvPr>
          <p:cNvSpPr txBox="1"/>
          <p:nvPr/>
        </p:nvSpPr>
        <p:spPr bwMode="auto">
          <a:xfrm>
            <a:off x="8833619" y="191456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39" name="TextBox 238">
            <a:extLst>
              <a:ext uri="{FF2B5EF4-FFF2-40B4-BE49-F238E27FC236}">
                <a16:creationId xmlns:a16="http://schemas.microsoft.com/office/drawing/2014/main" id="{7D8D9FB9-3DEE-8701-81F4-4D4C3C5E3B0B}"/>
              </a:ext>
            </a:extLst>
          </p:cNvPr>
          <p:cNvSpPr txBox="1"/>
          <p:nvPr/>
        </p:nvSpPr>
        <p:spPr bwMode="auto">
          <a:xfrm>
            <a:off x="8943883" y="191695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0" name="TextBox 239">
            <a:extLst>
              <a:ext uri="{FF2B5EF4-FFF2-40B4-BE49-F238E27FC236}">
                <a16:creationId xmlns:a16="http://schemas.microsoft.com/office/drawing/2014/main" id="{668CF01A-303D-41A7-A114-9DA3A95E8A4C}"/>
              </a:ext>
            </a:extLst>
          </p:cNvPr>
          <p:cNvSpPr txBox="1"/>
          <p:nvPr/>
        </p:nvSpPr>
        <p:spPr bwMode="auto">
          <a:xfrm>
            <a:off x="8965774" y="191808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1" name="TextBox 240">
            <a:extLst>
              <a:ext uri="{FF2B5EF4-FFF2-40B4-BE49-F238E27FC236}">
                <a16:creationId xmlns:a16="http://schemas.microsoft.com/office/drawing/2014/main" id="{34590584-C8B4-DC01-AAAB-CFBA3D74369D}"/>
              </a:ext>
            </a:extLst>
          </p:cNvPr>
          <p:cNvSpPr txBox="1"/>
          <p:nvPr/>
        </p:nvSpPr>
        <p:spPr bwMode="auto">
          <a:xfrm>
            <a:off x="9143942" y="192310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2" name="TextBox 241">
            <a:extLst>
              <a:ext uri="{FF2B5EF4-FFF2-40B4-BE49-F238E27FC236}">
                <a16:creationId xmlns:a16="http://schemas.microsoft.com/office/drawing/2014/main" id="{B9C3A200-C9E3-7100-A65A-29FFC71BFB03}"/>
              </a:ext>
            </a:extLst>
          </p:cNvPr>
          <p:cNvSpPr txBox="1"/>
          <p:nvPr/>
        </p:nvSpPr>
        <p:spPr bwMode="auto">
          <a:xfrm>
            <a:off x="9242970" y="192056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3" name="TextBox 242">
            <a:extLst>
              <a:ext uri="{FF2B5EF4-FFF2-40B4-BE49-F238E27FC236}">
                <a16:creationId xmlns:a16="http://schemas.microsoft.com/office/drawing/2014/main" id="{003BB5F8-4B6B-CCDA-E795-483780F50E79}"/>
              </a:ext>
            </a:extLst>
          </p:cNvPr>
          <p:cNvSpPr txBox="1"/>
          <p:nvPr/>
        </p:nvSpPr>
        <p:spPr bwMode="auto">
          <a:xfrm>
            <a:off x="9223286" y="19206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4" name="TextBox 243">
            <a:extLst>
              <a:ext uri="{FF2B5EF4-FFF2-40B4-BE49-F238E27FC236}">
                <a16:creationId xmlns:a16="http://schemas.microsoft.com/office/drawing/2014/main" id="{996D1160-F350-76F8-7925-74B7B4478B1D}"/>
              </a:ext>
            </a:extLst>
          </p:cNvPr>
          <p:cNvSpPr txBox="1"/>
          <p:nvPr/>
        </p:nvSpPr>
        <p:spPr bwMode="auto">
          <a:xfrm>
            <a:off x="9302790" y="19206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5" name="TextBox 244">
            <a:extLst>
              <a:ext uri="{FF2B5EF4-FFF2-40B4-BE49-F238E27FC236}">
                <a16:creationId xmlns:a16="http://schemas.microsoft.com/office/drawing/2014/main" id="{4DCAF829-66AF-8A1E-4B10-CF33E012AB81}"/>
              </a:ext>
            </a:extLst>
          </p:cNvPr>
          <p:cNvSpPr txBox="1"/>
          <p:nvPr/>
        </p:nvSpPr>
        <p:spPr bwMode="auto">
          <a:xfrm>
            <a:off x="9358553" y="191893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6" name="TextBox 245">
            <a:extLst>
              <a:ext uri="{FF2B5EF4-FFF2-40B4-BE49-F238E27FC236}">
                <a16:creationId xmlns:a16="http://schemas.microsoft.com/office/drawing/2014/main" id="{640BF5BE-0CD1-4F72-5D49-10E74407D788}"/>
              </a:ext>
            </a:extLst>
          </p:cNvPr>
          <p:cNvSpPr txBox="1"/>
          <p:nvPr/>
        </p:nvSpPr>
        <p:spPr bwMode="auto">
          <a:xfrm>
            <a:off x="9379737" y="191417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7" name="TextBox 246">
            <a:extLst>
              <a:ext uri="{FF2B5EF4-FFF2-40B4-BE49-F238E27FC236}">
                <a16:creationId xmlns:a16="http://schemas.microsoft.com/office/drawing/2014/main" id="{FF324BE9-2E66-666C-53AE-09B145E0A74D}"/>
              </a:ext>
            </a:extLst>
          </p:cNvPr>
          <p:cNvSpPr txBox="1"/>
          <p:nvPr/>
        </p:nvSpPr>
        <p:spPr bwMode="auto">
          <a:xfrm>
            <a:off x="9430643" y="192056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8" name="TextBox 247">
            <a:extLst>
              <a:ext uri="{FF2B5EF4-FFF2-40B4-BE49-F238E27FC236}">
                <a16:creationId xmlns:a16="http://schemas.microsoft.com/office/drawing/2014/main" id="{42871947-92B1-F3AC-6ADD-34DEE58DCE89}"/>
              </a:ext>
            </a:extLst>
          </p:cNvPr>
          <p:cNvSpPr txBox="1"/>
          <p:nvPr/>
        </p:nvSpPr>
        <p:spPr bwMode="auto">
          <a:xfrm>
            <a:off x="9460250" y="192310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49" name="TextBox 248">
            <a:extLst>
              <a:ext uri="{FF2B5EF4-FFF2-40B4-BE49-F238E27FC236}">
                <a16:creationId xmlns:a16="http://schemas.microsoft.com/office/drawing/2014/main" id="{5AC4E21B-C84D-1FCE-6EF0-F0E16E7CCF42}"/>
              </a:ext>
            </a:extLst>
          </p:cNvPr>
          <p:cNvSpPr txBox="1"/>
          <p:nvPr/>
        </p:nvSpPr>
        <p:spPr bwMode="auto">
          <a:xfrm>
            <a:off x="9477491" y="192310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0" name="TextBox 249">
            <a:extLst>
              <a:ext uri="{FF2B5EF4-FFF2-40B4-BE49-F238E27FC236}">
                <a16:creationId xmlns:a16="http://schemas.microsoft.com/office/drawing/2014/main" id="{416DD47B-199A-3D3D-EAD5-F06E8C4C1430}"/>
              </a:ext>
            </a:extLst>
          </p:cNvPr>
          <p:cNvSpPr txBox="1"/>
          <p:nvPr/>
        </p:nvSpPr>
        <p:spPr bwMode="auto">
          <a:xfrm>
            <a:off x="9667010"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1" name="TextBox 250">
            <a:extLst>
              <a:ext uri="{FF2B5EF4-FFF2-40B4-BE49-F238E27FC236}">
                <a16:creationId xmlns:a16="http://schemas.microsoft.com/office/drawing/2014/main" id="{E841E497-A298-C65E-7598-62EB1B2BB417}"/>
              </a:ext>
            </a:extLst>
          </p:cNvPr>
          <p:cNvSpPr txBox="1"/>
          <p:nvPr/>
        </p:nvSpPr>
        <p:spPr bwMode="auto">
          <a:xfrm>
            <a:off x="9643263" y="191335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2" name="TextBox 251">
            <a:extLst>
              <a:ext uri="{FF2B5EF4-FFF2-40B4-BE49-F238E27FC236}">
                <a16:creationId xmlns:a16="http://schemas.microsoft.com/office/drawing/2014/main" id="{F276636E-127A-20BE-D640-F38D9E345CA6}"/>
              </a:ext>
            </a:extLst>
          </p:cNvPr>
          <p:cNvSpPr txBox="1"/>
          <p:nvPr/>
        </p:nvSpPr>
        <p:spPr bwMode="auto">
          <a:xfrm>
            <a:off x="9766658" y="191958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3" name="TextBox 252">
            <a:extLst>
              <a:ext uri="{FF2B5EF4-FFF2-40B4-BE49-F238E27FC236}">
                <a16:creationId xmlns:a16="http://schemas.microsoft.com/office/drawing/2014/main" id="{EFC425C2-7921-61F8-ABD9-D4A15B55CF4D}"/>
              </a:ext>
            </a:extLst>
          </p:cNvPr>
          <p:cNvSpPr txBox="1"/>
          <p:nvPr/>
        </p:nvSpPr>
        <p:spPr bwMode="auto">
          <a:xfrm>
            <a:off x="9700719" y="191689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4" name="TextBox 253">
            <a:extLst>
              <a:ext uri="{FF2B5EF4-FFF2-40B4-BE49-F238E27FC236}">
                <a16:creationId xmlns:a16="http://schemas.microsoft.com/office/drawing/2014/main" id="{380CF443-CB17-8199-BD1F-1ABE783FF69A}"/>
              </a:ext>
            </a:extLst>
          </p:cNvPr>
          <p:cNvSpPr txBox="1"/>
          <p:nvPr/>
        </p:nvSpPr>
        <p:spPr bwMode="auto">
          <a:xfrm>
            <a:off x="9838929"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5" name="TextBox 254">
            <a:extLst>
              <a:ext uri="{FF2B5EF4-FFF2-40B4-BE49-F238E27FC236}">
                <a16:creationId xmlns:a16="http://schemas.microsoft.com/office/drawing/2014/main" id="{AF516CEC-D3F8-DADE-8ACB-B8E705D2BE69}"/>
              </a:ext>
            </a:extLst>
          </p:cNvPr>
          <p:cNvSpPr txBox="1"/>
          <p:nvPr/>
        </p:nvSpPr>
        <p:spPr bwMode="auto">
          <a:xfrm>
            <a:off x="9867024"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6" name="TextBox 255">
            <a:extLst>
              <a:ext uri="{FF2B5EF4-FFF2-40B4-BE49-F238E27FC236}">
                <a16:creationId xmlns:a16="http://schemas.microsoft.com/office/drawing/2014/main" id="{FE31D8C6-90F3-1B6C-9658-74F273F3F8BA}"/>
              </a:ext>
            </a:extLst>
          </p:cNvPr>
          <p:cNvSpPr txBox="1"/>
          <p:nvPr/>
        </p:nvSpPr>
        <p:spPr bwMode="auto">
          <a:xfrm>
            <a:off x="9895965" y="191636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7" name="TextBox 256">
            <a:extLst>
              <a:ext uri="{FF2B5EF4-FFF2-40B4-BE49-F238E27FC236}">
                <a16:creationId xmlns:a16="http://schemas.microsoft.com/office/drawing/2014/main" id="{CD0E3735-8943-70E3-F729-6C122718FF65}"/>
              </a:ext>
            </a:extLst>
          </p:cNvPr>
          <p:cNvSpPr txBox="1"/>
          <p:nvPr/>
        </p:nvSpPr>
        <p:spPr bwMode="auto">
          <a:xfrm>
            <a:off x="9941843" y="191911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258" name="TextBox 257">
            <a:extLst>
              <a:ext uri="{FF2B5EF4-FFF2-40B4-BE49-F238E27FC236}">
                <a16:creationId xmlns:a16="http://schemas.microsoft.com/office/drawing/2014/main" id="{4005CF48-4D96-74C1-C54E-7CA679A666F0}"/>
              </a:ext>
            </a:extLst>
          </p:cNvPr>
          <p:cNvSpPr txBox="1"/>
          <p:nvPr/>
        </p:nvSpPr>
        <p:spPr bwMode="auto">
          <a:xfrm>
            <a:off x="10291213" y="22181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59" name="TextBox 258">
            <a:extLst>
              <a:ext uri="{FF2B5EF4-FFF2-40B4-BE49-F238E27FC236}">
                <a16:creationId xmlns:a16="http://schemas.microsoft.com/office/drawing/2014/main" id="{6521F1E0-79B9-87B7-1B38-68A82BC5E5AC}"/>
              </a:ext>
            </a:extLst>
          </p:cNvPr>
          <p:cNvSpPr txBox="1"/>
          <p:nvPr/>
        </p:nvSpPr>
        <p:spPr bwMode="auto">
          <a:xfrm>
            <a:off x="9009852" y="220827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0" name="TextBox 259">
            <a:extLst>
              <a:ext uri="{FF2B5EF4-FFF2-40B4-BE49-F238E27FC236}">
                <a16:creationId xmlns:a16="http://schemas.microsoft.com/office/drawing/2014/main" id="{6162A152-396E-927B-ECE1-977FF8956A07}"/>
              </a:ext>
            </a:extLst>
          </p:cNvPr>
          <p:cNvSpPr txBox="1"/>
          <p:nvPr/>
        </p:nvSpPr>
        <p:spPr bwMode="auto">
          <a:xfrm>
            <a:off x="10122896" y="221400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1" name="TextBox 260">
            <a:extLst>
              <a:ext uri="{FF2B5EF4-FFF2-40B4-BE49-F238E27FC236}">
                <a16:creationId xmlns:a16="http://schemas.microsoft.com/office/drawing/2014/main" id="{C99C54E0-C9E2-5800-65BE-B8DD95923857}"/>
              </a:ext>
            </a:extLst>
          </p:cNvPr>
          <p:cNvSpPr txBox="1"/>
          <p:nvPr/>
        </p:nvSpPr>
        <p:spPr bwMode="auto">
          <a:xfrm>
            <a:off x="9836077" y="22084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2" name="TextBox 261">
            <a:extLst>
              <a:ext uri="{FF2B5EF4-FFF2-40B4-BE49-F238E27FC236}">
                <a16:creationId xmlns:a16="http://schemas.microsoft.com/office/drawing/2014/main" id="{02FF2FBF-740A-B0C3-D5E0-3C860716F270}"/>
              </a:ext>
            </a:extLst>
          </p:cNvPr>
          <p:cNvSpPr txBox="1"/>
          <p:nvPr/>
        </p:nvSpPr>
        <p:spPr bwMode="auto">
          <a:xfrm>
            <a:off x="9624522" y="220806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3" name="TextBox 262">
            <a:extLst>
              <a:ext uri="{FF2B5EF4-FFF2-40B4-BE49-F238E27FC236}">
                <a16:creationId xmlns:a16="http://schemas.microsoft.com/office/drawing/2014/main" id="{EA139333-DB3C-C0CB-CC5A-918CD5379D84}"/>
              </a:ext>
            </a:extLst>
          </p:cNvPr>
          <p:cNvSpPr txBox="1"/>
          <p:nvPr/>
        </p:nvSpPr>
        <p:spPr bwMode="auto">
          <a:xfrm>
            <a:off x="9039729" y="221422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4" name="TextBox 263">
            <a:extLst>
              <a:ext uri="{FF2B5EF4-FFF2-40B4-BE49-F238E27FC236}">
                <a16:creationId xmlns:a16="http://schemas.microsoft.com/office/drawing/2014/main" id="{B276E350-F58D-6DE6-55E2-6AC5EDC5587F}"/>
              </a:ext>
            </a:extLst>
          </p:cNvPr>
          <p:cNvSpPr txBox="1"/>
          <p:nvPr/>
        </p:nvSpPr>
        <p:spPr bwMode="auto">
          <a:xfrm>
            <a:off x="9483189" y="221400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5" name="TextBox 264">
            <a:extLst>
              <a:ext uri="{FF2B5EF4-FFF2-40B4-BE49-F238E27FC236}">
                <a16:creationId xmlns:a16="http://schemas.microsoft.com/office/drawing/2014/main" id="{9B324926-848C-8E5D-F5EF-2E4D3C2DB891}"/>
              </a:ext>
            </a:extLst>
          </p:cNvPr>
          <p:cNvSpPr txBox="1"/>
          <p:nvPr/>
        </p:nvSpPr>
        <p:spPr bwMode="auto">
          <a:xfrm>
            <a:off x="9096839" y="22156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6" name="TextBox 265">
            <a:extLst>
              <a:ext uri="{FF2B5EF4-FFF2-40B4-BE49-F238E27FC236}">
                <a16:creationId xmlns:a16="http://schemas.microsoft.com/office/drawing/2014/main" id="{7DF195F1-9A84-D503-A5B3-C6E36F50D32E}"/>
              </a:ext>
            </a:extLst>
          </p:cNvPr>
          <p:cNvSpPr txBox="1"/>
          <p:nvPr/>
        </p:nvSpPr>
        <p:spPr bwMode="auto">
          <a:xfrm>
            <a:off x="9152397" y="221382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7" name="TextBox 266">
            <a:extLst>
              <a:ext uri="{FF2B5EF4-FFF2-40B4-BE49-F238E27FC236}">
                <a16:creationId xmlns:a16="http://schemas.microsoft.com/office/drawing/2014/main" id="{9E1ADC02-6AC0-791C-F287-A900AAADB604}"/>
              </a:ext>
            </a:extLst>
          </p:cNvPr>
          <p:cNvSpPr txBox="1"/>
          <p:nvPr/>
        </p:nvSpPr>
        <p:spPr bwMode="auto">
          <a:xfrm>
            <a:off x="9133742" y="221497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8" name="TextBox 267">
            <a:extLst>
              <a:ext uri="{FF2B5EF4-FFF2-40B4-BE49-F238E27FC236}">
                <a16:creationId xmlns:a16="http://schemas.microsoft.com/office/drawing/2014/main" id="{905FE129-71ED-0E0D-86F2-69C28866D154}"/>
              </a:ext>
            </a:extLst>
          </p:cNvPr>
          <p:cNvSpPr txBox="1"/>
          <p:nvPr/>
        </p:nvSpPr>
        <p:spPr bwMode="auto">
          <a:xfrm>
            <a:off x="9073726" y="221454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69" name="TextBox 268">
            <a:extLst>
              <a:ext uri="{FF2B5EF4-FFF2-40B4-BE49-F238E27FC236}">
                <a16:creationId xmlns:a16="http://schemas.microsoft.com/office/drawing/2014/main" id="{01476D3F-10F5-C707-315E-67FA83D5FB44}"/>
              </a:ext>
            </a:extLst>
          </p:cNvPr>
          <p:cNvSpPr txBox="1"/>
          <p:nvPr/>
        </p:nvSpPr>
        <p:spPr bwMode="auto">
          <a:xfrm>
            <a:off x="9054238" y="221382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0" name="TextBox 269">
            <a:extLst>
              <a:ext uri="{FF2B5EF4-FFF2-40B4-BE49-F238E27FC236}">
                <a16:creationId xmlns:a16="http://schemas.microsoft.com/office/drawing/2014/main" id="{1F50EE9C-B12D-62A1-30EB-1A31DC0C7763}"/>
              </a:ext>
            </a:extLst>
          </p:cNvPr>
          <p:cNvSpPr txBox="1"/>
          <p:nvPr/>
        </p:nvSpPr>
        <p:spPr bwMode="auto">
          <a:xfrm>
            <a:off x="9361019" y="220764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1" name="TextBox 270">
            <a:extLst>
              <a:ext uri="{FF2B5EF4-FFF2-40B4-BE49-F238E27FC236}">
                <a16:creationId xmlns:a16="http://schemas.microsoft.com/office/drawing/2014/main" id="{C83F3AB4-1D5C-8D6F-1A9E-2EFECB524068}"/>
              </a:ext>
            </a:extLst>
          </p:cNvPr>
          <p:cNvSpPr txBox="1"/>
          <p:nvPr/>
        </p:nvSpPr>
        <p:spPr bwMode="auto">
          <a:xfrm>
            <a:off x="9412181" y="221443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2" name="TextBox 271">
            <a:extLst>
              <a:ext uri="{FF2B5EF4-FFF2-40B4-BE49-F238E27FC236}">
                <a16:creationId xmlns:a16="http://schemas.microsoft.com/office/drawing/2014/main" id="{D1A88F5A-E072-3F6E-8DA4-CADC54340D5E}"/>
              </a:ext>
            </a:extLst>
          </p:cNvPr>
          <p:cNvSpPr txBox="1"/>
          <p:nvPr/>
        </p:nvSpPr>
        <p:spPr bwMode="auto">
          <a:xfrm>
            <a:off x="9268870" y="220628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3" name="TextBox 272">
            <a:extLst>
              <a:ext uri="{FF2B5EF4-FFF2-40B4-BE49-F238E27FC236}">
                <a16:creationId xmlns:a16="http://schemas.microsoft.com/office/drawing/2014/main" id="{4303ABA7-1DCF-D77B-4A55-70C0465C9200}"/>
              </a:ext>
            </a:extLst>
          </p:cNvPr>
          <p:cNvSpPr txBox="1"/>
          <p:nvPr/>
        </p:nvSpPr>
        <p:spPr bwMode="auto">
          <a:xfrm>
            <a:off x="9303475" y="221145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4" name="TextBox 273">
            <a:extLst>
              <a:ext uri="{FF2B5EF4-FFF2-40B4-BE49-F238E27FC236}">
                <a16:creationId xmlns:a16="http://schemas.microsoft.com/office/drawing/2014/main" id="{4C4A8D83-DAB6-5B87-CE36-A97AF0DC4549}"/>
              </a:ext>
            </a:extLst>
          </p:cNvPr>
          <p:cNvSpPr txBox="1"/>
          <p:nvPr/>
        </p:nvSpPr>
        <p:spPr bwMode="auto">
          <a:xfrm>
            <a:off x="9320853" y="220764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5" name="TextBox 274">
            <a:extLst>
              <a:ext uri="{FF2B5EF4-FFF2-40B4-BE49-F238E27FC236}">
                <a16:creationId xmlns:a16="http://schemas.microsoft.com/office/drawing/2014/main" id="{32E2FED6-4A40-61A6-6C2E-4C9F78C2657C}"/>
              </a:ext>
            </a:extLst>
          </p:cNvPr>
          <p:cNvSpPr txBox="1"/>
          <p:nvPr/>
        </p:nvSpPr>
        <p:spPr bwMode="auto">
          <a:xfrm>
            <a:off x="2271018" y="160667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6" name="TextBox 275">
            <a:extLst>
              <a:ext uri="{FF2B5EF4-FFF2-40B4-BE49-F238E27FC236}">
                <a16:creationId xmlns:a16="http://schemas.microsoft.com/office/drawing/2014/main" id="{F7655D47-56CB-0120-CA89-FC08E40EC0A5}"/>
              </a:ext>
            </a:extLst>
          </p:cNvPr>
          <p:cNvSpPr txBox="1"/>
          <p:nvPr/>
        </p:nvSpPr>
        <p:spPr bwMode="auto">
          <a:xfrm>
            <a:off x="2464472" y="16167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7" name="TextBox 276">
            <a:extLst>
              <a:ext uri="{FF2B5EF4-FFF2-40B4-BE49-F238E27FC236}">
                <a16:creationId xmlns:a16="http://schemas.microsoft.com/office/drawing/2014/main" id="{172236B5-F83F-12DA-3FA4-EDBBA7A89E52}"/>
              </a:ext>
            </a:extLst>
          </p:cNvPr>
          <p:cNvSpPr txBox="1"/>
          <p:nvPr/>
        </p:nvSpPr>
        <p:spPr bwMode="auto">
          <a:xfrm>
            <a:off x="4252035" y="175896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8" name="TextBox 277">
            <a:extLst>
              <a:ext uri="{FF2B5EF4-FFF2-40B4-BE49-F238E27FC236}">
                <a16:creationId xmlns:a16="http://schemas.microsoft.com/office/drawing/2014/main" id="{250CE9BB-1B57-5B55-3A99-3A6A546E328F}"/>
              </a:ext>
            </a:extLst>
          </p:cNvPr>
          <p:cNvSpPr txBox="1"/>
          <p:nvPr/>
        </p:nvSpPr>
        <p:spPr bwMode="auto">
          <a:xfrm>
            <a:off x="5696110" y="179383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79" name="TextBox 278">
            <a:extLst>
              <a:ext uri="{FF2B5EF4-FFF2-40B4-BE49-F238E27FC236}">
                <a16:creationId xmlns:a16="http://schemas.microsoft.com/office/drawing/2014/main" id="{DD6F31D9-736E-FDB5-2016-B359E2714674}"/>
              </a:ext>
            </a:extLst>
          </p:cNvPr>
          <p:cNvSpPr txBox="1"/>
          <p:nvPr/>
        </p:nvSpPr>
        <p:spPr bwMode="auto">
          <a:xfrm>
            <a:off x="5812756" y="179198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0" name="TextBox 279">
            <a:extLst>
              <a:ext uri="{FF2B5EF4-FFF2-40B4-BE49-F238E27FC236}">
                <a16:creationId xmlns:a16="http://schemas.microsoft.com/office/drawing/2014/main" id="{02CF67E1-1C99-661F-8E8C-58D8499B90DC}"/>
              </a:ext>
            </a:extLst>
          </p:cNvPr>
          <p:cNvSpPr txBox="1"/>
          <p:nvPr/>
        </p:nvSpPr>
        <p:spPr bwMode="auto">
          <a:xfrm>
            <a:off x="6082649" y="182459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1" name="TextBox 280">
            <a:extLst>
              <a:ext uri="{FF2B5EF4-FFF2-40B4-BE49-F238E27FC236}">
                <a16:creationId xmlns:a16="http://schemas.microsoft.com/office/drawing/2014/main" id="{789922C6-DF1F-80CF-77F4-A017453C5C22}"/>
              </a:ext>
            </a:extLst>
          </p:cNvPr>
          <p:cNvSpPr txBox="1"/>
          <p:nvPr/>
        </p:nvSpPr>
        <p:spPr bwMode="auto">
          <a:xfrm>
            <a:off x="6630916" y="185853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2" name="TextBox 281">
            <a:extLst>
              <a:ext uri="{FF2B5EF4-FFF2-40B4-BE49-F238E27FC236}">
                <a16:creationId xmlns:a16="http://schemas.microsoft.com/office/drawing/2014/main" id="{35DB72B5-44F4-D19D-9A5D-563200C553CF}"/>
              </a:ext>
            </a:extLst>
          </p:cNvPr>
          <p:cNvSpPr txBox="1"/>
          <p:nvPr/>
        </p:nvSpPr>
        <p:spPr bwMode="auto">
          <a:xfrm>
            <a:off x="6659667" y="189341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3" name="TextBox 282">
            <a:extLst>
              <a:ext uri="{FF2B5EF4-FFF2-40B4-BE49-F238E27FC236}">
                <a16:creationId xmlns:a16="http://schemas.microsoft.com/office/drawing/2014/main" id="{EDB12451-C2F7-220A-7010-CDB0ACE6D5CA}"/>
              </a:ext>
            </a:extLst>
          </p:cNvPr>
          <p:cNvSpPr txBox="1"/>
          <p:nvPr/>
        </p:nvSpPr>
        <p:spPr bwMode="auto">
          <a:xfrm>
            <a:off x="7612103" y="198336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4" name="TextBox 283">
            <a:extLst>
              <a:ext uri="{FF2B5EF4-FFF2-40B4-BE49-F238E27FC236}">
                <a16:creationId xmlns:a16="http://schemas.microsoft.com/office/drawing/2014/main" id="{11C698CA-8666-523C-E7D1-086298E6C8DB}"/>
              </a:ext>
            </a:extLst>
          </p:cNvPr>
          <p:cNvSpPr txBox="1"/>
          <p:nvPr/>
        </p:nvSpPr>
        <p:spPr bwMode="auto">
          <a:xfrm>
            <a:off x="7822247" y="198484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5" name="TextBox 284">
            <a:extLst>
              <a:ext uri="{FF2B5EF4-FFF2-40B4-BE49-F238E27FC236}">
                <a16:creationId xmlns:a16="http://schemas.microsoft.com/office/drawing/2014/main" id="{CFF73B55-D9DB-D6EF-251C-E1B906999186}"/>
              </a:ext>
            </a:extLst>
          </p:cNvPr>
          <p:cNvSpPr txBox="1"/>
          <p:nvPr/>
        </p:nvSpPr>
        <p:spPr bwMode="auto">
          <a:xfrm>
            <a:off x="7838789" y="198222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6" name="TextBox 285">
            <a:extLst>
              <a:ext uri="{FF2B5EF4-FFF2-40B4-BE49-F238E27FC236}">
                <a16:creationId xmlns:a16="http://schemas.microsoft.com/office/drawing/2014/main" id="{9296ECB1-76CE-F452-AD23-AC60F411A76E}"/>
              </a:ext>
            </a:extLst>
          </p:cNvPr>
          <p:cNvSpPr txBox="1"/>
          <p:nvPr/>
        </p:nvSpPr>
        <p:spPr bwMode="auto">
          <a:xfrm>
            <a:off x="7883038" y="198846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7" name="TextBox 286">
            <a:extLst>
              <a:ext uri="{FF2B5EF4-FFF2-40B4-BE49-F238E27FC236}">
                <a16:creationId xmlns:a16="http://schemas.microsoft.com/office/drawing/2014/main" id="{C9701EF2-4741-3D67-9B7A-BFF3EB02A93D}"/>
              </a:ext>
            </a:extLst>
          </p:cNvPr>
          <p:cNvSpPr txBox="1"/>
          <p:nvPr/>
        </p:nvSpPr>
        <p:spPr bwMode="auto">
          <a:xfrm>
            <a:off x="7926520" y="198792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8" name="TextBox 287">
            <a:extLst>
              <a:ext uri="{FF2B5EF4-FFF2-40B4-BE49-F238E27FC236}">
                <a16:creationId xmlns:a16="http://schemas.microsoft.com/office/drawing/2014/main" id="{77AE8AFB-796A-FDB8-42D3-D4500A31DA40}"/>
              </a:ext>
            </a:extLst>
          </p:cNvPr>
          <p:cNvSpPr txBox="1"/>
          <p:nvPr/>
        </p:nvSpPr>
        <p:spPr bwMode="auto">
          <a:xfrm>
            <a:off x="7993920" y="198588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89" name="TextBox 288">
            <a:extLst>
              <a:ext uri="{FF2B5EF4-FFF2-40B4-BE49-F238E27FC236}">
                <a16:creationId xmlns:a16="http://schemas.microsoft.com/office/drawing/2014/main" id="{9DEF6FD9-59F0-0BCC-3D5D-3A3B8FA5A7BC}"/>
              </a:ext>
            </a:extLst>
          </p:cNvPr>
          <p:cNvSpPr txBox="1"/>
          <p:nvPr/>
        </p:nvSpPr>
        <p:spPr bwMode="auto">
          <a:xfrm>
            <a:off x="8042148" y="198060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0" name="TextBox 289">
            <a:extLst>
              <a:ext uri="{FF2B5EF4-FFF2-40B4-BE49-F238E27FC236}">
                <a16:creationId xmlns:a16="http://schemas.microsoft.com/office/drawing/2014/main" id="{5220B9AD-B5F5-9393-E0A5-C09A84AD837A}"/>
              </a:ext>
            </a:extLst>
          </p:cNvPr>
          <p:cNvSpPr txBox="1"/>
          <p:nvPr/>
        </p:nvSpPr>
        <p:spPr bwMode="auto">
          <a:xfrm>
            <a:off x="8077353" y="198642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1" name="TextBox 290">
            <a:extLst>
              <a:ext uri="{FF2B5EF4-FFF2-40B4-BE49-F238E27FC236}">
                <a16:creationId xmlns:a16="http://schemas.microsoft.com/office/drawing/2014/main" id="{A9D38EBC-F8CC-CA19-024C-F91A646B7905}"/>
              </a:ext>
            </a:extLst>
          </p:cNvPr>
          <p:cNvSpPr txBox="1"/>
          <p:nvPr/>
        </p:nvSpPr>
        <p:spPr bwMode="auto">
          <a:xfrm>
            <a:off x="8108957" y="198536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2" name="TextBox 291">
            <a:extLst>
              <a:ext uri="{FF2B5EF4-FFF2-40B4-BE49-F238E27FC236}">
                <a16:creationId xmlns:a16="http://schemas.microsoft.com/office/drawing/2014/main" id="{D7B08016-9C59-739B-A833-11E7CCA1554F}"/>
              </a:ext>
            </a:extLst>
          </p:cNvPr>
          <p:cNvSpPr txBox="1"/>
          <p:nvPr/>
        </p:nvSpPr>
        <p:spPr bwMode="auto">
          <a:xfrm>
            <a:off x="8165029" y="198341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3" name="TextBox 292">
            <a:extLst>
              <a:ext uri="{FF2B5EF4-FFF2-40B4-BE49-F238E27FC236}">
                <a16:creationId xmlns:a16="http://schemas.microsoft.com/office/drawing/2014/main" id="{FCD87717-7183-C211-F9B3-1F247A2AEFB5}"/>
              </a:ext>
            </a:extLst>
          </p:cNvPr>
          <p:cNvSpPr txBox="1"/>
          <p:nvPr/>
        </p:nvSpPr>
        <p:spPr bwMode="auto">
          <a:xfrm>
            <a:off x="8296074" y="199118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4" name="TextBox 293">
            <a:extLst>
              <a:ext uri="{FF2B5EF4-FFF2-40B4-BE49-F238E27FC236}">
                <a16:creationId xmlns:a16="http://schemas.microsoft.com/office/drawing/2014/main" id="{AEE75901-4F47-00CC-50E2-4DF0AA98BAC0}"/>
              </a:ext>
            </a:extLst>
          </p:cNvPr>
          <p:cNvSpPr txBox="1"/>
          <p:nvPr/>
        </p:nvSpPr>
        <p:spPr bwMode="auto">
          <a:xfrm>
            <a:off x="8328894" y="198852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5" name="TextBox 294">
            <a:extLst>
              <a:ext uri="{FF2B5EF4-FFF2-40B4-BE49-F238E27FC236}">
                <a16:creationId xmlns:a16="http://schemas.microsoft.com/office/drawing/2014/main" id="{D5E413A7-C4C0-CD67-34A2-4A675BFEACCB}"/>
              </a:ext>
            </a:extLst>
          </p:cNvPr>
          <p:cNvSpPr txBox="1"/>
          <p:nvPr/>
        </p:nvSpPr>
        <p:spPr bwMode="auto">
          <a:xfrm>
            <a:off x="8204790" y="198684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6" name="TextBox 295">
            <a:extLst>
              <a:ext uri="{FF2B5EF4-FFF2-40B4-BE49-F238E27FC236}">
                <a16:creationId xmlns:a16="http://schemas.microsoft.com/office/drawing/2014/main" id="{C0CB4BBC-1D4A-30E9-886F-75D8F3418434}"/>
              </a:ext>
            </a:extLst>
          </p:cNvPr>
          <p:cNvSpPr txBox="1"/>
          <p:nvPr/>
        </p:nvSpPr>
        <p:spPr bwMode="auto">
          <a:xfrm>
            <a:off x="8239656" y="198684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7" name="TextBox 296">
            <a:extLst>
              <a:ext uri="{FF2B5EF4-FFF2-40B4-BE49-F238E27FC236}">
                <a16:creationId xmlns:a16="http://schemas.microsoft.com/office/drawing/2014/main" id="{88CB3DFB-9916-EB7F-FD26-B088B3542443}"/>
              </a:ext>
            </a:extLst>
          </p:cNvPr>
          <p:cNvSpPr txBox="1"/>
          <p:nvPr/>
        </p:nvSpPr>
        <p:spPr bwMode="auto">
          <a:xfrm>
            <a:off x="8379152" y="209225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8" name="TextBox 297">
            <a:extLst>
              <a:ext uri="{FF2B5EF4-FFF2-40B4-BE49-F238E27FC236}">
                <a16:creationId xmlns:a16="http://schemas.microsoft.com/office/drawing/2014/main" id="{8B795911-4FFB-9AF9-7156-427102CBEDBA}"/>
              </a:ext>
            </a:extLst>
          </p:cNvPr>
          <p:cNvSpPr txBox="1"/>
          <p:nvPr/>
        </p:nvSpPr>
        <p:spPr bwMode="auto">
          <a:xfrm>
            <a:off x="8461291" y="209138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299" name="TextBox 298">
            <a:extLst>
              <a:ext uri="{FF2B5EF4-FFF2-40B4-BE49-F238E27FC236}">
                <a16:creationId xmlns:a16="http://schemas.microsoft.com/office/drawing/2014/main" id="{07D015C7-2E15-F4EB-C27C-B94DB18ADFBE}"/>
              </a:ext>
            </a:extLst>
          </p:cNvPr>
          <p:cNvSpPr txBox="1"/>
          <p:nvPr/>
        </p:nvSpPr>
        <p:spPr bwMode="auto">
          <a:xfrm>
            <a:off x="8438836" y="209225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0" name="TextBox 299">
            <a:extLst>
              <a:ext uri="{FF2B5EF4-FFF2-40B4-BE49-F238E27FC236}">
                <a16:creationId xmlns:a16="http://schemas.microsoft.com/office/drawing/2014/main" id="{8B0A3F45-FF8B-8AF6-5572-E3744AD5C145}"/>
              </a:ext>
            </a:extLst>
          </p:cNvPr>
          <p:cNvSpPr txBox="1"/>
          <p:nvPr/>
        </p:nvSpPr>
        <p:spPr bwMode="auto">
          <a:xfrm>
            <a:off x="8401142" y="209225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1" name="TextBox 300">
            <a:extLst>
              <a:ext uri="{FF2B5EF4-FFF2-40B4-BE49-F238E27FC236}">
                <a16:creationId xmlns:a16="http://schemas.microsoft.com/office/drawing/2014/main" id="{53419BA5-9BA7-ACF2-49B6-746981FFE2A1}"/>
              </a:ext>
            </a:extLst>
          </p:cNvPr>
          <p:cNvSpPr txBox="1"/>
          <p:nvPr/>
        </p:nvSpPr>
        <p:spPr bwMode="auto">
          <a:xfrm>
            <a:off x="8485762" y="20907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2" name="TextBox 301">
            <a:extLst>
              <a:ext uri="{FF2B5EF4-FFF2-40B4-BE49-F238E27FC236}">
                <a16:creationId xmlns:a16="http://schemas.microsoft.com/office/drawing/2014/main" id="{5DA3624C-60D7-E670-7D1D-9A517189D04E}"/>
              </a:ext>
            </a:extLst>
          </p:cNvPr>
          <p:cNvSpPr txBox="1"/>
          <p:nvPr/>
        </p:nvSpPr>
        <p:spPr bwMode="auto">
          <a:xfrm>
            <a:off x="8547546" y="209202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3" name="TextBox 302">
            <a:extLst>
              <a:ext uri="{FF2B5EF4-FFF2-40B4-BE49-F238E27FC236}">
                <a16:creationId xmlns:a16="http://schemas.microsoft.com/office/drawing/2014/main" id="{FB435E10-9CFB-E9AF-06E5-BC6358854755}"/>
              </a:ext>
            </a:extLst>
          </p:cNvPr>
          <p:cNvSpPr txBox="1"/>
          <p:nvPr/>
        </p:nvSpPr>
        <p:spPr bwMode="auto">
          <a:xfrm>
            <a:off x="8568941" y="209584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4" name="TextBox 303">
            <a:extLst>
              <a:ext uri="{FF2B5EF4-FFF2-40B4-BE49-F238E27FC236}">
                <a16:creationId xmlns:a16="http://schemas.microsoft.com/office/drawing/2014/main" id="{E3E992B4-2DEE-A720-1B12-E18F486A07AD}"/>
              </a:ext>
            </a:extLst>
          </p:cNvPr>
          <p:cNvSpPr txBox="1"/>
          <p:nvPr/>
        </p:nvSpPr>
        <p:spPr bwMode="auto">
          <a:xfrm>
            <a:off x="8584606" y="209427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5" name="TextBox 304">
            <a:extLst>
              <a:ext uri="{FF2B5EF4-FFF2-40B4-BE49-F238E27FC236}">
                <a16:creationId xmlns:a16="http://schemas.microsoft.com/office/drawing/2014/main" id="{6D6FBCED-7C0F-0B3D-7D54-CD34819C6B40}"/>
              </a:ext>
            </a:extLst>
          </p:cNvPr>
          <p:cNvSpPr txBox="1"/>
          <p:nvPr/>
        </p:nvSpPr>
        <p:spPr bwMode="auto">
          <a:xfrm>
            <a:off x="8638709" y="209138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6" name="TextBox 305">
            <a:extLst>
              <a:ext uri="{FF2B5EF4-FFF2-40B4-BE49-F238E27FC236}">
                <a16:creationId xmlns:a16="http://schemas.microsoft.com/office/drawing/2014/main" id="{E1C29105-50B3-FFD6-802F-6210B8AF7B33}"/>
              </a:ext>
            </a:extLst>
          </p:cNvPr>
          <p:cNvSpPr txBox="1"/>
          <p:nvPr/>
        </p:nvSpPr>
        <p:spPr bwMode="auto">
          <a:xfrm>
            <a:off x="8746077" y="2098017"/>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7" name="TextBox 306">
            <a:extLst>
              <a:ext uri="{FF2B5EF4-FFF2-40B4-BE49-F238E27FC236}">
                <a16:creationId xmlns:a16="http://schemas.microsoft.com/office/drawing/2014/main" id="{351C787F-5B0E-6F1E-15A5-636A53B1758D}"/>
              </a:ext>
            </a:extLst>
          </p:cNvPr>
          <p:cNvSpPr txBox="1"/>
          <p:nvPr/>
        </p:nvSpPr>
        <p:spPr bwMode="auto">
          <a:xfrm>
            <a:off x="8657212" y="209115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8" name="TextBox 307">
            <a:extLst>
              <a:ext uri="{FF2B5EF4-FFF2-40B4-BE49-F238E27FC236}">
                <a16:creationId xmlns:a16="http://schemas.microsoft.com/office/drawing/2014/main" id="{E571BE69-092A-8C57-C3CE-599CEC0CAD4D}"/>
              </a:ext>
            </a:extLst>
          </p:cNvPr>
          <p:cNvSpPr txBox="1"/>
          <p:nvPr/>
        </p:nvSpPr>
        <p:spPr bwMode="auto">
          <a:xfrm>
            <a:off x="8831743" y="209389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09" name="TextBox 308">
            <a:extLst>
              <a:ext uri="{FF2B5EF4-FFF2-40B4-BE49-F238E27FC236}">
                <a16:creationId xmlns:a16="http://schemas.microsoft.com/office/drawing/2014/main" id="{BFAC290F-6AAB-71C8-031E-CB92B32831A5}"/>
              </a:ext>
            </a:extLst>
          </p:cNvPr>
          <p:cNvSpPr txBox="1"/>
          <p:nvPr/>
        </p:nvSpPr>
        <p:spPr bwMode="auto">
          <a:xfrm>
            <a:off x="8777929" y="209717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10" name="TextBox 309">
            <a:extLst>
              <a:ext uri="{FF2B5EF4-FFF2-40B4-BE49-F238E27FC236}">
                <a16:creationId xmlns:a16="http://schemas.microsoft.com/office/drawing/2014/main" id="{31DA8DFC-EEC3-B3B1-F023-C8D76B4F0CCA}"/>
              </a:ext>
            </a:extLst>
          </p:cNvPr>
          <p:cNvSpPr txBox="1"/>
          <p:nvPr/>
        </p:nvSpPr>
        <p:spPr bwMode="auto">
          <a:xfrm>
            <a:off x="8794017" y="209717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11" name="TextBox 310">
            <a:extLst>
              <a:ext uri="{FF2B5EF4-FFF2-40B4-BE49-F238E27FC236}">
                <a16:creationId xmlns:a16="http://schemas.microsoft.com/office/drawing/2014/main" id="{A7FE152F-3B6D-36E3-477D-11BA6F6E66A0}"/>
              </a:ext>
            </a:extLst>
          </p:cNvPr>
          <p:cNvSpPr txBox="1"/>
          <p:nvPr/>
        </p:nvSpPr>
        <p:spPr bwMode="auto">
          <a:xfrm>
            <a:off x="8870633" y="209520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12" name="TextBox 311">
            <a:extLst>
              <a:ext uri="{FF2B5EF4-FFF2-40B4-BE49-F238E27FC236}">
                <a16:creationId xmlns:a16="http://schemas.microsoft.com/office/drawing/2014/main" id="{659E4232-46BD-7D2E-8A7A-1BBFD86AFB32}"/>
              </a:ext>
            </a:extLst>
          </p:cNvPr>
          <p:cNvSpPr txBox="1"/>
          <p:nvPr/>
        </p:nvSpPr>
        <p:spPr bwMode="auto">
          <a:xfrm>
            <a:off x="8976061" y="208873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13" name="TextBox 312">
            <a:extLst>
              <a:ext uri="{FF2B5EF4-FFF2-40B4-BE49-F238E27FC236}">
                <a16:creationId xmlns:a16="http://schemas.microsoft.com/office/drawing/2014/main" id="{E43F3EF6-2424-1FF4-B9F3-9503D562FFAF}"/>
              </a:ext>
            </a:extLst>
          </p:cNvPr>
          <p:cNvSpPr txBox="1"/>
          <p:nvPr/>
        </p:nvSpPr>
        <p:spPr bwMode="auto">
          <a:xfrm>
            <a:off x="8906082" y="208873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314" name="TextBox 313">
            <a:extLst>
              <a:ext uri="{FF2B5EF4-FFF2-40B4-BE49-F238E27FC236}">
                <a16:creationId xmlns:a16="http://schemas.microsoft.com/office/drawing/2014/main" id="{0E5E2686-400A-E07E-41D9-7A5E6199CAD4}"/>
              </a:ext>
            </a:extLst>
          </p:cNvPr>
          <p:cNvSpPr txBox="1"/>
          <p:nvPr/>
        </p:nvSpPr>
        <p:spPr bwMode="auto">
          <a:xfrm>
            <a:off x="8946562" y="209122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Tree>
    <p:extLst>
      <p:ext uri="{BB962C8B-B14F-4D97-AF65-F5344CB8AC3E}">
        <p14:creationId xmlns:p14="http://schemas.microsoft.com/office/powerpoint/2010/main" val="269594730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Efficacy in Patients With</a:t>
            </a:r>
            <a:r>
              <a:rPr lang="en-US" i="1" dirty="0"/>
              <a:t> CXCR4</a:t>
            </a:r>
            <a:r>
              <a:rPr lang="en-US" i="1" baseline="30000" dirty="0"/>
              <a:t>mut</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aphicFrame>
        <p:nvGraphicFramePr>
          <p:cNvPr id="8" name="Group 3">
            <a:extLst>
              <a:ext uri="{FF2B5EF4-FFF2-40B4-BE49-F238E27FC236}">
                <a16:creationId xmlns:a16="http://schemas.microsoft.com/office/drawing/2014/main" id="{DA3E02C5-E5B7-6BC0-66B5-D4CF57566FBC}"/>
              </a:ext>
            </a:extLst>
          </p:cNvPr>
          <p:cNvGraphicFramePr>
            <a:graphicFrameLocks/>
          </p:cNvGraphicFramePr>
          <p:nvPr>
            <p:extLst>
              <p:ext uri="{D42A27DB-BD31-4B8C-83A1-F6EECF244321}">
                <p14:modId xmlns:p14="http://schemas.microsoft.com/office/powerpoint/2010/main" val="1515803319"/>
              </p:ext>
            </p:extLst>
          </p:nvPr>
        </p:nvGraphicFramePr>
        <p:xfrm>
          <a:off x="6626725" y="1600200"/>
          <a:ext cx="5131886" cy="4053952"/>
        </p:xfrm>
        <a:graphic>
          <a:graphicData uri="http://schemas.openxmlformats.org/drawingml/2006/table">
            <a:tbl>
              <a:tblPr/>
              <a:tblGrid>
                <a:gridCol w="1592654">
                  <a:extLst>
                    <a:ext uri="{9D8B030D-6E8A-4147-A177-3AD203B41FA5}">
                      <a16:colId xmlns:a16="http://schemas.microsoft.com/office/drawing/2014/main" val="20000"/>
                    </a:ext>
                  </a:extLst>
                </a:gridCol>
                <a:gridCol w="884808">
                  <a:extLst>
                    <a:ext uri="{9D8B030D-6E8A-4147-A177-3AD203B41FA5}">
                      <a16:colId xmlns:a16="http://schemas.microsoft.com/office/drawing/2014/main" val="20001"/>
                    </a:ext>
                  </a:extLst>
                </a:gridCol>
                <a:gridCol w="884808">
                  <a:extLst>
                    <a:ext uri="{9D8B030D-6E8A-4147-A177-3AD203B41FA5}">
                      <a16:colId xmlns:a16="http://schemas.microsoft.com/office/drawing/2014/main" val="2638858613"/>
                    </a:ext>
                  </a:extLst>
                </a:gridCol>
                <a:gridCol w="884808">
                  <a:extLst>
                    <a:ext uri="{9D8B030D-6E8A-4147-A177-3AD203B41FA5}">
                      <a16:colId xmlns:a16="http://schemas.microsoft.com/office/drawing/2014/main" val="995537242"/>
                    </a:ext>
                  </a:extLst>
                </a:gridCol>
                <a:gridCol w="884808">
                  <a:extLst>
                    <a:ext uri="{9D8B030D-6E8A-4147-A177-3AD203B41FA5}">
                      <a16:colId xmlns:a16="http://schemas.microsoft.com/office/drawing/2014/main" val="4143065621"/>
                    </a:ext>
                  </a:extLst>
                </a:gridCol>
              </a:tblGrid>
              <a:tr h="33423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Response Assessment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CXCR4</a:t>
                      </a:r>
                      <a:r>
                        <a:rPr kumimoji="0" lang="en-US" sz="1600" b="1" i="0" u="none" strike="noStrike" cap="none" normalizeH="0" baseline="30000" dirty="0">
                          <a:ln>
                            <a:noFill/>
                          </a:ln>
                          <a:solidFill>
                            <a:schemeClr val="tx1"/>
                          </a:solidFill>
                          <a:effectLst/>
                          <a:latin typeface="Calibri" panose="020F0502020204030204" pitchFamily="34" charset="0"/>
                        </a:rPr>
                        <a:t>mut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1" u="none" strike="noStrike" cap="none" normalizeH="0" baseline="0" dirty="0">
                          <a:ln>
                            <a:noFill/>
                          </a:ln>
                          <a:solidFill>
                            <a:schemeClr val="tx1"/>
                          </a:solidFill>
                          <a:effectLst/>
                          <a:latin typeface="Calibri" panose="020F0502020204030204" pitchFamily="34" charset="0"/>
                        </a:rPr>
                        <a:t>CXCR4</a:t>
                      </a:r>
                      <a:r>
                        <a:rPr kumimoji="0" lang="en-US" sz="1600" b="1" i="0" u="none" strike="noStrike" cap="none" normalizeH="0" baseline="30000" dirty="0">
                          <a:ln>
                            <a:noFill/>
                          </a:ln>
                          <a:solidFill>
                            <a:schemeClr val="tx1"/>
                          </a:solidFill>
                          <a:effectLst/>
                          <a:latin typeface="Calibri" panose="020F0502020204030204" pitchFamily="34" charset="0"/>
                        </a:rPr>
                        <a:t>WT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786099246"/>
                  </a:ext>
                </a:extLst>
              </a:tr>
              <a:tr h="25040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Response Assessment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(n =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(n =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57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≥VGPR,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(44.6)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(30.6)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time to VGPR,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9796930"/>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Major response</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(78.8)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(65.0)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(83.1)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 (84.7)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44123399"/>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time to major response,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004081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ORR</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30 (90.9)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 (95.0)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63 (96.9)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68 (94.4)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8131447"/>
                  </a:ext>
                </a:extLst>
              </a:tr>
            </a:tbl>
          </a:graphicData>
        </a:graphic>
      </p:graphicFrame>
      <p:sp>
        <p:nvSpPr>
          <p:cNvPr id="9" name="TextBox 8">
            <a:extLst>
              <a:ext uri="{FF2B5EF4-FFF2-40B4-BE49-F238E27FC236}">
                <a16:creationId xmlns:a16="http://schemas.microsoft.com/office/drawing/2014/main" id="{9FE5432A-B494-1DAB-28AC-478BF31AC9B8}"/>
              </a:ext>
            </a:extLst>
          </p:cNvPr>
          <p:cNvSpPr txBox="1"/>
          <p:nvPr/>
        </p:nvSpPr>
        <p:spPr bwMode="auto">
          <a:xfrm>
            <a:off x="1239520" y="1537927"/>
            <a:ext cx="515874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b="1" dirty="0">
                <a:solidFill>
                  <a:schemeClr val="bg1"/>
                </a:solidFill>
                <a:latin typeface="Calibri" panose="020F0502020204030204" pitchFamily="34" charset="0"/>
                <a:cs typeface="Calibri" panose="020F0502020204030204" pitchFamily="34" charset="0"/>
              </a:rPr>
              <a:t>PFS</a:t>
            </a:r>
            <a:endParaRPr lang="en-US" b="1" i="1" baseline="30000" dirty="0">
              <a:solidFill>
                <a:schemeClr val="bg1"/>
              </a:solidFill>
              <a:latin typeface="Calibri" panose="020F0502020204030204" pitchFamily="34" charset="0"/>
              <a:cs typeface="Calibri" panose="020F0502020204030204" pitchFamily="34" charset="0"/>
            </a:endParaRPr>
          </a:p>
        </p:txBody>
      </p:sp>
      <p:cxnSp>
        <p:nvCxnSpPr>
          <p:cNvPr id="6" name="Straight Connector 5">
            <a:extLst>
              <a:ext uri="{FF2B5EF4-FFF2-40B4-BE49-F238E27FC236}">
                <a16:creationId xmlns:a16="http://schemas.microsoft.com/office/drawing/2014/main" id="{CD2F05AF-88F6-6D9F-337D-C83430A70B82}"/>
              </a:ext>
            </a:extLst>
          </p:cNvPr>
          <p:cNvCxnSpPr>
            <a:cxnSpLocks/>
          </p:cNvCxnSpPr>
          <p:nvPr/>
        </p:nvCxnSpPr>
        <p:spPr bwMode="auto">
          <a:xfrm>
            <a:off x="1209040" y="4632960"/>
            <a:ext cx="5189220"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2B52C2A9-8370-290B-52D7-6CB7FB80B7C1}"/>
              </a:ext>
            </a:extLst>
          </p:cNvPr>
          <p:cNvCxnSpPr>
            <a:cxnSpLocks/>
          </p:cNvCxnSpPr>
          <p:nvPr/>
        </p:nvCxnSpPr>
        <p:spPr bwMode="auto">
          <a:xfrm flipV="1">
            <a:off x="1219200" y="2143760"/>
            <a:ext cx="0" cy="248920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BA732CB8-6711-BC72-FAB2-0D28EEB81505}"/>
              </a:ext>
            </a:extLst>
          </p:cNvPr>
          <p:cNvCxnSpPr>
            <a:cxnSpLocks/>
          </p:cNvCxnSpPr>
          <p:nvPr/>
        </p:nvCxnSpPr>
        <p:spPr bwMode="auto">
          <a:xfrm flipH="1">
            <a:off x="1158240" y="21437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3A4CF726-E122-CAE3-6076-D004B8021E66}"/>
              </a:ext>
            </a:extLst>
          </p:cNvPr>
          <p:cNvCxnSpPr>
            <a:cxnSpLocks/>
          </p:cNvCxnSpPr>
          <p:nvPr/>
        </p:nvCxnSpPr>
        <p:spPr bwMode="auto">
          <a:xfrm flipH="1">
            <a:off x="1158240" y="23926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5DF136AB-E125-0BF7-8727-BE56A473C628}"/>
              </a:ext>
            </a:extLst>
          </p:cNvPr>
          <p:cNvCxnSpPr>
            <a:cxnSpLocks/>
          </p:cNvCxnSpPr>
          <p:nvPr/>
        </p:nvCxnSpPr>
        <p:spPr bwMode="auto">
          <a:xfrm flipH="1">
            <a:off x="1158240" y="26416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C63997F-9D69-130E-D804-EFFB32466EFE}"/>
              </a:ext>
            </a:extLst>
          </p:cNvPr>
          <p:cNvCxnSpPr>
            <a:cxnSpLocks/>
          </p:cNvCxnSpPr>
          <p:nvPr/>
        </p:nvCxnSpPr>
        <p:spPr bwMode="auto">
          <a:xfrm flipH="1">
            <a:off x="1158240" y="28905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BDE1C976-D017-A10A-5EC1-B518589C49F9}"/>
              </a:ext>
            </a:extLst>
          </p:cNvPr>
          <p:cNvCxnSpPr>
            <a:cxnSpLocks/>
          </p:cNvCxnSpPr>
          <p:nvPr/>
        </p:nvCxnSpPr>
        <p:spPr bwMode="auto">
          <a:xfrm flipH="1">
            <a:off x="1158240" y="31394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5E1CC0F-9E07-93DD-012B-1EBA7420964A}"/>
              </a:ext>
            </a:extLst>
          </p:cNvPr>
          <p:cNvCxnSpPr>
            <a:cxnSpLocks/>
          </p:cNvCxnSpPr>
          <p:nvPr/>
        </p:nvCxnSpPr>
        <p:spPr bwMode="auto">
          <a:xfrm flipH="1">
            <a:off x="1158240" y="33883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104CAFC-F586-B3F4-9538-8688FBB6F757}"/>
              </a:ext>
            </a:extLst>
          </p:cNvPr>
          <p:cNvCxnSpPr>
            <a:cxnSpLocks/>
          </p:cNvCxnSpPr>
          <p:nvPr/>
        </p:nvCxnSpPr>
        <p:spPr bwMode="auto">
          <a:xfrm flipH="1">
            <a:off x="1158240" y="36372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744290CE-2B61-C754-3980-4CFDFAB5413B}"/>
              </a:ext>
            </a:extLst>
          </p:cNvPr>
          <p:cNvCxnSpPr>
            <a:cxnSpLocks/>
          </p:cNvCxnSpPr>
          <p:nvPr/>
        </p:nvCxnSpPr>
        <p:spPr bwMode="auto">
          <a:xfrm flipH="1">
            <a:off x="1158240" y="38862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D98EE95-B9A4-85AF-D667-52274DF37CD1}"/>
              </a:ext>
            </a:extLst>
          </p:cNvPr>
          <p:cNvCxnSpPr>
            <a:cxnSpLocks/>
          </p:cNvCxnSpPr>
          <p:nvPr/>
        </p:nvCxnSpPr>
        <p:spPr bwMode="auto">
          <a:xfrm flipH="1">
            <a:off x="1158240" y="41351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DE01033-FA11-759E-027E-7A0D6352C1A5}"/>
              </a:ext>
            </a:extLst>
          </p:cNvPr>
          <p:cNvCxnSpPr>
            <a:cxnSpLocks/>
          </p:cNvCxnSpPr>
          <p:nvPr/>
        </p:nvCxnSpPr>
        <p:spPr bwMode="auto">
          <a:xfrm flipH="1">
            <a:off x="1158240" y="43840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BFAFD95-2C72-F72A-EB78-F7EDC943E2F9}"/>
              </a:ext>
            </a:extLst>
          </p:cNvPr>
          <p:cNvCxnSpPr>
            <a:cxnSpLocks/>
          </p:cNvCxnSpPr>
          <p:nvPr/>
        </p:nvCxnSpPr>
        <p:spPr bwMode="auto">
          <a:xfrm flipH="1">
            <a:off x="1158240" y="46329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136BDBC-0839-C0C8-55CD-B150A2036842}"/>
              </a:ext>
            </a:extLst>
          </p:cNvPr>
          <p:cNvCxnSpPr>
            <a:cxnSpLocks/>
          </p:cNvCxnSpPr>
          <p:nvPr/>
        </p:nvCxnSpPr>
        <p:spPr bwMode="auto">
          <a:xfrm>
            <a:off x="1219200"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264197F-59C0-27F8-7CEB-A70714992D93}"/>
              </a:ext>
            </a:extLst>
          </p:cNvPr>
          <p:cNvCxnSpPr>
            <a:cxnSpLocks/>
          </p:cNvCxnSpPr>
          <p:nvPr/>
        </p:nvCxnSpPr>
        <p:spPr bwMode="auto">
          <a:xfrm>
            <a:off x="1491381"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2438DB00-6139-B684-6E91-9E79465E7ED1}"/>
              </a:ext>
            </a:extLst>
          </p:cNvPr>
          <p:cNvCxnSpPr>
            <a:cxnSpLocks/>
          </p:cNvCxnSpPr>
          <p:nvPr/>
        </p:nvCxnSpPr>
        <p:spPr bwMode="auto">
          <a:xfrm>
            <a:off x="1763562"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2133EF4-4F6A-F94B-00AF-F01826902DC5}"/>
              </a:ext>
            </a:extLst>
          </p:cNvPr>
          <p:cNvCxnSpPr>
            <a:cxnSpLocks/>
          </p:cNvCxnSpPr>
          <p:nvPr/>
        </p:nvCxnSpPr>
        <p:spPr bwMode="auto">
          <a:xfrm>
            <a:off x="2035743"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B1D69F1-5D88-A14F-D940-A40583D8FBBE}"/>
              </a:ext>
            </a:extLst>
          </p:cNvPr>
          <p:cNvCxnSpPr>
            <a:cxnSpLocks/>
          </p:cNvCxnSpPr>
          <p:nvPr/>
        </p:nvCxnSpPr>
        <p:spPr bwMode="auto">
          <a:xfrm>
            <a:off x="2307924"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EEDCD44-5C99-6312-DC5D-78FCE6D9AA47}"/>
              </a:ext>
            </a:extLst>
          </p:cNvPr>
          <p:cNvCxnSpPr>
            <a:cxnSpLocks/>
          </p:cNvCxnSpPr>
          <p:nvPr/>
        </p:nvCxnSpPr>
        <p:spPr bwMode="auto">
          <a:xfrm>
            <a:off x="2580105"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7DB1B053-BEDE-B9A4-D9C7-863613CC465C}"/>
              </a:ext>
            </a:extLst>
          </p:cNvPr>
          <p:cNvCxnSpPr>
            <a:cxnSpLocks/>
          </p:cNvCxnSpPr>
          <p:nvPr/>
        </p:nvCxnSpPr>
        <p:spPr bwMode="auto">
          <a:xfrm>
            <a:off x="2852286"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CAF8EB2C-EE4D-422A-D606-A6D36F1FF88A}"/>
              </a:ext>
            </a:extLst>
          </p:cNvPr>
          <p:cNvCxnSpPr>
            <a:cxnSpLocks/>
          </p:cNvCxnSpPr>
          <p:nvPr/>
        </p:nvCxnSpPr>
        <p:spPr bwMode="auto">
          <a:xfrm>
            <a:off x="3124467"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0FA3FBE-1648-C6F0-56E2-4FB7B7DE75A3}"/>
              </a:ext>
            </a:extLst>
          </p:cNvPr>
          <p:cNvCxnSpPr>
            <a:cxnSpLocks/>
          </p:cNvCxnSpPr>
          <p:nvPr/>
        </p:nvCxnSpPr>
        <p:spPr bwMode="auto">
          <a:xfrm>
            <a:off x="3396648"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FD71BE0-4FA3-1672-40A4-97311A43AE51}"/>
              </a:ext>
            </a:extLst>
          </p:cNvPr>
          <p:cNvCxnSpPr>
            <a:cxnSpLocks/>
          </p:cNvCxnSpPr>
          <p:nvPr/>
        </p:nvCxnSpPr>
        <p:spPr bwMode="auto">
          <a:xfrm>
            <a:off x="3668829"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74D2A0B-535E-1101-6472-614AF62C0270}"/>
              </a:ext>
            </a:extLst>
          </p:cNvPr>
          <p:cNvCxnSpPr>
            <a:cxnSpLocks/>
          </p:cNvCxnSpPr>
          <p:nvPr/>
        </p:nvCxnSpPr>
        <p:spPr bwMode="auto">
          <a:xfrm>
            <a:off x="3941010"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77586ED-7BAB-2C27-4A3A-F325F8382FFA}"/>
              </a:ext>
            </a:extLst>
          </p:cNvPr>
          <p:cNvCxnSpPr>
            <a:cxnSpLocks/>
          </p:cNvCxnSpPr>
          <p:nvPr/>
        </p:nvCxnSpPr>
        <p:spPr bwMode="auto">
          <a:xfrm>
            <a:off x="4213191"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3C8E6FD-8C7C-5773-AF9A-8640ED6BB778}"/>
              </a:ext>
            </a:extLst>
          </p:cNvPr>
          <p:cNvCxnSpPr>
            <a:cxnSpLocks/>
          </p:cNvCxnSpPr>
          <p:nvPr/>
        </p:nvCxnSpPr>
        <p:spPr bwMode="auto">
          <a:xfrm>
            <a:off x="4485372"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97B196A5-6EB3-E349-4DB1-C4CDF30C0F75}"/>
              </a:ext>
            </a:extLst>
          </p:cNvPr>
          <p:cNvCxnSpPr>
            <a:cxnSpLocks/>
          </p:cNvCxnSpPr>
          <p:nvPr/>
        </p:nvCxnSpPr>
        <p:spPr bwMode="auto">
          <a:xfrm>
            <a:off x="4757553"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D531FC8-8A25-C578-EE25-E887BAE439C8}"/>
              </a:ext>
            </a:extLst>
          </p:cNvPr>
          <p:cNvCxnSpPr>
            <a:cxnSpLocks/>
          </p:cNvCxnSpPr>
          <p:nvPr/>
        </p:nvCxnSpPr>
        <p:spPr bwMode="auto">
          <a:xfrm>
            <a:off x="5029734"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BBCDD6B-DC25-FA7E-B793-56086A20088D}"/>
              </a:ext>
            </a:extLst>
          </p:cNvPr>
          <p:cNvCxnSpPr>
            <a:cxnSpLocks/>
          </p:cNvCxnSpPr>
          <p:nvPr/>
        </p:nvCxnSpPr>
        <p:spPr bwMode="auto">
          <a:xfrm>
            <a:off x="5301915"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52FE1E84-9FDF-24D7-BF21-6321D9680096}"/>
              </a:ext>
            </a:extLst>
          </p:cNvPr>
          <p:cNvCxnSpPr>
            <a:cxnSpLocks/>
          </p:cNvCxnSpPr>
          <p:nvPr/>
        </p:nvCxnSpPr>
        <p:spPr bwMode="auto">
          <a:xfrm>
            <a:off x="5574096"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36362F0-B334-9204-A920-5B4C60040E4D}"/>
              </a:ext>
            </a:extLst>
          </p:cNvPr>
          <p:cNvCxnSpPr>
            <a:cxnSpLocks/>
          </p:cNvCxnSpPr>
          <p:nvPr/>
        </p:nvCxnSpPr>
        <p:spPr bwMode="auto">
          <a:xfrm>
            <a:off x="5846277"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AEC6507-DBAF-A638-DE50-33FE518A49CB}"/>
              </a:ext>
            </a:extLst>
          </p:cNvPr>
          <p:cNvCxnSpPr>
            <a:cxnSpLocks/>
          </p:cNvCxnSpPr>
          <p:nvPr/>
        </p:nvCxnSpPr>
        <p:spPr bwMode="auto">
          <a:xfrm>
            <a:off x="6118458"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C204D110-98D2-934D-5E1F-80377AEA3EC3}"/>
              </a:ext>
            </a:extLst>
          </p:cNvPr>
          <p:cNvCxnSpPr>
            <a:cxnSpLocks/>
          </p:cNvCxnSpPr>
          <p:nvPr/>
        </p:nvCxnSpPr>
        <p:spPr bwMode="auto">
          <a:xfrm>
            <a:off x="6390640" y="46329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D3CC4405-CFAD-9162-408B-C9AE576EFCF8}"/>
              </a:ext>
            </a:extLst>
          </p:cNvPr>
          <p:cNvCxnSpPr/>
          <p:nvPr/>
        </p:nvCxnSpPr>
        <p:spPr bwMode="auto">
          <a:xfrm flipV="1">
            <a:off x="5029734" y="2214880"/>
            <a:ext cx="0" cy="2418080"/>
          </a:xfrm>
          <a:prstGeom prst="line">
            <a:avLst/>
          </a:prstGeom>
          <a:noFill/>
          <a:ln w="28575" cap="flat" cmpd="sng" algn="ctr">
            <a:solidFill>
              <a:schemeClr val="bg1"/>
            </a:solidFill>
            <a:prstDash val="sysDot"/>
            <a:round/>
            <a:headEnd type="none" w="med" len="med"/>
            <a:tailEnd type="none" w="med" len="med"/>
          </a:ln>
          <a:effectLst/>
        </p:spPr>
      </p:cxnSp>
      <p:sp>
        <p:nvSpPr>
          <p:cNvPr id="47" name="TextBox 46">
            <a:extLst>
              <a:ext uri="{FF2B5EF4-FFF2-40B4-BE49-F238E27FC236}">
                <a16:creationId xmlns:a16="http://schemas.microsoft.com/office/drawing/2014/main" id="{0FB4C78E-4F5F-ABA9-6576-54596935265F}"/>
              </a:ext>
            </a:extLst>
          </p:cNvPr>
          <p:cNvSpPr txBox="1"/>
          <p:nvPr/>
        </p:nvSpPr>
        <p:spPr bwMode="auto">
          <a:xfrm>
            <a:off x="1239521" y="4931363"/>
            <a:ext cx="51587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48" name="TextBox 47">
            <a:extLst>
              <a:ext uri="{FF2B5EF4-FFF2-40B4-BE49-F238E27FC236}">
                <a16:creationId xmlns:a16="http://schemas.microsoft.com/office/drawing/2014/main" id="{733AA72A-178A-B3AE-4A05-72D2653BDA50}"/>
              </a:ext>
            </a:extLst>
          </p:cNvPr>
          <p:cNvSpPr txBox="1"/>
          <p:nvPr/>
        </p:nvSpPr>
        <p:spPr bwMode="auto">
          <a:xfrm rot="16200000">
            <a:off x="-1368288" y="3167362"/>
            <a:ext cx="4047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 (%)</a:t>
            </a:r>
          </a:p>
        </p:txBody>
      </p:sp>
      <p:sp>
        <p:nvSpPr>
          <p:cNvPr id="49" name="TextBox 48">
            <a:extLst>
              <a:ext uri="{FF2B5EF4-FFF2-40B4-BE49-F238E27FC236}">
                <a16:creationId xmlns:a16="http://schemas.microsoft.com/office/drawing/2014/main" id="{755C39B1-16EE-7A79-07BA-C48FF614B1FB}"/>
              </a:ext>
            </a:extLst>
          </p:cNvPr>
          <p:cNvSpPr txBox="1"/>
          <p:nvPr/>
        </p:nvSpPr>
        <p:spPr bwMode="auto">
          <a:xfrm>
            <a:off x="664312" y="197448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50" name="TextBox 49">
            <a:extLst>
              <a:ext uri="{FF2B5EF4-FFF2-40B4-BE49-F238E27FC236}">
                <a16:creationId xmlns:a16="http://schemas.microsoft.com/office/drawing/2014/main" id="{8B7D5EFF-944C-C7CC-971A-37FFEBF1B8F7}"/>
              </a:ext>
            </a:extLst>
          </p:cNvPr>
          <p:cNvSpPr txBox="1"/>
          <p:nvPr/>
        </p:nvSpPr>
        <p:spPr bwMode="auto">
          <a:xfrm>
            <a:off x="664312" y="222340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90</a:t>
            </a:r>
          </a:p>
        </p:txBody>
      </p:sp>
      <p:sp>
        <p:nvSpPr>
          <p:cNvPr id="51" name="TextBox 50">
            <a:extLst>
              <a:ext uri="{FF2B5EF4-FFF2-40B4-BE49-F238E27FC236}">
                <a16:creationId xmlns:a16="http://schemas.microsoft.com/office/drawing/2014/main" id="{CD4FDADA-3589-2304-6CAD-D54C8FD9C6E1}"/>
              </a:ext>
            </a:extLst>
          </p:cNvPr>
          <p:cNvSpPr txBox="1"/>
          <p:nvPr/>
        </p:nvSpPr>
        <p:spPr bwMode="auto">
          <a:xfrm>
            <a:off x="664312" y="247232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52" name="TextBox 51">
            <a:extLst>
              <a:ext uri="{FF2B5EF4-FFF2-40B4-BE49-F238E27FC236}">
                <a16:creationId xmlns:a16="http://schemas.microsoft.com/office/drawing/2014/main" id="{435AF34E-6D55-1CEA-1F12-7B122F6024A8}"/>
              </a:ext>
            </a:extLst>
          </p:cNvPr>
          <p:cNvSpPr txBox="1"/>
          <p:nvPr/>
        </p:nvSpPr>
        <p:spPr bwMode="auto">
          <a:xfrm>
            <a:off x="664312" y="272124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70</a:t>
            </a:r>
          </a:p>
        </p:txBody>
      </p:sp>
      <p:sp>
        <p:nvSpPr>
          <p:cNvPr id="53" name="TextBox 52">
            <a:extLst>
              <a:ext uri="{FF2B5EF4-FFF2-40B4-BE49-F238E27FC236}">
                <a16:creationId xmlns:a16="http://schemas.microsoft.com/office/drawing/2014/main" id="{AC94A822-1ABE-B05E-C248-EF1F837EC171}"/>
              </a:ext>
            </a:extLst>
          </p:cNvPr>
          <p:cNvSpPr txBox="1"/>
          <p:nvPr/>
        </p:nvSpPr>
        <p:spPr bwMode="auto">
          <a:xfrm>
            <a:off x="664312" y="297016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54" name="TextBox 53">
            <a:extLst>
              <a:ext uri="{FF2B5EF4-FFF2-40B4-BE49-F238E27FC236}">
                <a16:creationId xmlns:a16="http://schemas.microsoft.com/office/drawing/2014/main" id="{41C25650-7BD6-3B2A-9480-545A97376D7B}"/>
              </a:ext>
            </a:extLst>
          </p:cNvPr>
          <p:cNvSpPr txBox="1"/>
          <p:nvPr/>
        </p:nvSpPr>
        <p:spPr bwMode="auto">
          <a:xfrm>
            <a:off x="664312" y="321908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55" name="TextBox 54">
            <a:extLst>
              <a:ext uri="{FF2B5EF4-FFF2-40B4-BE49-F238E27FC236}">
                <a16:creationId xmlns:a16="http://schemas.microsoft.com/office/drawing/2014/main" id="{AFFECB37-2E86-7EE7-418F-960EED819767}"/>
              </a:ext>
            </a:extLst>
          </p:cNvPr>
          <p:cNvSpPr txBox="1"/>
          <p:nvPr/>
        </p:nvSpPr>
        <p:spPr bwMode="auto">
          <a:xfrm>
            <a:off x="664312" y="346800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56" name="TextBox 55">
            <a:extLst>
              <a:ext uri="{FF2B5EF4-FFF2-40B4-BE49-F238E27FC236}">
                <a16:creationId xmlns:a16="http://schemas.microsoft.com/office/drawing/2014/main" id="{9B57859A-8995-23E7-0110-D5BA6F01DA61}"/>
              </a:ext>
            </a:extLst>
          </p:cNvPr>
          <p:cNvSpPr txBox="1"/>
          <p:nvPr/>
        </p:nvSpPr>
        <p:spPr bwMode="auto">
          <a:xfrm>
            <a:off x="664312" y="371692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57" name="TextBox 56">
            <a:extLst>
              <a:ext uri="{FF2B5EF4-FFF2-40B4-BE49-F238E27FC236}">
                <a16:creationId xmlns:a16="http://schemas.microsoft.com/office/drawing/2014/main" id="{76040F4E-2828-C31B-B90A-4754032895D4}"/>
              </a:ext>
            </a:extLst>
          </p:cNvPr>
          <p:cNvSpPr txBox="1"/>
          <p:nvPr/>
        </p:nvSpPr>
        <p:spPr bwMode="auto">
          <a:xfrm>
            <a:off x="664312" y="396584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58" name="TextBox 57">
            <a:extLst>
              <a:ext uri="{FF2B5EF4-FFF2-40B4-BE49-F238E27FC236}">
                <a16:creationId xmlns:a16="http://schemas.microsoft.com/office/drawing/2014/main" id="{D97B5ED2-FE88-E567-A586-0BF8A06331CF}"/>
              </a:ext>
            </a:extLst>
          </p:cNvPr>
          <p:cNvSpPr txBox="1"/>
          <p:nvPr/>
        </p:nvSpPr>
        <p:spPr bwMode="auto">
          <a:xfrm>
            <a:off x="664312" y="4214762"/>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59" name="TextBox 58">
            <a:extLst>
              <a:ext uri="{FF2B5EF4-FFF2-40B4-BE49-F238E27FC236}">
                <a16:creationId xmlns:a16="http://schemas.microsoft.com/office/drawing/2014/main" id="{EC9486DE-1213-130B-EEE7-8AE378A6C0AC}"/>
              </a:ext>
            </a:extLst>
          </p:cNvPr>
          <p:cNvSpPr txBox="1"/>
          <p:nvPr/>
        </p:nvSpPr>
        <p:spPr bwMode="auto">
          <a:xfrm>
            <a:off x="664312" y="4463683"/>
            <a:ext cx="5633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60" name="TextBox 59">
            <a:extLst>
              <a:ext uri="{FF2B5EF4-FFF2-40B4-BE49-F238E27FC236}">
                <a16:creationId xmlns:a16="http://schemas.microsoft.com/office/drawing/2014/main" id="{ED046680-942D-333F-06C1-C41163301DCB}"/>
              </a:ext>
            </a:extLst>
          </p:cNvPr>
          <p:cNvSpPr txBox="1"/>
          <p:nvPr/>
        </p:nvSpPr>
        <p:spPr bwMode="auto">
          <a:xfrm>
            <a:off x="6164515"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57</a:t>
            </a:r>
          </a:p>
        </p:txBody>
      </p:sp>
      <p:sp>
        <p:nvSpPr>
          <p:cNvPr id="61" name="TextBox 60">
            <a:extLst>
              <a:ext uri="{FF2B5EF4-FFF2-40B4-BE49-F238E27FC236}">
                <a16:creationId xmlns:a16="http://schemas.microsoft.com/office/drawing/2014/main" id="{3E9F7F54-3E5B-9958-6ADA-3D246BF1F42C}"/>
              </a:ext>
            </a:extLst>
          </p:cNvPr>
          <p:cNvSpPr txBox="1"/>
          <p:nvPr/>
        </p:nvSpPr>
        <p:spPr bwMode="auto">
          <a:xfrm>
            <a:off x="982088"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62" name="TextBox 61">
            <a:extLst>
              <a:ext uri="{FF2B5EF4-FFF2-40B4-BE49-F238E27FC236}">
                <a16:creationId xmlns:a16="http://schemas.microsoft.com/office/drawing/2014/main" id="{FD57F1A6-C9EC-1038-9FFD-A1787D47B3C8}"/>
              </a:ext>
            </a:extLst>
          </p:cNvPr>
          <p:cNvSpPr txBox="1"/>
          <p:nvPr/>
        </p:nvSpPr>
        <p:spPr bwMode="auto">
          <a:xfrm>
            <a:off x="1254847"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63" name="TextBox 62">
            <a:extLst>
              <a:ext uri="{FF2B5EF4-FFF2-40B4-BE49-F238E27FC236}">
                <a16:creationId xmlns:a16="http://schemas.microsoft.com/office/drawing/2014/main" id="{E7F65AEC-67FF-D401-B6E2-81D291E4EA5F}"/>
              </a:ext>
            </a:extLst>
          </p:cNvPr>
          <p:cNvSpPr txBox="1"/>
          <p:nvPr/>
        </p:nvSpPr>
        <p:spPr bwMode="auto">
          <a:xfrm>
            <a:off x="1527606"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64" name="TextBox 63">
            <a:extLst>
              <a:ext uri="{FF2B5EF4-FFF2-40B4-BE49-F238E27FC236}">
                <a16:creationId xmlns:a16="http://schemas.microsoft.com/office/drawing/2014/main" id="{939C3F8B-AD64-0FEA-DC59-0672BA6DE0B7}"/>
              </a:ext>
            </a:extLst>
          </p:cNvPr>
          <p:cNvSpPr txBox="1"/>
          <p:nvPr/>
        </p:nvSpPr>
        <p:spPr bwMode="auto">
          <a:xfrm>
            <a:off x="1800365"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65" name="TextBox 64">
            <a:extLst>
              <a:ext uri="{FF2B5EF4-FFF2-40B4-BE49-F238E27FC236}">
                <a16:creationId xmlns:a16="http://schemas.microsoft.com/office/drawing/2014/main" id="{9AC2C5E3-B234-9CE9-F2A2-27C8631E8B3C}"/>
              </a:ext>
            </a:extLst>
          </p:cNvPr>
          <p:cNvSpPr txBox="1"/>
          <p:nvPr/>
        </p:nvSpPr>
        <p:spPr bwMode="auto">
          <a:xfrm>
            <a:off x="2073124"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66" name="TextBox 65">
            <a:extLst>
              <a:ext uri="{FF2B5EF4-FFF2-40B4-BE49-F238E27FC236}">
                <a16:creationId xmlns:a16="http://schemas.microsoft.com/office/drawing/2014/main" id="{FBE69E00-E656-DD03-F802-4BC8BC23346E}"/>
              </a:ext>
            </a:extLst>
          </p:cNvPr>
          <p:cNvSpPr txBox="1"/>
          <p:nvPr/>
        </p:nvSpPr>
        <p:spPr bwMode="auto">
          <a:xfrm>
            <a:off x="2345883"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67" name="TextBox 66">
            <a:extLst>
              <a:ext uri="{FF2B5EF4-FFF2-40B4-BE49-F238E27FC236}">
                <a16:creationId xmlns:a16="http://schemas.microsoft.com/office/drawing/2014/main" id="{9256EB3C-63F9-4F91-9200-1E0F75295FA9}"/>
              </a:ext>
            </a:extLst>
          </p:cNvPr>
          <p:cNvSpPr txBox="1"/>
          <p:nvPr/>
        </p:nvSpPr>
        <p:spPr bwMode="auto">
          <a:xfrm>
            <a:off x="2618642"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68" name="TextBox 67">
            <a:extLst>
              <a:ext uri="{FF2B5EF4-FFF2-40B4-BE49-F238E27FC236}">
                <a16:creationId xmlns:a16="http://schemas.microsoft.com/office/drawing/2014/main" id="{9B0CAFDF-9234-7979-AC93-45E0652982FC}"/>
              </a:ext>
            </a:extLst>
          </p:cNvPr>
          <p:cNvSpPr txBox="1"/>
          <p:nvPr/>
        </p:nvSpPr>
        <p:spPr bwMode="auto">
          <a:xfrm>
            <a:off x="2891401"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69" name="TextBox 68">
            <a:extLst>
              <a:ext uri="{FF2B5EF4-FFF2-40B4-BE49-F238E27FC236}">
                <a16:creationId xmlns:a16="http://schemas.microsoft.com/office/drawing/2014/main" id="{306F420B-131D-BC54-B167-F2AE25CDE51D}"/>
              </a:ext>
            </a:extLst>
          </p:cNvPr>
          <p:cNvSpPr txBox="1"/>
          <p:nvPr/>
        </p:nvSpPr>
        <p:spPr bwMode="auto">
          <a:xfrm>
            <a:off x="3164160"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70" name="TextBox 69">
            <a:extLst>
              <a:ext uri="{FF2B5EF4-FFF2-40B4-BE49-F238E27FC236}">
                <a16:creationId xmlns:a16="http://schemas.microsoft.com/office/drawing/2014/main" id="{1869E21D-A82A-38DC-3791-96929E254E6B}"/>
              </a:ext>
            </a:extLst>
          </p:cNvPr>
          <p:cNvSpPr txBox="1"/>
          <p:nvPr/>
        </p:nvSpPr>
        <p:spPr bwMode="auto">
          <a:xfrm>
            <a:off x="3436919"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71" name="TextBox 70">
            <a:extLst>
              <a:ext uri="{FF2B5EF4-FFF2-40B4-BE49-F238E27FC236}">
                <a16:creationId xmlns:a16="http://schemas.microsoft.com/office/drawing/2014/main" id="{E687F8B2-2EA8-1750-540F-25FF8EBE3741}"/>
              </a:ext>
            </a:extLst>
          </p:cNvPr>
          <p:cNvSpPr txBox="1"/>
          <p:nvPr/>
        </p:nvSpPr>
        <p:spPr bwMode="auto">
          <a:xfrm>
            <a:off x="3709678"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72" name="TextBox 71">
            <a:extLst>
              <a:ext uri="{FF2B5EF4-FFF2-40B4-BE49-F238E27FC236}">
                <a16:creationId xmlns:a16="http://schemas.microsoft.com/office/drawing/2014/main" id="{2C53BDE8-55D1-0B3A-D6DF-4ABF203998B2}"/>
              </a:ext>
            </a:extLst>
          </p:cNvPr>
          <p:cNvSpPr txBox="1"/>
          <p:nvPr/>
        </p:nvSpPr>
        <p:spPr bwMode="auto">
          <a:xfrm>
            <a:off x="3982437"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33</a:t>
            </a:r>
          </a:p>
        </p:txBody>
      </p:sp>
      <p:sp>
        <p:nvSpPr>
          <p:cNvPr id="73" name="TextBox 72">
            <a:extLst>
              <a:ext uri="{FF2B5EF4-FFF2-40B4-BE49-F238E27FC236}">
                <a16:creationId xmlns:a16="http://schemas.microsoft.com/office/drawing/2014/main" id="{88AE1F99-D934-DDD3-CA39-BB1ACBF18429}"/>
              </a:ext>
            </a:extLst>
          </p:cNvPr>
          <p:cNvSpPr txBox="1"/>
          <p:nvPr/>
        </p:nvSpPr>
        <p:spPr bwMode="auto">
          <a:xfrm>
            <a:off x="4255196"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74" name="TextBox 73">
            <a:extLst>
              <a:ext uri="{FF2B5EF4-FFF2-40B4-BE49-F238E27FC236}">
                <a16:creationId xmlns:a16="http://schemas.microsoft.com/office/drawing/2014/main" id="{EF6AB440-4B0E-64DE-B7AF-340A81E7AC71}"/>
              </a:ext>
            </a:extLst>
          </p:cNvPr>
          <p:cNvSpPr txBox="1"/>
          <p:nvPr/>
        </p:nvSpPr>
        <p:spPr bwMode="auto">
          <a:xfrm>
            <a:off x="4527955"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39</a:t>
            </a:r>
          </a:p>
        </p:txBody>
      </p:sp>
      <p:sp>
        <p:nvSpPr>
          <p:cNvPr id="75" name="TextBox 74">
            <a:extLst>
              <a:ext uri="{FF2B5EF4-FFF2-40B4-BE49-F238E27FC236}">
                <a16:creationId xmlns:a16="http://schemas.microsoft.com/office/drawing/2014/main" id="{7FF9B799-1BF0-6829-12C7-0F0648531C41}"/>
              </a:ext>
            </a:extLst>
          </p:cNvPr>
          <p:cNvSpPr txBox="1"/>
          <p:nvPr/>
        </p:nvSpPr>
        <p:spPr bwMode="auto">
          <a:xfrm>
            <a:off x="4800714"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76" name="TextBox 75">
            <a:extLst>
              <a:ext uri="{FF2B5EF4-FFF2-40B4-BE49-F238E27FC236}">
                <a16:creationId xmlns:a16="http://schemas.microsoft.com/office/drawing/2014/main" id="{FA4F905F-61BF-5DF8-0303-6444BC235C47}"/>
              </a:ext>
            </a:extLst>
          </p:cNvPr>
          <p:cNvSpPr txBox="1"/>
          <p:nvPr/>
        </p:nvSpPr>
        <p:spPr bwMode="auto">
          <a:xfrm>
            <a:off x="5073473"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45</a:t>
            </a:r>
          </a:p>
        </p:txBody>
      </p:sp>
      <p:sp>
        <p:nvSpPr>
          <p:cNvPr id="77" name="TextBox 76">
            <a:extLst>
              <a:ext uri="{FF2B5EF4-FFF2-40B4-BE49-F238E27FC236}">
                <a16:creationId xmlns:a16="http://schemas.microsoft.com/office/drawing/2014/main" id="{30595E5D-A9DE-30AE-558C-10319EC06D29}"/>
              </a:ext>
            </a:extLst>
          </p:cNvPr>
          <p:cNvSpPr txBox="1"/>
          <p:nvPr/>
        </p:nvSpPr>
        <p:spPr bwMode="auto">
          <a:xfrm>
            <a:off x="5346232"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78" name="TextBox 77">
            <a:extLst>
              <a:ext uri="{FF2B5EF4-FFF2-40B4-BE49-F238E27FC236}">
                <a16:creationId xmlns:a16="http://schemas.microsoft.com/office/drawing/2014/main" id="{3DBDDEEB-202D-C505-CAA7-8E42F3DE101C}"/>
              </a:ext>
            </a:extLst>
          </p:cNvPr>
          <p:cNvSpPr txBox="1"/>
          <p:nvPr/>
        </p:nvSpPr>
        <p:spPr bwMode="auto">
          <a:xfrm>
            <a:off x="5618991"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51</a:t>
            </a:r>
          </a:p>
        </p:txBody>
      </p:sp>
      <p:sp>
        <p:nvSpPr>
          <p:cNvPr id="79" name="TextBox 78">
            <a:extLst>
              <a:ext uri="{FF2B5EF4-FFF2-40B4-BE49-F238E27FC236}">
                <a16:creationId xmlns:a16="http://schemas.microsoft.com/office/drawing/2014/main" id="{C0E7C843-AAED-31F4-5371-70A46BF5D8C7}"/>
              </a:ext>
            </a:extLst>
          </p:cNvPr>
          <p:cNvSpPr txBox="1"/>
          <p:nvPr/>
        </p:nvSpPr>
        <p:spPr bwMode="auto">
          <a:xfrm>
            <a:off x="5891750" y="4643117"/>
            <a:ext cx="4615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54</a:t>
            </a:r>
          </a:p>
        </p:txBody>
      </p:sp>
      <p:sp>
        <p:nvSpPr>
          <p:cNvPr id="80" name="TextBox 79">
            <a:extLst>
              <a:ext uri="{FF2B5EF4-FFF2-40B4-BE49-F238E27FC236}">
                <a16:creationId xmlns:a16="http://schemas.microsoft.com/office/drawing/2014/main" id="{09189593-4C1C-2E12-9926-06D8735FD4C3}"/>
              </a:ext>
            </a:extLst>
          </p:cNvPr>
          <p:cNvSpPr txBox="1"/>
          <p:nvPr/>
        </p:nvSpPr>
        <p:spPr bwMode="auto">
          <a:xfrm>
            <a:off x="163374" y="5308601"/>
            <a:ext cx="15530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br>
              <a:rPr lang="en-US" sz="1200" b="0" dirty="0">
                <a:solidFill>
                  <a:schemeClr val="bg1"/>
                </a:solidFill>
                <a:latin typeface="Calibri" panose="020F0502020204030204" pitchFamily="34" charset="0"/>
              </a:rPr>
            </a:br>
            <a:r>
              <a:rPr lang="en-US" sz="1200" b="0" dirty="0">
                <a:solidFill>
                  <a:schemeClr val="accent1"/>
                </a:solidFill>
                <a:latin typeface="Calibri" panose="020F0502020204030204" pitchFamily="34" charset="0"/>
              </a:rPr>
              <a:t>Zanubrutinib</a:t>
            </a:r>
            <a:br>
              <a:rPr lang="en-US" sz="1200" b="0" dirty="0">
                <a:solidFill>
                  <a:schemeClr val="bg1"/>
                </a:solidFill>
                <a:latin typeface="Calibri" panose="020F0502020204030204" pitchFamily="34" charset="0"/>
              </a:rPr>
            </a:br>
            <a:r>
              <a:rPr lang="en-US" sz="1200" b="0" dirty="0">
                <a:solidFill>
                  <a:schemeClr val="accent3"/>
                </a:solidFill>
                <a:latin typeface="Calibri" panose="020F0502020204030204" pitchFamily="34" charset="0"/>
              </a:rPr>
              <a:t>Ibrutinib</a:t>
            </a:r>
          </a:p>
        </p:txBody>
      </p:sp>
      <p:sp>
        <p:nvSpPr>
          <p:cNvPr id="81" name="TextBox 80">
            <a:extLst>
              <a:ext uri="{FF2B5EF4-FFF2-40B4-BE49-F238E27FC236}">
                <a16:creationId xmlns:a16="http://schemas.microsoft.com/office/drawing/2014/main" id="{41A7B4D9-E550-D84C-BEDC-4BD5F157D591}"/>
              </a:ext>
            </a:extLst>
          </p:cNvPr>
          <p:cNvSpPr txBox="1"/>
          <p:nvPr/>
        </p:nvSpPr>
        <p:spPr bwMode="auto">
          <a:xfrm>
            <a:off x="1030033"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20</a:t>
            </a:r>
            <a:endParaRPr lang="en-US" sz="1200" b="0" dirty="0">
              <a:solidFill>
                <a:schemeClr val="accent3"/>
              </a:solidFill>
              <a:latin typeface="Calibri" panose="020F0502020204030204" pitchFamily="34" charset="0"/>
            </a:endParaRPr>
          </a:p>
        </p:txBody>
      </p:sp>
      <p:sp>
        <p:nvSpPr>
          <p:cNvPr id="82" name="TextBox 81">
            <a:extLst>
              <a:ext uri="{FF2B5EF4-FFF2-40B4-BE49-F238E27FC236}">
                <a16:creationId xmlns:a16="http://schemas.microsoft.com/office/drawing/2014/main" id="{3CEAA098-296B-4369-A7BA-7486DA80187F}"/>
              </a:ext>
            </a:extLst>
          </p:cNvPr>
          <p:cNvSpPr txBox="1"/>
          <p:nvPr/>
        </p:nvSpPr>
        <p:spPr bwMode="auto">
          <a:xfrm>
            <a:off x="1302042"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a:t>
            </a:r>
            <a:endParaRPr lang="en-US" sz="1200" b="0" dirty="0">
              <a:solidFill>
                <a:schemeClr val="accent3"/>
              </a:solidFill>
              <a:latin typeface="Calibri" panose="020F0502020204030204" pitchFamily="34" charset="0"/>
            </a:endParaRPr>
          </a:p>
        </p:txBody>
      </p:sp>
      <p:sp>
        <p:nvSpPr>
          <p:cNvPr id="83" name="TextBox 82">
            <a:extLst>
              <a:ext uri="{FF2B5EF4-FFF2-40B4-BE49-F238E27FC236}">
                <a16:creationId xmlns:a16="http://schemas.microsoft.com/office/drawing/2014/main" id="{DE53C88A-EF13-C022-1290-1FECF3D86A36}"/>
              </a:ext>
            </a:extLst>
          </p:cNvPr>
          <p:cNvSpPr txBox="1"/>
          <p:nvPr/>
        </p:nvSpPr>
        <p:spPr bwMode="auto">
          <a:xfrm>
            <a:off x="1574051"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a:t>
            </a:r>
            <a:endParaRPr lang="en-US" sz="1200" b="0" dirty="0">
              <a:solidFill>
                <a:schemeClr val="accent3"/>
              </a:solidFill>
              <a:latin typeface="Calibri" panose="020F0502020204030204" pitchFamily="34" charset="0"/>
            </a:endParaRPr>
          </a:p>
        </p:txBody>
      </p:sp>
      <p:sp>
        <p:nvSpPr>
          <p:cNvPr id="84" name="TextBox 83">
            <a:extLst>
              <a:ext uri="{FF2B5EF4-FFF2-40B4-BE49-F238E27FC236}">
                <a16:creationId xmlns:a16="http://schemas.microsoft.com/office/drawing/2014/main" id="{AC6BD618-FBBC-E5C7-0FB8-D9AC01014E50}"/>
              </a:ext>
            </a:extLst>
          </p:cNvPr>
          <p:cNvSpPr txBox="1"/>
          <p:nvPr/>
        </p:nvSpPr>
        <p:spPr bwMode="auto">
          <a:xfrm>
            <a:off x="1846060"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endParaRPr lang="en-US" sz="1200" b="0" dirty="0">
              <a:solidFill>
                <a:schemeClr val="accent3"/>
              </a:solidFill>
              <a:latin typeface="Calibri" panose="020F0502020204030204" pitchFamily="34" charset="0"/>
            </a:endParaRPr>
          </a:p>
        </p:txBody>
      </p:sp>
      <p:sp>
        <p:nvSpPr>
          <p:cNvPr id="85" name="TextBox 84">
            <a:extLst>
              <a:ext uri="{FF2B5EF4-FFF2-40B4-BE49-F238E27FC236}">
                <a16:creationId xmlns:a16="http://schemas.microsoft.com/office/drawing/2014/main" id="{5DD71C80-380E-5E6C-CF40-8E0E1F0ECED4}"/>
              </a:ext>
            </a:extLst>
          </p:cNvPr>
          <p:cNvSpPr txBox="1"/>
          <p:nvPr/>
        </p:nvSpPr>
        <p:spPr bwMode="auto">
          <a:xfrm>
            <a:off x="2118069"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endParaRPr lang="en-US" sz="1200" b="0" dirty="0">
              <a:solidFill>
                <a:schemeClr val="accent3"/>
              </a:solidFill>
              <a:latin typeface="Calibri" panose="020F0502020204030204" pitchFamily="34" charset="0"/>
            </a:endParaRPr>
          </a:p>
        </p:txBody>
      </p:sp>
      <p:sp>
        <p:nvSpPr>
          <p:cNvPr id="86" name="TextBox 85">
            <a:extLst>
              <a:ext uri="{FF2B5EF4-FFF2-40B4-BE49-F238E27FC236}">
                <a16:creationId xmlns:a16="http://schemas.microsoft.com/office/drawing/2014/main" id="{19995B3A-08A3-EDE9-C2B1-915AD57E2A6F}"/>
              </a:ext>
            </a:extLst>
          </p:cNvPr>
          <p:cNvSpPr txBox="1"/>
          <p:nvPr/>
        </p:nvSpPr>
        <p:spPr bwMode="auto">
          <a:xfrm>
            <a:off x="2390078"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a:t>
            </a:r>
            <a:endParaRPr lang="en-US" sz="1200" b="0" dirty="0">
              <a:solidFill>
                <a:schemeClr val="accent3"/>
              </a:solidFill>
              <a:latin typeface="Calibri" panose="020F0502020204030204" pitchFamily="34" charset="0"/>
            </a:endParaRPr>
          </a:p>
        </p:txBody>
      </p:sp>
      <p:sp>
        <p:nvSpPr>
          <p:cNvPr id="87" name="TextBox 86">
            <a:extLst>
              <a:ext uri="{FF2B5EF4-FFF2-40B4-BE49-F238E27FC236}">
                <a16:creationId xmlns:a16="http://schemas.microsoft.com/office/drawing/2014/main" id="{AC57BD96-E6B5-0886-E5B6-9C9F79FC6738}"/>
              </a:ext>
            </a:extLst>
          </p:cNvPr>
          <p:cNvSpPr txBox="1"/>
          <p:nvPr/>
        </p:nvSpPr>
        <p:spPr bwMode="auto">
          <a:xfrm>
            <a:off x="2662087"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a:t>
            </a:r>
            <a:endParaRPr lang="en-US" sz="1200" b="0" dirty="0">
              <a:solidFill>
                <a:schemeClr val="accent3"/>
              </a:solidFill>
              <a:latin typeface="Calibri" panose="020F0502020204030204" pitchFamily="34" charset="0"/>
            </a:endParaRPr>
          </a:p>
        </p:txBody>
      </p:sp>
      <p:sp>
        <p:nvSpPr>
          <p:cNvPr id="88" name="TextBox 87">
            <a:extLst>
              <a:ext uri="{FF2B5EF4-FFF2-40B4-BE49-F238E27FC236}">
                <a16:creationId xmlns:a16="http://schemas.microsoft.com/office/drawing/2014/main" id="{E981F012-3161-D43B-0410-E3C0A92A982A}"/>
              </a:ext>
            </a:extLst>
          </p:cNvPr>
          <p:cNvSpPr txBox="1"/>
          <p:nvPr/>
        </p:nvSpPr>
        <p:spPr bwMode="auto">
          <a:xfrm>
            <a:off x="2934096"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a:t>
            </a:r>
            <a:endParaRPr lang="en-US" sz="1200" b="0" dirty="0">
              <a:solidFill>
                <a:schemeClr val="accent3"/>
              </a:solidFill>
              <a:latin typeface="Calibri" panose="020F0502020204030204" pitchFamily="34" charset="0"/>
            </a:endParaRPr>
          </a:p>
        </p:txBody>
      </p:sp>
      <p:sp>
        <p:nvSpPr>
          <p:cNvPr id="89" name="TextBox 88">
            <a:extLst>
              <a:ext uri="{FF2B5EF4-FFF2-40B4-BE49-F238E27FC236}">
                <a16:creationId xmlns:a16="http://schemas.microsoft.com/office/drawing/2014/main" id="{A89D818C-7C17-6E09-586C-C78CD8CF0A3E}"/>
              </a:ext>
            </a:extLst>
          </p:cNvPr>
          <p:cNvSpPr txBox="1"/>
          <p:nvPr/>
        </p:nvSpPr>
        <p:spPr bwMode="auto">
          <a:xfrm>
            <a:off x="3206105"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endParaRPr lang="en-US" sz="1200" b="0" dirty="0">
              <a:solidFill>
                <a:schemeClr val="accent3"/>
              </a:solidFill>
              <a:latin typeface="Calibri" panose="020F0502020204030204" pitchFamily="34" charset="0"/>
            </a:endParaRPr>
          </a:p>
        </p:txBody>
      </p:sp>
      <p:sp>
        <p:nvSpPr>
          <p:cNvPr id="90" name="TextBox 89">
            <a:extLst>
              <a:ext uri="{FF2B5EF4-FFF2-40B4-BE49-F238E27FC236}">
                <a16:creationId xmlns:a16="http://schemas.microsoft.com/office/drawing/2014/main" id="{3152BC55-8813-8744-239D-6FEB099C6362}"/>
              </a:ext>
            </a:extLst>
          </p:cNvPr>
          <p:cNvSpPr txBox="1"/>
          <p:nvPr/>
        </p:nvSpPr>
        <p:spPr bwMode="auto">
          <a:xfrm>
            <a:off x="3478114"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endParaRPr lang="en-US" sz="1200" b="0" dirty="0">
              <a:solidFill>
                <a:schemeClr val="accent3"/>
              </a:solidFill>
              <a:latin typeface="Calibri" panose="020F0502020204030204" pitchFamily="34" charset="0"/>
            </a:endParaRPr>
          </a:p>
        </p:txBody>
      </p:sp>
      <p:sp>
        <p:nvSpPr>
          <p:cNvPr id="91" name="TextBox 90">
            <a:extLst>
              <a:ext uri="{FF2B5EF4-FFF2-40B4-BE49-F238E27FC236}">
                <a16:creationId xmlns:a16="http://schemas.microsoft.com/office/drawing/2014/main" id="{2BE4DDAB-B84A-7AC9-5985-85325FF6876D}"/>
              </a:ext>
            </a:extLst>
          </p:cNvPr>
          <p:cNvSpPr txBox="1"/>
          <p:nvPr/>
        </p:nvSpPr>
        <p:spPr bwMode="auto">
          <a:xfrm>
            <a:off x="3750123"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endParaRPr lang="en-US" sz="1200" b="0" dirty="0">
              <a:solidFill>
                <a:schemeClr val="accent3"/>
              </a:solidFill>
              <a:latin typeface="Calibri" panose="020F0502020204030204" pitchFamily="34" charset="0"/>
            </a:endParaRPr>
          </a:p>
        </p:txBody>
      </p:sp>
      <p:sp>
        <p:nvSpPr>
          <p:cNvPr id="92" name="TextBox 91">
            <a:extLst>
              <a:ext uri="{FF2B5EF4-FFF2-40B4-BE49-F238E27FC236}">
                <a16:creationId xmlns:a16="http://schemas.microsoft.com/office/drawing/2014/main" id="{32FCE4FE-6442-C724-6D20-AE86F6926B16}"/>
              </a:ext>
            </a:extLst>
          </p:cNvPr>
          <p:cNvSpPr txBox="1"/>
          <p:nvPr/>
        </p:nvSpPr>
        <p:spPr bwMode="auto">
          <a:xfrm>
            <a:off x="4022132"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endParaRPr lang="en-US" sz="1200" b="0" dirty="0">
              <a:solidFill>
                <a:schemeClr val="accent3"/>
              </a:solidFill>
              <a:latin typeface="Calibri" panose="020F0502020204030204" pitchFamily="34" charset="0"/>
            </a:endParaRPr>
          </a:p>
        </p:txBody>
      </p:sp>
      <p:sp>
        <p:nvSpPr>
          <p:cNvPr id="93" name="TextBox 92">
            <a:extLst>
              <a:ext uri="{FF2B5EF4-FFF2-40B4-BE49-F238E27FC236}">
                <a16:creationId xmlns:a16="http://schemas.microsoft.com/office/drawing/2014/main" id="{583E086D-2B08-124C-777D-3E5CB889E6AE}"/>
              </a:ext>
            </a:extLst>
          </p:cNvPr>
          <p:cNvSpPr txBox="1"/>
          <p:nvPr/>
        </p:nvSpPr>
        <p:spPr bwMode="auto">
          <a:xfrm>
            <a:off x="4294141"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endParaRPr lang="en-US" sz="1200" b="0" dirty="0">
              <a:solidFill>
                <a:schemeClr val="accent3"/>
              </a:solidFill>
              <a:latin typeface="Calibri" panose="020F0502020204030204" pitchFamily="34" charset="0"/>
            </a:endParaRPr>
          </a:p>
        </p:txBody>
      </p:sp>
      <p:sp>
        <p:nvSpPr>
          <p:cNvPr id="94" name="TextBox 93">
            <a:extLst>
              <a:ext uri="{FF2B5EF4-FFF2-40B4-BE49-F238E27FC236}">
                <a16:creationId xmlns:a16="http://schemas.microsoft.com/office/drawing/2014/main" id="{00ACB347-EF88-E0E5-7794-1F48D3CDD085}"/>
              </a:ext>
            </a:extLst>
          </p:cNvPr>
          <p:cNvSpPr txBox="1"/>
          <p:nvPr/>
        </p:nvSpPr>
        <p:spPr bwMode="auto">
          <a:xfrm>
            <a:off x="4566150"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br>
              <a:rPr lang="en-US" sz="1200" b="0" dirty="0">
                <a:solidFill>
                  <a:schemeClr val="accent3"/>
                </a:solidFill>
                <a:latin typeface="Calibri" panose="020F0502020204030204" pitchFamily="34" charset="0"/>
              </a:rPr>
            </a:br>
            <a:r>
              <a:rPr lang="en-US" sz="1200" b="0" dirty="0">
                <a:solidFill>
                  <a:schemeClr val="bg1"/>
                </a:solidFill>
                <a:latin typeface="Calibri" panose="020F0502020204030204" pitchFamily="34" charset="0"/>
              </a:rPr>
              <a:t>9</a:t>
            </a:r>
          </a:p>
        </p:txBody>
      </p:sp>
      <p:sp>
        <p:nvSpPr>
          <p:cNvPr id="95" name="TextBox 94">
            <a:extLst>
              <a:ext uri="{FF2B5EF4-FFF2-40B4-BE49-F238E27FC236}">
                <a16:creationId xmlns:a16="http://schemas.microsoft.com/office/drawing/2014/main" id="{ADB20204-772C-7BDB-13CE-90657085DA75}"/>
              </a:ext>
            </a:extLst>
          </p:cNvPr>
          <p:cNvSpPr txBox="1"/>
          <p:nvPr/>
        </p:nvSpPr>
        <p:spPr bwMode="auto">
          <a:xfrm>
            <a:off x="4838159"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a:t>
            </a:r>
            <a:endParaRPr lang="en-US" sz="1200" b="0" dirty="0">
              <a:solidFill>
                <a:schemeClr val="accent3"/>
              </a:solidFill>
              <a:latin typeface="Calibri" panose="020F0502020204030204" pitchFamily="34" charset="0"/>
            </a:endParaRPr>
          </a:p>
        </p:txBody>
      </p:sp>
      <p:sp>
        <p:nvSpPr>
          <p:cNvPr id="96" name="TextBox 95">
            <a:extLst>
              <a:ext uri="{FF2B5EF4-FFF2-40B4-BE49-F238E27FC236}">
                <a16:creationId xmlns:a16="http://schemas.microsoft.com/office/drawing/2014/main" id="{A8D216CE-C546-CC6D-E1A1-86B785376CD8}"/>
              </a:ext>
            </a:extLst>
          </p:cNvPr>
          <p:cNvSpPr txBox="1"/>
          <p:nvPr/>
        </p:nvSpPr>
        <p:spPr bwMode="auto">
          <a:xfrm>
            <a:off x="5110168"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endParaRPr lang="en-US" sz="1200" b="0" dirty="0">
              <a:solidFill>
                <a:schemeClr val="accent3"/>
              </a:solidFill>
              <a:latin typeface="Calibri" panose="020F0502020204030204" pitchFamily="34" charset="0"/>
            </a:endParaRPr>
          </a:p>
        </p:txBody>
      </p:sp>
      <p:sp>
        <p:nvSpPr>
          <p:cNvPr id="97" name="TextBox 96">
            <a:extLst>
              <a:ext uri="{FF2B5EF4-FFF2-40B4-BE49-F238E27FC236}">
                <a16:creationId xmlns:a16="http://schemas.microsoft.com/office/drawing/2014/main" id="{FB6915EF-B920-D7F0-2B8A-8AF6F4B14102}"/>
              </a:ext>
            </a:extLst>
          </p:cNvPr>
          <p:cNvSpPr txBox="1"/>
          <p:nvPr/>
        </p:nvSpPr>
        <p:spPr bwMode="auto">
          <a:xfrm>
            <a:off x="5382177"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endParaRPr lang="en-US" sz="1200" b="0" dirty="0">
              <a:solidFill>
                <a:schemeClr val="accent3"/>
              </a:solidFill>
              <a:latin typeface="Calibri" panose="020F0502020204030204" pitchFamily="34" charset="0"/>
            </a:endParaRPr>
          </a:p>
        </p:txBody>
      </p:sp>
      <p:sp>
        <p:nvSpPr>
          <p:cNvPr id="98" name="TextBox 97">
            <a:extLst>
              <a:ext uri="{FF2B5EF4-FFF2-40B4-BE49-F238E27FC236}">
                <a16:creationId xmlns:a16="http://schemas.microsoft.com/office/drawing/2014/main" id="{09730641-F18B-9F8E-4D6D-25CA96763FE7}"/>
              </a:ext>
            </a:extLst>
          </p:cNvPr>
          <p:cNvSpPr txBox="1"/>
          <p:nvPr/>
        </p:nvSpPr>
        <p:spPr bwMode="auto">
          <a:xfrm>
            <a:off x="5654186" y="5493267"/>
            <a:ext cx="3680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endParaRPr lang="en-US" sz="1200" b="0" dirty="0">
              <a:solidFill>
                <a:schemeClr val="accent3"/>
              </a:solidFill>
              <a:latin typeface="Calibri" panose="020F0502020204030204" pitchFamily="34" charset="0"/>
            </a:endParaRPr>
          </a:p>
        </p:txBody>
      </p:sp>
      <p:sp>
        <p:nvSpPr>
          <p:cNvPr id="99" name="TextBox 98">
            <a:extLst>
              <a:ext uri="{FF2B5EF4-FFF2-40B4-BE49-F238E27FC236}">
                <a16:creationId xmlns:a16="http://schemas.microsoft.com/office/drawing/2014/main" id="{6E35F2F7-3125-5D8F-4BC0-5F28E9978612}"/>
              </a:ext>
            </a:extLst>
          </p:cNvPr>
          <p:cNvSpPr txBox="1"/>
          <p:nvPr/>
        </p:nvSpPr>
        <p:spPr bwMode="auto">
          <a:xfrm>
            <a:off x="5926195" y="5493267"/>
            <a:ext cx="3680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endParaRPr lang="en-US" sz="1200" b="0" dirty="0">
              <a:solidFill>
                <a:schemeClr val="accent3"/>
              </a:solidFill>
              <a:latin typeface="Calibri" panose="020F0502020204030204" pitchFamily="34" charset="0"/>
            </a:endParaRPr>
          </a:p>
        </p:txBody>
      </p:sp>
      <p:sp>
        <p:nvSpPr>
          <p:cNvPr id="100" name="TextBox 99">
            <a:extLst>
              <a:ext uri="{FF2B5EF4-FFF2-40B4-BE49-F238E27FC236}">
                <a16:creationId xmlns:a16="http://schemas.microsoft.com/office/drawing/2014/main" id="{CCC3128D-1D65-617D-F674-4A1AE3125E92}"/>
              </a:ext>
            </a:extLst>
          </p:cNvPr>
          <p:cNvSpPr txBox="1"/>
          <p:nvPr/>
        </p:nvSpPr>
        <p:spPr bwMode="auto">
          <a:xfrm>
            <a:off x="6198202" y="5493267"/>
            <a:ext cx="3680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endParaRPr lang="en-US" sz="1200" b="0" dirty="0">
              <a:solidFill>
                <a:schemeClr val="accent3"/>
              </a:solidFill>
              <a:latin typeface="Calibri" panose="020F0502020204030204" pitchFamily="34" charset="0"/>
            </a:endParaRPr>
          </a:p>
        </p:txBody>
      </p:sp>
      <p:sp>
        <p:nvSpPr>
          <p:cNvPr id="101" name="TextBox 100">
            <a:extLst>
              <a:ext uri="{FF2B5EF4-FFF2-40B4-BE49-F238E27FC236}">
                <a16:creationId xmlns:a16="http://schemas.microsoft.com/office/drawing/2014/main" id="{09119364-71D1-7D3A-026A-79337C2DE060}"/>
              </a:ext>
            </a:extLst>
          </p:cNvPr>
          <p:cNvSpPr txBox="1"/>
          <p:nvPr/>
        </p:nvSpPr>
        <p:spPr bwMode="auto">
          <a:xfrm>
            <a:off x="4917187" y="2215309"/>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73.2%</a:t>
            </a:r>
          </a:p>
        </p:txBody>
      </p:sp>
      <p:sp>
        <p:nvSpPr>
          <p:cNvPr id="102" name="TextBox 101">
            <a:extLst>
              <a:ext uri="{FF2B5EF4-FFF2-40B4-BE49-F238E27FC236}">
                <a16:creationId xmlns:a16="http://schemas.microsoft.com/office/drawing/2014/main" id="{F741B2FA-7D34-8523-5EFB-86991A59C474}"/>
              </a:ext>
            </a:extLst>
          </p:cNvPr>
          <p:cNvSpPr txBox="1"/>
          <p:nvPr/>
        </p:nvSpPr>
        <p:spPr bwMode="auto">
          <a:xfrm>
            <a:off x="4917187" y="3073890"/>
            <a:ext cx="8685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49.0%</a:t>
            </a:r>
          </a:p>
        </p:txBody>
      </p:sp>
      <p:sp>
        <p:nvSpPr>
          <p:cNvPr id="103" name="TextBox 102">
            <a:extLst>
              <a:ext uri="{FF2B5EF4-FFF2-40B4-BE49-F238E27FC236}">
                <a16:creationId xmlns:a16="http://schemas.microsoft.com/office/drawing/2014/main" id="{B97D7673-EA4A-4D01-F392-269DB9BC95EA}"/>
              </a:ext>
            </a:extLst>
          </p:cNvPr>
          <p:cNvSpPr txBox="1"/>
          <p:nvPr/>
        </p:nvSpPr>
        <p:spPr bwMode="auto">
          <a:xfrm>
            <a:off x="5258200" y="4214002"/>
            <a:ext cx="10678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Ibrutinib</a:t>
            </a:r>
          </a:p>
        </p:txBody>
      </p:sp>
      <p:sp>
        <p:nvSpPr>
          <p:cNvPr id="104" name="TextBox 103">
            <a:extLst>
              <a:ext uri="{FF2B5EF4-FFF2-40B4-BE49-F238E27FC236}">
                <a16:creationId xmlns:a16="http://schemas.microsoft.com/office/drawing/2014/main" id="{5AE3BADD-B736-2AEC-E198-4D0B54791511}"/>
              </a:ext>
            </a:extLst>
          </p:cNvPr>
          <p:cNvSpPr txBox="1"/>
          <p:nvPr/>
        </p:nvSpPr>
        <p:spPr bwMode="auto">
          <a:xfrm>
            <a:off x="4819438" y="2448862"/>
            <a:ext cx="16694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accent3"/>
                </a:solidFill>
                <a:latin typeface="Calibri" panose="020F0502020204030204" pitchFamily="34" charset="0"/>
              </a:rPr>
              <a:t>Zanubrutinib</a:t>
            </a:r>
          </a:p>
        </p:txBody>
      </p:sp>
      <p:sp>
        <p:nvSpPr>
          <p:cNvPr id="105" name="Freeform 104">
            <a:extLst>
              <a:ext uri="{FF2B5EF4-FFF2-40B4-BE49-F238E27FC236}">
                <a16:creationId xmlns:a16="http://schemas.microsoft.com/office/drawing/2014/main" id="{91A91EDB-9EB7-64A8-E825-62A417ADC249}"/>
              </a:ext>
            </a:extLst>
          </p:cNvPr>
          <p:cNvSpPr/>
          <p:nvPr/>
        </p:nvSpPr>
        <p:spPr bwMode="auto">
          <a:xfrm>
            <a:off x="1214582" y="2152073"/>
            <a:ext cx="5019963" cy="665018"/>
          </a:xfrm>
          <a:custGeom>
            <a:avLst/>
            <a:gdLst>
              <a:gd name="connsiteX0" fmla="*/ 5019963 w 5019963"/>
              <a:gd name="connsiteY0" fmla="*/ 665018 h 665018"/>
              <a:gd name="connsiteX1" fmla="*/ 3269673 w 5019963"/>
              <a:gd name="connsiteY1" fmla="*/ 665018 h 665018"/>
              <a:gd name="connsiteX2" fmla="*/ 3269673 w 5019963"/>
              <a:gd name="connsiteY2" fmla="*/ 577272 h 665018"/>
              <a:gd name="connsiteX3" fmla="*/ 3024909 w 5019963"/>
              <a:gd name="connsiteY3" fmla="*/ 577272 h 665018"/>
              <a:gd name="connsiteX4" fmla="*/ 3024909 w 5019963"/>
              <a:gd name="connsiteY4" fmla="*/ 484909 h 665018"/>
              <a:gd name="connsiteX5" fmla="*/ 2286000 w 5019963"/>
              <a:gd name="connsiteY5" fmla="*/ 484909 h 665018"/>
              <a:gd name="connsiteX6" fmla="*/ 2286000 w 5019963"/>
              <a:gd name="connsiteY6" fmla="*/ 401782 h 665018"/>
              <a:gd name="connsiteX7" fmla="*/ 2258291 w 5019963"/>
              <a:gd name="connsiteY7" fmla="*/ 401782 h 665018"/>
              <a:gd name="connsiteX8" fmla="*/ 2258291 w 5019963"/>
              <a:gd name="connsiteY8" fmla="*/ 318654 h 665018"/>
              <a:gd name="connsiteX9" fmla="*/ 1524000 w 5019963"/>
              <a:gd name="connsiteY9" fmla="*/ 318654 h 665018"/>
              <a:gd name="connsiteX10" fmla="*/ 1524000 w 5019963"/>
              <a:gd name="connsiteY10" fmla="*/ 235527 h 665018"/>
              <a:gd name="connsiteX11" fmla="*/ 1505527 w 5019963"/>
              <a:gd name="connsiteY11" fmla="*/ 235527 h 665018"/>
              <a:gd name="connsiteX12" fmla="*/ 1505527 w 5019963"/>
              <a:gd name="connsiteY12" fmla="*/ 157018 h 665018"/>
              <a:gd name="connsiteX13" fmla="*/ 1376218 w 5019963"/>
              <a:gd name="connsiteY13" fmla="*/ 157018 h 665018"/>
              <a:gd name="connsiteX14" fmla="*/ 1376218 w 5019963"/>
              <a:gd name="connsiteY14" fmla="*/ 83127 h 665018"/>
              <a:gd name="connsiteX15" fmla="*/ 230909 w 5019963"/>
              <a:gd name="connsiteY15" fmla="*/ 83127 h 665018"/>
              <a:gd name="connsiteX16" fmla="*/ 230909 w 5019963"/>
              <a:gd name="connsiteY16" fmla="*/ 0 h 665018"/>
              <a:gd name="connsiteX17" fmla="*/ 0 w 5019963"/>
              <a:gd name="connsiteY17" fmla="*/ 0 h 66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19963" h="665018">
                <a:moveTo>
                  <a:pt x="5019963" y="665018"/>
                </a:moveTo>
                <a:lnTo>
                  <a:pt x="3269673" y="665018"/>
                </a:lnTo>
                <a:lnTo>
                  <a:pt x="3269673" y="577272"/>
                </a:lnTo>
                <a:lnTo>
                  <a:pt x="3024909" y="577272"/>
                </a:lnTo>
                <a:lnTo>
                  <a:pt x="3024909" y="484909"/>
                </a:lnTo>
                <a:lnTo>
                  <a:pt x="2286000" y="484909"/>
                </a:lnTo>
                <a:lnTo>
                  <a:pt x="2286000" y="401782"/>
                </a:lnTo>
                <a:lnTo>
                  <a:pt x="2258291" y="401782"/>
                </a:lnTo>
                <a:lnTo>
                  <a:pt x="2258291" y="318654"/>
                </a:lnTo>
                <a:lnTo>
                  <a:pt x="1524000" y="318654"/>
                </a:lnTo>
                <a:lnTo>
                  <a:pt x="1524000" y="235527"/>
                </a:lnTo>
                <a:lnTo>
                  <a:pt x="1505527" y="235527"/>
                </a:lnTo>
                <a:lnTo>
                  <a:pt x="1505527" y="157018"/>
                </a:lnTo>
                <a:lnTo>
                  <a:pt x="1376218" y="157018"/>
                </a:lnTo>
                <a:lnTo>
                  <a:pt x="1376218" y="83127"/>
                </a:lnTo>
                <a:lnTo>
                  <a:pt x="230909" y="83127"/>
                </a:lnTo>
                <a:lnTo>
                  <a:pt x="230909"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106" name="Freeform 105">
            <a:extLst>
              <a:ext uri="{FF2B5EF4-FFF2-40B4-BE49-F238E27FC236}">
                <a16:creationId xmlns:a16="http://schemas.microsoft.com/office/drawing/2014/main" id="{8B2D6DBB-2300-AB99-AFA8-AF883CE026F8}"/>
              </a:ext>
            </a:extLst>
          </p:cNvPr>
          <p:cNvSpPr/>
          <p:nvPr/>
        </p:nvSpPr>
        <p:spPr bwMode="auto">
          <a:xfrm>
            <a:off x="1242291" y="2161309"/>
            <a:ext cx="4507345" cy="1953491"/>
          </a:xfrm>
          <a:custGeom>
            <a:avLst/>
            <a:gdLst>
              <a:gd name="connsiteX0" fmla="*/ 4507345 w 4507345"/>
              <a:gd name="connsiteY0" fmla="*/ 1953491 h 1953491"/>
              <a:gd name="connsiteX1" fmla="*/ 4359564 w 4507345"/>
              <a:gd name="connsiteY1" fmla="*/ 1953491 h 1953491"/>
              <a:gd name="connsiteX2" fmla="*/ 4359564 w 4507345"/>
              <a:gd name="connsiteY2" fmla="*/ 1436255 h 1953491"/>
              <a:gd name="connsiteX3" fmla="*/ 3985491 w 4507345"/>
              <a:gd name="connsiteY3" fmla="*/ 1436255 h 1953491"/>
              <a:gd name="connsiteX4" fmla="*/ 3985491 w 4507345"/>
              <a:gd name="connsiteY4" fmla="*/ 1260764 h 1953491"/>
              <a:gd name="connsiteX5" fmla="*/ 3592945 w 4507345"/>
              <a:gd name="connsiteY5" fmla="*/ 1260764 h 1953491"/>
              <a:gd name="connsiteX6" fmla="*/ 3592945 w 4507345"/>
              <a:gd name="connsiteY6" fmla="*/ 1112982 h 1953491"/>
              <a:gd name="connsiteX7" fmla="*/ 3500582 w 4507345"/>
              <a:gd name="connsiteY7" fmla="*/ 1112982 h 1953491"/>
              <a:gd name="connsiteX8" fmla="*/ 3500582 w 4507345"/>
              <a:gd name="connsiteY8" fmla="*/ 951346 h 1953491"/>
              <a:gd name="connsiteX9" fmla="*/ 3482109 w 4507345"/>
              <a:gd name="connsiteY9" fmla="*/ 951346 h 1953491"/>
              <a:gd name="connsiteX10" fmla="*/ 3482109 w 4507345"/>
              <a:gd name="connsiteY10" fmla="*/ 808182 h 1953491"/>
              <a:gd name="connsiteX11" fmla="*/ 2147454 w 4507345"/>
              <a:gd name="connsiteY11" fmla="*/ 808182 h 1953491"/>
              <a:gd name="connsiteX12" fmla="*/ 2147454 w 4507345"/>
              <a:gd name="connsiteY12" fmla="*/ 651164 h 1953491"/>
              <a:gd name="connsiteX13" fmla="*/ 1999673 w 4507345"/>
              <a:gd name="connsiteY13" fmla="*/ 651164 h 1953491"/>
              <a:gd name="connsiteX14" fmla="*/ 1999673 w 4507345"/>
              <a:gd name="connsiteY14" fmla="*/ 494146 h 1953491"/>
              <a:gd name="connsiteX15" fmla="*/ 1223818 w 4507345"/>
              <a:gd name="connsiteY15" fmla="*/ 494146 h 1953491"/>
              <a:gd name="connsiteX16" fmla="*/ 1223818 w 4507345"/>
              <a:gd name="connsiteY16" fmla="*/ 364836 h 1953491"/>
              <a:gd name="connsiteX17" fmla="*/ 531091 w 4507345"/>
              <a:gd name="connsiteY17" fmla="*/ 364836 h 1953491"/>
              <a:gd name="connsiteX18" fmla="*/ 531091 w 4507345"/>
              <a:gd name="connsiteY18" fmla="*/ 240146 h 1953491"/>
              <a:gd name="connsiteX19" fmla="*/ 235527 w 4507345"/>
              <a:gd name="connsiteY19" fmla="*/ 240146 h 1953491"/>
              <a:gd name="connsiteX20" fmla="*/ 235527 w 4507345"/>
              <a:gd name="connsiteY20" fmla="*/ 115455 h 1953491"/>
              <a:gd name="connsiteX21" fmla="*/ 0 w 4507345"/>
              <a:gd name="connsiteY21" fmla="*/ 115455 h 1953491"/>
              <a:gd name="connsiteX22" fmla="*/ 0 w 4507345"/>
              <a:gd name="connsiteY22" fmla="*/ 0 h 195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07345" h="1953491">
                <a:moveTo>
                  <a:pt x="4507345" y="1953491"/>
                </a:moveTo>
                <a:lnTo>
                  <a:pt x="4359564" y="1953491"/>
                </a:lnTo>
                <a:lnTo>
                  <a:pt x="4359564" y="1436255"/>
                </a:lnTo>
                <a:lnTo>
                  <a:pt x="3985491" y="1436255"/>
                </a:lnTo>
                <a:lnTo>
                  <a:pt x="3985491" y="1260764"/>
                </a:lnTo>
                <a:lnTo>
                  <a:pt x="3592945" y="1260764"/>
                </a:lnTo>
                <a:lnTo>
                  <a:pt x="3592945" y="1112982"/>
                </a:lnTo>
                <a:lnTo>
                  <a:pt x="3500582" y="1112982"/>
                </a:lnTo>
                <a:lnTo>
                  <a:pt x="3500582" y="951346"/>
                </a:lnTo>
                <a:lnTo>
                  <a:pt x="3482109" y="951346"/>
                </a:lnTo>
                <a:lnTo>
                  <a:pt x="3482109" y="808182"/>
                </a:lnTo>
                <a:lnTo>
                  <a:pt x="2147454" y="808182"/>
                </a:lnTo>
                <a:lnTo>
                  <a:pt x="2147454" y="651164"/>
                </a:lnTo>
                <a:lnTo>
                  <a:pt x="1999673" y="651164"/>
                </a:lnTo>
                <a:lnTo>
                  <a:pt x="1999673" y="494146"/>
                </a:lnTo>
                <a:lnTo>
                  <a:pt x="1223818" y="494146"/>
                </a:lnTo>
                <a:lnTo>
                  <a:pt x="1223818" y="364836"/>
                </a:lnTo>
                <a:lnTo>
                  <a:pt x="531091" y="364836"/>
                </a:lnTo>
                <a:lnTo>
                  <a:pt x="531091" y="240146"/>
                </a:lnTo>
                <a:lnTo>
                  <a:pt x="235527" y="240146"/>
                </a:lnTo>
                <a:lnTo>
                  <a:pt x="235527" y="115455"/>
                </a:lnTo>
                <a:lnTo>
                  <a:pt x="0" y="115455"/>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07" name="TextBox 106">
            <a:extLst>
              <a:ext uri="{FF2B5EF4-FFF2-40B4-BE49-F238E27FC236}">
                <a16:creationId xmlns:a16="http://schemas.microsoft.com/office/drawing/2014/main" id="{9442FCE0-5906-29FE-2D79-458C6E65F6A1}"/>
              </a:ext>
            </a:extLst>
          </p:cNvPr>
          <p:cNvSpPr txBox="1"/>
          <p:nvPr/>
        </p:nvSpPr>
        <p:spPr bwMode="auto">
          <a:xfrm>
            <a:off x="1839477" y="23263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08" name="TextBox 107">
            <a:extLst>
              <a:ext uri="{FF2B5EF4-FFF2-40B4-BE49-F238E27FC236}">
                <a16:creationId xmlns:a16="http://schemas.microsoft.com/office/drawing/2014/main" id="{31D4D5F0-90F1-620F-6CFE-2531F221B85C}"/>
              </a:ext>
            </a:extLst>
          </p:cNvPr>
          <p:cNvSpPr txBox="1"/>
          <p:nvPr/>
        </p:nvSpPr>
        <p:spPr bwMode="auto">
          <a:xfrm>
            <a:off x="2815257" y="246208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09" name="TextBox 108">
            <a:extLst>
              <a:ext uri="{FF2B5EF4-FFF2-40B4-BE49-F238E27FC236}">
                <a16:creationId xmlns:a16="http://schemas.microsoft.com/office/drawing/2014/main" id="{34613CCE-26EF-33A5-73C4-155DEE5DC3F7}"/>
              </a:ext>
            </a:extLst>
          </p:cNvPr>
          <p:cNvSpPr txBox="1"/>
          <p:nvPr/>
        </p:nvSpPr>
        <p:spPr bwMode="auto">
          <a:xfrm>
            <a:off x="4827690" y="322777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0" name="TextBox 109">
            <a:extLst>
              <a:ext uri="{FF2B5EF4-FFF2-40B4-BE49-F238E27FC236}">
                <a16:creationId xmlns:a16="http://schemas.microsoft.com/office/drawing/2014/main" id="{63381965-C761-2722-AB75-E549CBC2B5F6}"/>
              </a:ext>
            </a:extLst>
          </p:cNvPr>
          <p:cNvSpPr txBox="1"/>
          <p:nvPr/>
        </p:nvSpPr>
        <p:spPr bwMode="auto">
          <a:xfrm>
            <a:off x="2598417" y="246408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1" name="TextBox 110">
            <a:extLst>
              <a:ext uri="{FF2B5EF4-FFF2-40B4-BE49-F238E27FC236}">
                <a16:creationId xmlns:a16="http://schemas.microsoft.com/office/drawing/2014/main" id="{CC5CDE19-3029-9B6C-CEF0-2EDD1AD67B1D}"/>
              </a:ext>
            </a:extLst>
          </p:cNvPr>
          <p:cNvSpPr txBox="1"/>
          <p:nvPr/>
        </p:nvSpPr>
        <p:spPr bwMode="auto">
          <a:xfrm>
            <a:off x="5081569" y="340250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2" name="TextBox 111">
            <a:extLst>
              <a:ext uri="{FF2B5EF4-FFF2-40B4-BE49-F238E27FC236}">
                <a16:creationId xmlns:a16="http://schemas.microsoft.com/office/drawing/2014/main" id="{814C9B5D-AD4A-00EC-652C-517F891F3AB6}"/>
              </a:ext>
            </a:extLst>
          </p:cNvPr>
          <p:cNvSpPr txBox="1"/>
          <p:nvPr/>
        </p:nvSpPr>
        <p:spPr bwMode="auto">
          <a:xfrm>
            <a:off x="5335448" y="340504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3" name="TextBox 112">
            <a:extLst>
              <a:ext uri="{FF2B5EF4-FFF2-40B4-BE49-F238E27FC236}">
                <a16:creationId xmlns:a16="http://schemas.microsoft.com/office/drawing/2014/main" id="{F41334D1-28B3-55AF-BF53-8B9808163415}"/>
              </a:ext>
            </a:extLst>
          </p:cNvPr>
          <p:cNvSpPr txBox="1"/>
          <p:nvPr/>
        </p:nvSpPr>
        <p:spPr bwMode="auto">
          <a:xfrm>
            <a:off x="5595601" y="391693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1"/>
                </a:solidFill>
                <a:latin typeface="Calibri" panose="020F0502020204030204" pitchFamily="34" charset="0"/>
              </a:rPr>
              <a:t>+</a:t>
            </a:r>
          </a:p>
        </p:txBody>
      </p:sp>
      <p:sp>
        <p:nvSpPr>
          <p:cNvPr id="114" name="TextBox 113">
            <a:extLst>
              <a:ext uri="{FF2B5EF4-FFF2-40B4-BE49-F238E27FC236}">
                <a16:creationId xmlns:a16="http://schemas.microsoft.com/office/drawing/2014/main" id="{207450D9-FF19-E8AF-6C87-DA0EC4F9D14D}"/>
              </a:ext>
            </a:extLst>
          </p:cNvPr>
          <p:cNvSpPr txBox="1"/>
          <p:nvPr/>
        </p:nvSpPr>
        <p:spPr bwMode="auto">
          <a:xfrm>
            <a:off x="1238498" y="195488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15" name="TextBox 114">
            <a:extLst>
              <a:ext uri="{FF2B5EF4-FFF2-40B4-BE49-F238E27FC236}">
                <a16:creationId xmlns:a16="http://schemas.microsoft.com/office/drawing/2014/main" id="{EF372B25-CD50-4509-452F-0E4128184F30}"/>
              </a:ext>
            </a:extLst>
          </p:cNvPr>
          <p:cNvSpPr txBox="1"/>
          <p:nvPr/>
        </p:nvSpPr>
        <p:spPr bwMode="auto">
          <a:xfrm>
            <a:off x="1655302" y="2038133"/>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16" name="TextBox 115">
            <a:extLst>
              <a:ext uri="{FF2B5EF4-FFF2-40B4-BE49-F238E27FC236}">
                <a16:creationId xmlns:a16="http://schemas.microsoft.com/office/drawing/2014/main" id="{054E529A-2BD7-F40F-A125-A60BEF95E367}"/>
              </a:ext>
            </a:extLst>
          </p:cNvPr>
          <p:cNvSpPr txBox="1"/>
          <p:nvPr/>
        </p:nvSpPr>
        <p:spPr bwMode="auto">
          <a:xfrm>
            <a:off x="2697788" y="227742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17" name="TextBox 116">
            <a:extLst>
              <a:ext uri="{FF2B5EF4-FFF2-40B4-BE49-F238E27FC236}">
                <a16:creationId xmlns:a16="http://schemas.microsoft.com/office/drawing/2014/main" id="{95814A33-24FA-54CF-C50B-C5D10A483D88}"/>
              </a:ext>
            </a:extLst>
          </p:cNvPr>
          <p:cNvSpPr txBox="1"/>
          <p:nvPr/>
        </p:nvSpPr>
        <p:spPr bwMode="auto">
          <a:xfrm>
            <a:off x="3940454" y="244412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18" name="TextBox 117">
            <a:extLst>
              <a:ext uri="{FF2B5EF4-FFF2-40B4-BE49-F238E27FC236}">
                <a16:creationId xmlns:a16="http://schemas.microsoft.com/office/drawing/2014/main" id="{AD5A6D64-5DC5-075C-AC7A-73999949D907}"/>
              </a:ext>
            </a:extLst>
          </p:cNvPr>
          <p:cNvSpPr txBox="1"/>
          <p:nvPr/>
        </p:nvSpPr>
        <p:spPr bwMode="auto">
          <a:xfrm>
            <a:off x="4069511" y="2444122"/>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19" name="TextBox 118">
            <a:extLst>
              <a:ext uri="{FF2B5EF4-FFF2-40B4-BE49-F238E27FC236}">
                <a16:creationId xmlns:a16="http://schemas.microsoft.com/office/drawing/2014/main" id="{B46292E9-8D69-EE47-33BB-159636F8DC32}"/>
              </a:ext>
            </a:extLst>
          </p:cNvPr>
          <p:cNvSpPr txBox="1"/>
          <p:nvPr/>
        </p:nvSpPr>
        <p:spPr bwMode="auto">
          <a:xfrm>
            <a:off x="4503683" y="2632425"/>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0" name="TextBox 119">
            <a:extLst>
              <a:ext uri="{FF2B5EF4-FFF2-40B4-BE49-F238E27FC236}">
                <a16:creationId xmlns:a16="http://schemas.microsoft.com/office/drawing/2014/main" id="{DD999840-B596-DB84-62DE-448E11B5F91C}"/>
              </a:ext>
            </a:extLst>
          </p:cNvPr>
          <p:cNvSpPr txBox="1"/>
          <p:nvPr/>
        </p:nvSpPr>
        <p:spPr bwMode="auto">
          <a:xfrm>
            <a:off x="4826512" y="262294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1" name="TextBox 120">
            <a:extLst>
              <a:ext uri="{FF2B5EF4-FFF2-40B4-BE49-F238E27FC236}">
                <a16:creationId xmlns:a16="http://schemas.microsoft.com/office/drawing/2014/main" id="{77E4BA63-4BA2-B1D9-1221-50A8E09CAD00}"/>
              </a:ext>
            </a:extLst>
          </p:cNvPr>
          <p:cNvSpPr txBox="1"/>
          <p:nvPr/>
        </p:nvSpPr>
        <p:spPr bwMode="auto">
          <a:xfrm>
            <a:off x="4944662" y="26260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2" name="TextBox 121">
            <a:extLst>
              <a:ext uri="{FF2B5EF4-FFF2-40B4-BE49-F238E27FC236}">
                <a16:creationId xmlns:a16="http://schemas.microsoft.com/office/drawing/2014/main" id="{1CAC41F3-FF51-85A6-25F6-51976E5FCBFA}"/>
              </a:ext>
            </a:extLst>
          </p:cNvPr>
          <p:cNvSpPr txBox="1"/>
          <p:nvPr/>
        </p:nvSpPr>
        <p:spPr bwMode="auto">
          <a:xfrm>
            <a:off x="4975461" y="2628041"/>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3" name="TextBox 122">
            <a:extLst>
              <a:ext uri="{FF2B5EF4-FFF2-40B4-BE49-F238E27FC236}">
                <a16:creationId xmlns:a16="http://schemas.microsoft.com/office/drawing/2014/main" id="{A0E47D55-5D6D-422D-9CCC-9C9E89B106B0}"/>
              </a:ext>
            </a:extLst>
          </p:cNvPr>
          <p:cNvSpPr txBox="1"/>
          <p:nvPr/>
        </p:nvSpPr>
        <p:spPr bwMode="auto">
          <a:xfrm>
            <a:off x="6078661" y="2622946"/>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4" name="TextBox 123">
            <a:extLst>
              <a:ext uri="{FF2B5EF4-FFF2-40B4-BE49-F238E27FC236}">
                <a16:creationId xmlns:a16="http://schemas.microsoft.com/office/drawing/2014/main" id="{573C605D-FDD4-4777-C046-8045BB34DD02}"/>
              </a:ext>
            </a:extLst>
          </p:cNvPr>
          <p:cNvSpPr txBox="1"/>
          <p:nvPr/>
        </p:nvSpPr>
        <p:spPr bwMode="auto">
          <a:xfrm>
            <a:off x="5027916" y="26280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5" name="TextBox 124">
            <a:extLst>
              <a:ext uri="{FF2B5EF4-FFF2-40B4-BE49-F238E27FC236}">
                <a16:creationId xmlns:a16="http://schemas.microsoft.com/office/drawing/2014/main" id="{6DBB5E21-BD7C-C30C-AB04-E4E4757A5FA9}"/>
              </a:ext>
            </a:extLst>
          </p:cNvPr>
          <p:cNvSpPr txBox="1"/>
          <p:nvPr/>
        </p:nvSpPr>
        <p:spPr bwMode="auto">
          <a:xfrm>
            <a:off x="5086716" y="2628168"/>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6" name="TextBox 125">
            <a:extLst>
              <a:ext uri="{FF2B5EF4-FFF2-40B4-BE49-F238E27FC236}">
                <a16:creationId xmlns:a16="http://schemas.microsoft.com/office/drawing/2014/main" id="{88C48143-BEBE-7695-9A65-72535AD14A99}"/>
              </a:ext>
            </a:extLst>
          </p:cNvPr>
          <p:cNvSpPr txBox="1"/>
          <p:nvPr/>
        </p:nvSpPr>
        <p:spPr bwMode="auto">
          <a:xfrm>
            <a:off x="5331525" y="26237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7" name="TextBox 126">
            <a:extLst>
              <a:ext uri="{FF2B5EF4-FFF2-40B4-BE49-F238E27FC236}">
                <a16:creationId xmlns:a16="http://schemas.microsoft.com/office/drawing/2014/main" id="{3118D471-BED5-8671-9455-EC956F4E97E8}"/>
              </a:ext>
            </a:extLst>
          </p:cNvPr>
          <p:cNvSpPr txBox="1"/>
          <p:nvPr/>
        </p:nvSpPr>
        <p:spPr bwMode="auto">
          <a:xfrm>
            <a:off x="5356076" y="26237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8" name="TextBox 127">
            <a:extLst>
              <a:ext uri="{FF2B5EF4-FFF2-40B4-BE49-F238E27FC236}">
                <a16:creationId xmlns:a16="http://schemas.microsoft.com/office/drawing/2014/main" id="{D73D0049-A9BD-7425-98F5-07DD82351140}"/>
              </a:ext>
            </a:extLst>
          </p:cNvPr>
          <p:cNvSpPr txBox="1"/>
          <p:nvPr/>
        </p:nvSpPr>
        <p:spPr bwMode="auto">
          <a:xfrm>
            <a:off x="5579230" y="2628040"/>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29" name="TextBox 128">
            <a:extLst>
              <a:ext uri="{FF2B5EF4-FFF2-40B4-BE49-F238E27FC236}">
                <a16:creationId xmlns:a16="http://schemas.microsoft.com/office/drawing/2014/main" id="{6808E369-C862-D312-15E5-D611EFE2BB89}"/>
              </a:ext>
            </a:extLst>
          </p:cNvPr>
          <p:cNvSpPr txBox="1"/>
          <p:nvPr/>
        </p:nvSpPr>
        <p:spPr bwMode="auto">
          <a:xfrm>
            <a:off x="5862183" y="2623734"/>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sp>
        <p:nvSpPr>
          <p:cNvPr id="130" name="TextBox 129">
            <a:extLst>
              <a:ext uri="{FF2B5EF4-FFF2-40B4-BE49-F238E27FC236}">
                <a16:creationId xmlns:a16="http://schemas.microsoft.com/office/drawing/2014/main" id="{AF6B28A1-2BBF-2107-EC59-29F26D22DEAA}"/>
              </a:ext>
            </a:extLst>
          </p:cNvPr>
          <p:cNvSpPr txBox="1"/>
          <p:nvPr/>
        </p:nvSpPr>
        <p:spPr bwMode="auto">
          <a:xfrm>
            <a:off x="5595734" y="2628039"/>
            <a:ext cx="290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accent3"/>
                </a:solidFill>
                <a:latin typeface="Calibri" panose="020F0502020204030204" pitchFamily="34" charset="0"/>
              </a:rPr>
              <a:t>+</a:t>
            </a:r>
          </a:p>
        </p:txBody>
      </p:sp>
      <p:graphicFrame>
        <p:nvGraphicFramePr>
          <p:cNvPr id="131" name="Table 101">
            <a:extLst>
              <a:ext uri="{FF2B5EF4-FFF2-40B4-BE49-F238E27FC236}">
                <a16:creationId xmlns:a16="http://schemas.microsoft.com/office/drawing/2014/main" id="{B0C9BDB1-DEB0-E1F7-65F7-FB7A2EE132F4}"/>
              </a:ext>
            </a:extLst>
          </p:cNvPr>
          <p:cNvGraphicFramePr>
            <a:graphicFrameLocks noGrp="1"/>
          </p:cNvGraphicFramePr>
          <p:nvPr>
            <p:extLst>
              <p:ext uri="{D42A27DB-BD31-4B8C-83A1-F6EECF244321}">
                <p14:modId xmlns:p14="http://schemas.microsoft.com/office/powerpoint/2010/main" val="438788086"/>
              </p:ext>
            </p:extLst>
          </p:nvPr>
        </p:nvGraphicFramePr>
        <p:xfrm>
          <a:off x="1313226" y="3625229"/>
          <a:ext cx="3227334" cy="822960"/>
        </p:xfrm>
        <a:graphic>
          <a:graphicData uri="http://schemas.openxmlformats.org/drawingml/2006/table">
            <a:tbl>
              <a:tblPr firstRow="1" bandRow="1">
                <a:tableStyleId>{93296810-A885-4BE3-A3E7-6D5BEEA58F35}</a:tableStyleId>
              </a:tblPr>
              <a:tblGrid>
                <a:gridCol w="1075778">
                  <a:extLst>
                    <a:ext uri="{9D8B030D-6E8A-4147-A177-3AD203B41FA5}">
                      <a16:colId xmlns:a16="http://schemas.microsoft.com/office/drawing/2014/main" val="3482190798"/>
                    </a:ext>
                  </a:extLst>
                </a:gridCol>
                <a:gridCol w="1075778">
                  <a:extLst>
                    <a:ext uri="{9D8B030D-6E8A-4147-A177-3AD203B41FA5}">
                      <a16:colId xmlns:a16="http://schemas.microsoft.com/office/drawing/2014/main" val="1968221408"/>
                    </a:ext>
                  </a:extLst>
                </a:gridCol>
                <a:gridCol w="1075778">
                  <a:extLst>
                    <a:ext uri="{9D8B030D-6E8A-4147-A177-3AD203B41FA5}">
                      <a16:colId xmlns:a16="http://schemas.microsoft.com/office/drawing/2014/main" val="222825959"/>
                    </a:ext>
                  </a:extLst>
                </a:gridCol>
              </a:tblGrid>
              <a:tr h="149908">
                <a:tc>
                  <a:txBody>
                    <a:bodyPr/>
                    <a:lstStyle/>
                    <a:p>
                      <a:endParaRPr lang="en-US" sz="1200" dirty="0">
                        <a:solidFill>
                          <a:schemeClr val="bg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accent3"/>
                          </a:solidFill>
                        </a:rPr>
                        <a:t>Zanubrutinib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accent1"/>
                          </a:solidFill>
                        </a:rPr>
                        <a:t>Ibrutinib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64378944"/>
                  </a:ext>
                </a:extLst>
              </a:tr>
              <a:tr h="149908">
                <a:tc>
                  <a:txBody>
                    <a:bodyPr/>
                    <a:lstStyle/>
                    <a:p>
                      <a:r>
                        <a:rPr lang="en-US" sz="1200" b="0" dirty="0">
                          <a:solidFill>
                            <a:schemeClr val="bg1"/>
                          </a:solidFill>
                        </a:rPr>
                        <a:t>Events, n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8 (24.2)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11 (55.0)</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7064272"/>
                  </a:ext>
                </a:extLst>
              </a:tr>
              <a:tr h="149908">
                <a:tc>
                  <a:txBody>
                    <a:bodyPr/>
                    <a:lstStyle/>
                    <a:p>
                      <a:r>
                        <a:rPr lang="en-US" sz="1200" b="0" dirty="0">
                          <a:solidFill>
                            <a:schemeClr val="bg1"/>
                          </a:solidFill>
                        </a:rPr>
                        <a:t>HR (95% CI)</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200" dirty="0">
                          <a:solidFill>
                            <a:schemeClr val="bg1"/>
                          </a:solidFill>
                        </a:rPr>
                        <a:t>0.50 (0.20-1.29)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400"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0055321"/>
                  </a:ext>
                </a:extLst>
              </a:tr>
            </a:tbl>
          </a:graphicData>
        </a:graphic>
      </p:graphicFrame>
      <p:sp>
        <p:nvSpPr>
          <p:cNvPr id="132" name="TextBox 131">
            <a:extLst>
              <a:ext uri="{FF2B5EF4-FFF2-40B4-BE49-F238E27FC236}">
                <a16:creationId xmlns:a16="http://schemas.microsoft.com/office/drawing/2014/main" id="{6B6C5AA6-BB4D-E7FF-FAA6-E6BB4E4FD6B1}"/>
              </a:ext>
            </a:extLst>
          </p:cNvPr>
          <p:cNvSpPr txBox="1"/>
          <p:nvPr/>
        </p:nvSpPr>
        <p:spPr bwMode="auto">
          <a:xfrm>
            <a:off x="1324955" y="4389333"/>
            <a:ext cx="19628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 Censored</a:t>
            </a:r>
          </a:p>
        </p:txBody>
      </p:sp>
    </p:spTree>
    <p:extLst>
      <p:ext uri="{BB962C8B-B14F-4D97-AF65-F5344CB8AC3E}">
        <p14:creationId xmlns:p14="http://schemas.microsoft.com/office/powerpoint/2010/main" val="36393267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AE Profile</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31039"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aphicFrame>
        <p:nvGraphicFramePr>
          <p:cNvPr id="10" name="Group 3">
            <a:extLst>
              <a:ext uri="{FF2B5EF4-FFF2-40B4-BE49-F238E27FC236}">
                <a16:creationId xmlns:a16="http://schemas.microsoft.com/office/drawing/2014/main" id="{017AA0FA-8AE3-4606-93B1-C72AAD0811ED}"/>
              </a:ext>
            </a:extLst>
          </p:cNvPr>
          <p:cNvGraphicFramePr>
            <a:graphicFrameLocks/>
          </p:cNvGraphicFramePr>
          <p:nvPr>
            <p:extLst>
              <p:ext uri="{D42A27DB-BD31-4B8C-83A1-F6EECF244321}">
                <p14:modId xmlns:p14="http://schemas.microsoft.com/office/powerpoint/2010/main" val="3273356355"/>
              </p:ext>
            </p:extLst>
          </p:nvPr>
        </p:nvGraphicFramePr>
        <p:xfrm>
          <a:off x="723900" y="1595778"/>
          <a:ext cx="10782300" cy="3078592"/>
        </p:xfrm>
        <a:graphic>
          <a:graphicData uri="http://schemas.openxmlformats.org/drawingml/2006/table">
            <a:tbl>
              <a:tblPr/>
              <a:tblGrid>
                <a:gridCol w="3462881">
                  <a:extLst>
                    <a:ext uri="{9D8B030D-6E8A-4147-A177-3AD203B41FA5}">
                      <a16:colId xmlns:a16="http://schemas.microsoft.com/office/drawing/2014/main" val="20000"/>
                    </a:ext>
                  </a:extLst>
                </a:gridCol>
                <a:gridCol w="2557958">
                  <a:extLst>
                    <a:ext uri="{9D8B030D-6E8A-4147-A177-3AD203B41FA5}">
                      <a16:colId xmlns:a16="http://schemas.microsoft.com/office/drawing/2014/main" val="20001"/>
                    </a:ext>
                  </a:extLst>
                </a:gridCol>
                <a:gridCol w="2337444">
                  <a:extLst>
                    <a:ext uri="{9D8B030D-6E8A-4147-A177-3AD203B41FA5}">
                      <a16:colId xmlns:a16="http://schemas.microsoft.com/office/drawing/2014/main" val="2638858613"/>
                    </a:ext>
                  </a:extLst>
                </a:gridCol>
                <a:gridCol w="2424017">
                  <a:extLst>
                    <a:ext uri="{9D8B030D-6E8A-4147-A177-3AD203B41FA5}">
                      <a16:colId xmlns:a16="http://schemas.microsoft.com/office/drawing/2014/main" val="2098462277"/>
                    </a:ext>
                  </a:extLst>
                </a:gridCol>
              </a:tblGrid>
              <a:tr h="25040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Event,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C1: Zanubrutinib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C1: Ibrutinib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C2: Zanubrutinib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(n =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57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AE,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100 (99.0)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(74.3)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 (56.4)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98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 (72.4)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(92.9)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(71.4)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AE leading to death*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9796930"/>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AE leading to discontinuation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44123399"/>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AE leading to dose reduction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16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 (26.5)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004081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AE leading to dose hold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63 (62.4)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62 (63.3)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 (64.3)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813144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COVID-related 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92603912"/>
                  </a:ext>
                </a:extLst>
              </a:tr>
            </a:tbl>
          </a:graphicData>
        </a:graphic>
      </p:graphicFrame>
      <p:sp>
        <p:nvSpPr>
          <p:cNvPr id="12" name="TextBox 11">
            <a:extLst>
              <a:ext uri="{FF2B5EF4-FFF2-40B4-BE49-F238E27FC236}">
                <a16:creationId xmlns:a16="http://schemas.microsoft.com/office/drawing/2014/main" id="{4A2F7C70-554D-F797-3F3E-23C1AE3D243C}"/>
              </a:ext>
            </a:extLst>
          </p:cNvPr>
          <p:cNvSpPr txBox="1"/>
          <p:nvPr/>
        </p:nvSpPr>
        <p:spPr bwMode="auto">
          <a:xfrm>
            <a:off x="723900" y="4731307"/>
            <a:ext cx="1078230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 cohort 1 zanubrutinib arm: cardiomegaly (cardiac arrest after plasmapheresis), metastatic malignant melanoma, subdural hematoma (after a fall). In cohort 1 ibrutinib arm: cardiac failure acute, death (unexplained), pneumonia, sepsis (n = 2). In </a:t>
            </a:r>
            <a:r>
              <a:rPr lang="en-US" sz="1400" b="0" dirty="0">
                <a:solidFill>
                  <a:srgbClr val="000000"/>
                </a:solidFill>
                <a:latin typeface="Calibri" panose="020F0502020204030204" pitchFamily="34" charset="0"/>
                <a:cs typeface="+mn-cs"/>
              </a:rPr>
              <a:t>c</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ohort 2: cardiac arrest, COVID‑19 infection, lymphoma transformation. </a:t>
            </a:r>
          </a:p>
          <a:p>
            <a:pPr marL="0" marR="0" lvl="0" indent="0" algn="l" defTabSz="914400" rtl="0" eaLnBrk="1" fontAlgn="auto" latinLnBrk="0" hangingPunct="1">
              <a:lnSpc>
                <a:spcPct val="100000"/>
              </a:lnSpc>
              <a:spcBef>
                <a:spcPct val="5000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415647737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Most Common AEs in Cohort 1</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31039"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aphicFrame>
        <p:nvGraphicFramePr>
          <p:cNvPr id="10" name="Group 3">
            <a:extLst>
              <a:ext uri="{FF2B5EF4-FFF2-40B4-BE49-F238E27FC236}">
                <a16:creationId xmlns:a16="http://schemas.microsoft.com/office/drawing/2014/main" id="{017AA0FA-8AE3-4606-93B1-C72AAD0811ED}"/>
              </a:ext>
            </a:extLst>
          </p:cNvPr>
          <p:cNvGraphicFramePr>
            <a:graphicFrameLocks/>
          </p:cNvGraphicFramePr>
          <p:nvPr>
            <p:extLst>
              <p:ext uri="{D42A27DB-BD31-4B8C-83A1-F6EECF244321}">
                <p14:modId xmlns:p14="http://schemas.microsoft.com/office/powerpoint/2010/main" val="3220271223"/>
              </p:ext>
            </p:extLst>
          </p:nvPr>
        </p:nvGraphicFramePr>
        <p:xfrm>
          <a:off x="522288" y="1180860"/>
          <a:ext cx="11236326" cy="5029440"/>
        </p:xfrm>
        <a:graphic>
          <a:graphicData uri="http://schemas.openxmlformats.org/drawingml/2006/table">
            <a:tbl>
              <a:tblPr/>
              <a:tblGrid>
                <a:gridCol w="2925965">
                  <a:extLst>
                    <a:ext uri="{9D8B030D-6E8A-4147-A177-3AD203B41FA5}">
                      <a16:colId xmlns:a16="http://schemas.microsoft.com/office/drawing/2014/main" val="20000"/>
                    </a:ext>
                  </a:extLst>
                </a:gridCol>
                <a:gridCol w="2161349">
                  <a:extLst>
                    <a:ext uri="{9D8B030D-6E8A-4147-A177-3AD203B41FA5}">
                      <a16:colId xmlns:a16="http://schemas.microsoft.com/office/drawing/2014/main" val="20001"/>
                    </a:ext>
                  </a:extLst>
                </a:gridCol>
                <a:gridCol w="1975027">
                  <a:extLst>
                    <a:ext uri="{9D8B030D-6E8A-4147-A177-3AD203B41FA5}">
                      <a16:colId xmlns:a16="http://schemas.microsoft.com/office/drawing/2014/main" val="2638858613"/>
                    </a:ext>
                  </a:extLst>
                </a:gridCol>
                <a:gridCol w="2125809">
                  <a:extLst>
                    <a:ext uri="{9D8B030D-6E8A-4147-A177-3AD203B41FA5}">
                      <a16:colId xmlns:a16="http://schemas.microsoft.com/office/drawing/2014/main" val="2098462277"/>
                    </a:ext>
                  </a:extLst>
                </a:gridCol>
                <a:gridCol w="2048176">
                  <a:extLst>
                    <a:ext uri="{9D8B030D-6E8A-4147-A177-3AD203B41FA5}">
                      <a16:colId xmlns:a16="http://schemas.microsoft.com/office/drawing/2014/main" val="2588325783"/>
                    </a:ext>
                  </a:extLst>
                </a:gridCol>
              </a:tblGrid>
              <a:tr h="25040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AEs in ≥20% for All Grade or ≥5% for Grade ≥3,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 Grades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137811483"/>
                  </a:ext>
                </a:extLst>
              </a:tr>
              <a:tr h="25040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Most common AEs (in ≥20% for all grade or ≥5% for grade ≥3,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Ibrutinib (n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Ibrutinib (n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57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(22.8)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34 (34.7)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Upper respiratory tract infection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 (32.7)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 (32.7)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9796930"/>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Muscle spasm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28 (28.6)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44123399"/>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Contusion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27 (27.6)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004081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Arthralgia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(23.8)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(24.5)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813144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 (14.9)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(24.5)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 (19.4)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92603912"/>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Peripheral edema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02088235"/>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Epistaxis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99837937"/>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Atrial fibrillation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79087649"/>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Cough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787180"/>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 (25.7)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 (19.4)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75446103"/>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Pneumonia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 (18.4)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67432968"/>
                  </a:ext>
                </a:extLst>
              </a:tr>
              <a:tr h="2757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Syncope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92488403"/>
                  </a:ext>
                </a:extLst>
              </a:tr>
            </a:tbl>
          </a:graphicData>
        </a:graphic>
      </p:graphicFrame>
    </p:spTree>
    <p:extLst>
      <p:ext uri="{BB962C8B-B14F-4D97-AF65-F5344CB8AC3E}">
        <p14:creationId xmlns:p14="http://schemas.microsoft.com/office/powerpoint/2010/main" val="179478637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AEs of Interest in Cohort 1</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graphicFrame>
        <p:nvGraphicFramePr>
          <p:cNvPr id="10" name="Group 3">
            <a:extLst>
              <a:ext uri="{FF2B5EF4-FFF2-40B4-BE49-F238E27FC236}">
                <a16:creationId xmlns:a16="http://schemas.microsoft.com/office/drawing/2014/main" id="{017AA0FA-8AE3-4606-93B1-C72AAD0811ED}"/>
              </a:ext>
            </a:extLst>
          </p:cNvPr>
          <p:cNvGraphicFramePr>
            <a:graphicFrameLocks/>
          </p:cNvGraphicFramePr>
          <p:nvPr>
            <p:extLst>
              <p:ext uri="{D42A27DB-BD31-4B8C-83A1-F6EECF244321}">
                <p14:modId xmlns:p14="http://schemas.microsoft.com/office/powerpoint/2010/main" val="2069014726"/>
              </p:ext>
            </p:extLst>
          </p:nvPr>
        </p:nvGraphicFramePr>
        <p:xfrm>
          <a:off x="723899" y="1600200"/>
          <a:ext cx="10782302" cy="4175936"/>
        </p:xfrm>
        <a:graphic>
          <a:graphicData uri="http://schemas.openxmlformats.org/drawingml/2006/table">
            <a:tbl>
              <a:tblPr/>
              <a:tblGrid>
                <a:gridCol w="2807736">
                  <a:extLst>
                    <a:ext uri="{9D8B030D-6E8A-4147-A177-3AD203B41FA5}">
                      <a16:colId xmlns:a16="http://schemas.microsoft.com/office/drawing/2014/main" val="20000"/>
                    </a:ext>
                  </a:extLst>
                </a:gridCol>
                <a:gridCol w="2074016">
                  <a:extLst>
                    <a:ext uri="{9D8B030D-6E8A-4147-A177-3AD203B41FA5}">
                      <a16:colId xmlns:a16="http://schemas.microsoft.com/office/drawing/2014/main" val="20001"/>
                    </a:ext>
                  </a:extLst>
                </a:gridCol>
                <a:gridCol w="1895223">
                  <a:extLst>
                    <a:ext uri="{9D8B030D-6E8A-4147-A177-3AD203B41FA5}">
                      <a16:colId xmlns:a16="http://schemas.microsoft.com/office/drawing/2014/main" val="2638858613"/>
                    </a:ext>
                  </a:extLst>
                </a:gridCol>
                <a:gridCol w="2039912">
                  <a:extLst>
                    <a:ext uri="{9D8B030D-6E8A-4147-A177-3AD203B41FA5}">
                      <a16:colId xmlns:a16="http://schemas.microsoft.com/office/drawing/2014/main" val="2098462277"/>
                    </a:ext>
                  </a:extLst>
                </a:gridCol>
                <a:gridCol w="1965415">
                  <a:extLst>
                    <a:ext uri="{9D8B030D-6E8A-4147-A177-3AD203B41FA5}">
                      <a16:colId xmlns:a16="http://schemas.microsoft.com/office/drawing/2014/main" val="2588325783"/>
                    </a:ext>
                  </a:extLst>
                </a:gridCol>
              </a:tblGrid>
              <a:tr h="140965">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 Grades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137811483"/>
                  </a:ext>
                </a:extLst>
              </a:tr>
              <a:tr h="2434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Most common AEs (in ≥20% for all grade or ≥5% for grade ≥3,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Ibrutinib (n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Zanubrutinib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Ibrutinib (n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Infection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 (79.2)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 (79.6)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(21.8)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27 (27.6)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Bleeding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(55.4)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 (62.2)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9796930"/>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(22.8)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34 (34.7)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44123399"/>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 (14.9)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 (25.5)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0040817"/>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Atrial fibrillation/flutter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 (7.9)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 (23.5)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8131447"/>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22 (22.4)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92603912"/>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35 (34.7)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(23.8)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02088235"/>
                  </a:ext>
                </a:extLst>
              </a:tr>
              <a:tr h="1409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Thrombocytopenia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 (10.9)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99837937"/>
                  </a:ext>
                </a:extLst>
              </a:tr>
              <a:tr h="24348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Secondary primary malignancy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Nonskin cancers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(17.3)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79087649"/>
                  </a:ext>
                </a:extLst>
              </a:tr>
            </a:tbl>
          </a:graphicData>
        </a:graphic>
      </p:graphicFrame>
    </p:spTree>
    <p:extLst>
      <p:ext uri="{BB962C8B-B14F-4D97-AF65-F5344CB8AC3E}">
        <p14:creationId xmlns:p14="http://schemas.microsoft.com/office/powerpoint/2010/main" val="98016953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 name="TextBox 559">
            <a:extLst>
              <a:ext uri="{FF2B5EF4-FFF2-40B4-BE49-F238E27FC236}">
                <a16:creationId xmlns:a16="http://schemas.microsoft.com/office/drawing/2014/main" id="{DDAE05CC-B444-B14F-858C-45460F7BBD81}"/>
              </a:ext>
            </a:extLst>
          </p:cNvPr>
          <p:cNvSpPr txBox="1"/>
          <p:nvPr/>
        </p:nvSpPr>
        <p:spPr bwMode="auto">
          <a:xfrm>
            <a:off x="5076970" y="260207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1" name="TextBox 560">
            <a:extLst>
              <a:ext uri="{FF2B5EF4-FFF2-40B4-BE49-F238E27FC236}">
                <a16:creationId xmlns:a16="http://schemas.microsoft.com/office/drawing/2014/main" id="{21037AA4-7E4C-6AF2-6257-59E575D54273}"/>
              </a:ext>
            </a:extLst>
          </p:cNvPr>
          <p:cNvSpPr txBox="1"/>
          <p:nvPr/>
        </p:nvSpPr>
        <p:spPr bwMode="auto">
          <a:xfrm>
            <a:off x="5095768" y="260328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2" name="TextBox 561">
            <a:extLst>
              <a:ext uri="{FF2B5EF4-FFF2-40B4-BE49-F238E27FC236}">
                <a16:creationId xmlns:a16="http://schemas.microsoft.com/office/drawing/2014/main" id="{6DB44B9F-4BA7-7C4C-4532-C521BB38B8E9}"/>
              </a:ext>
            </a:extLst>
          </p:cNvPr>
          <p:cNvSpPr txBox="1"/>
          <p:nvPr/>
        </p:nvSpPr>
        <p:spPr bwMode="auto">
          <a:xfrm>
            <a:off x="5338096" y="256903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3" name="TextBox 562">
            <a:extLst>
              <a:ext uri="{FF2B5EF4-FFF2-40B4-BE49-F238E27FC236}">
                <a16:creationId xmlns:a16="http://schemas.microsoft.com/office/drawing/2014/main" id="{E7F25086-9B46-2881-0B6E-67E35D52D04F}"/>
              </a:ext>
            </a:extLst>
          </p:cNvPr>
          <p:cNvSpPr txBox="1"/>
          <p:nvPr/>
        </p:nvSpPr>
        <p:spPr bwMode="auto">
          <a:xfrm>
            <a:off x="5394328" y="256726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456" name="Freeform 455">
            <a:extLst>
              <a:ext uri="{FF2B5EF4-FFF2-40B4-BE49-F238E27FC236}">
                <a16:creationId xmlns:a16="http://schemas.microsoft.com/office/drawing/2014/main" id="{4F3551AA-75FF-CF36-DDC4-40B83EDCD35B}"/>
              </a:ext>
            </a:extLst>
          </p:cNvPr>
          <p:cNvSpPr/>
          <p:nvPr/>
        </p:nvSpPr>
        <p:spPr bwMode="auto">
          <a:xfrm>
            <a:off x="4806950" y="2644775"/>
            <a:ext cx="2657475" cy="225425"/>
          </a:xfrm>
          <a:custGeom>
            <a:avLst/>
            <a:gdLst>
              <a:gd name="connsiteX0" fmla="*/ 0 w 2657475"/>
              <a:gd name="connsiteY0" fmla="*/ 225425 h 225425"/>
              <a:gd name="connsiteX1" fmla="*/ 66675 w 2657475"/>
              <a:gd name="connsiteY1" fmla="*/ 225425 h 225425"/>
              <a:gd name="connsiteX2" fmla="*/ 66675 w 2657475"/>
              <a:gd name="connsiteY2" fmla="*/ 190500 h 225425"/>
              <a:gd name="connsiteX3" fmla="*/ 111125 w 2657475"/>
              <a:gd name="connsiteY3" fmla="*/ 190500 h 225425"/>
              <a:gd name="connsiteX4" fmla="*/ 111125 w 2657475"/>
              <a:gd name="connsiteY4" fmla="*/ 139700 h 225425"/>
              <a:gd name="connsiteX5" fmla="*/ 203200 w 2657475"/>
              <a:gd name="connsiteY5" fmla="*/ 139700 h 225425"/>
              <a:gd name="connsiteX6" fmla="*/ 203200 w 2657475"/>
              <a:gd name="connsiteY6" fmla="*/ 123825 h 225425"/>
              <a:gd name="connsiteX7" fmla="*/ 231775 w 2657475"/>
              <a:gd name="connsiteY7" fmla="*/ 123825 h 225425"/>
              <a:gd name="connsiteX8" fmla="*/ 231775 w 2657475"/>
              <a:gd name="connsiteY8" fmla="*/ 123825 h 225425"/>
              <a:gd name="connsiteX9" fmla="*/ 231775 w 2657475"/>
              <a:gd name="connsiteY9" fmla="*/ 123825 h 225425"/>
              <a:gd name="connsiteX10" fmla="*/ 244475 w 2657475"/>
              <a:gd name="connsiteY10" fmla="*/ 111125 h 225425"/>
              <a:gd name="connsiteX11" fmla="*/ 301625 w 2657475"/>
              <a:gd name="connsiteY11" fmla="*/ 111125 h 225425"/>
              <a:gd name="connsiteX12" fmla="*/ 301625 w 2657475"/>
              <a:gd name="connsiteY12" fmla="*/ 92075 h 225425"/>
              <a:gd name="connsiteX13" fmla="*/ 488950 w 2657475"/>
              <a:gd name="connsiteY13" fmla="*/ 92075 h 225425"/>
              <a:gd name="connsiteX14" fmla="*/ 498475 w 2657475"/>
              <a:gd name="connsiteY14" fmla="*/ 82550 h 225425"/>
              <a:gd name="connsiteX15" fmla="*/ 628650 w 2657475"/>
              <a:gd name="connsiteY15" fmla="*/ 82550 h 225425"/>
              <a:gd name="connsiteX16" fmla="*/ 628650 w 2657475"/>
              <a:gd name="connsiteY16" fmla="*/ 60325 h 225425"/>
              <a:gd name="connsiteX17" fmla="*/ 752475 w 2657475"/>
              <a:gd name="connsiteY17" fmla="*/ 60325 h 225425"/>
              <a:gd name="connsiteX18" fmla="*/ 752475 w 2657475"/>
              <a:gd name="connsiteY18" fmla="*/ 60325 h 225425"/>
              <a:gd name="connsiteX19" fmla="*/ 752475 w 2657475"/>
              <a:gd name="connsiteY19" fmla="*/ 60325 h 225425"/>
              <a:gd name="connsiteX20" fmla="*/ 752475 w 2657475"/>
              <a:gd name="connsiteY20" fmla="*/ 60325 h 225425"/>
              <a:gd name="connsiteX21" fmla="*/ 752475 w 2657475"/>
              <a:gd name="connsiteY21" fmla="*/ 38100 h 225425"/>
              <a:gd name="connsiteX22" fmla="*/ 933450 w 2657475"/>
              <a:gd name="connsiteY22" fmla="*/ 38100 h 225425"/>
              <a:gd name="connsiteX23" fmla="*/ 933450 w 2657475"/>
              <a:gd name="connsiteY23" fmla="*/ 38100 h 225425"/>
              <a:gd name="connsiteX24" fmla="*/ 933450 w 2657475"/>
              <a:gd name="connsiteY24" fmla="*/ 38100 h 225425"/>
              <a:gd name="connsiteX25" fmla="*/ 933450 w 2657475"/>
              <a:gd name="connsiteY25" fmla="*/ 15875 h 225425"/>
              <a:gd name="connsiteX26" fmla="*/ 1727200 w 2657475"/>
              <a:gd name="connsiteY26" fmla="*/ 15875 h 225425"/>
              <a:gd name="connsiteX27" fmla="*/ 1727200 w 2657475"/>
              <a:gd name="connsiteY27" fmla="*/ 0 h 225425"/>
              <a:gd name="connsiteX28" fmla="*/ 2657475 w 2657475"/>
              <a:gd name="connsiteY28" fmla="*/ 0 h 22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57475" h="225425">
                <a:moveTo>
                  <a:pt x="0" y="225425"/>
                </a:moveTo>
                <a:lnTo>
                  <a:pt x="66675" y="225425"/>
                </a:lnTo>
                <a:lnTo>
                  <a:pt x="66675" y="190500"/>
                </a:lnTo>
                <a:lnTo>
                  <a:pt x="111125" y="190500"/>
                </a:lnTo>
                <a:lnTo>
                  <a:pt x="111125" y="139700"/>
                </a:lnTo>
                <a:lnTo>
                  <a:pt x="203200" y="139700"/>
                </a:lnTo>
                <a:lnTo>
                  <a:pt x="203200" y="123825"/>
                </a:lnTo>
                <a:lnTo>
                  <a:pt x="231775" y="123825"/>
                </a:lnTo>
                <a:lnTo>
                  <a:pt x="231775" y="123825"/>
                </a:lnTo>
                <a:lnTo>
                  <a:pt x="231775" y="123825"/>
                </a:lnTo>
                <a:lnTo>
                  <a:pt x="244475" y="111125"/>
                </a:lnTo>
                <a:lnTo>
                  <a:pt x="301625" y="111125"/>
                </a:lnTo>
                <a:lnTo>
                  <a:pt x="301625" y="92075"/>
                </a:lnTo>
                <a:lnTo>
                  <a:pt x="488950" y="92075"/>
                </a:lnTo>
                <a:lnTo>
                  <a:pt x="498475" y="82550"/>
                </a:lnTo>
                <a:lnTo>
                  <a:pt x="628650" y="82550"/>
                </a:lnTo>
                <a:lnTo>
                  <a:pt x="628650" y="60325"/>
                </a:lnTo>
                <a:lnTo>
                  <a:pt x="752475" y="60325"/>
                </a:lnTo>
                <a:lnTo>
                  <a:pt x="752475" y="60325"/>
                </a:lnTo>
                <a:lnTo>
                  <a:pt x="752475" y="60325"/>
                </a:lnTo>
                <a:lnTo>
                  <a:pt x="752475" y="60325"/>
                </a:lnTo>
                <a:lnTo>
                  <a:pt x="752475" y="38100"/>
                </a:lnTo>
                <a:lnTo>
                  <a:pt x="933450" y="38100"/>
                </a:lnTo>
                <a:lnTo>
                  <a:pt x="933450" y="38100"/>
                </a:lnTo>
                <a:lnTo>
                  <a:pt x="933450" y="38100"/>
                </a:lnTo>
                <a:lnTo>
                  <a:pt x="933450" y="15875"/>
                </a:lnTo>
                <a:lnTo>
                  <a:pt x="1727200" y="15875"/>
                </a:lnTo>
                <a:lnTo>
                  <a:pt x="1727200" y="0"/>
                </a:lnTo>
                <a:lnTo>
                  <a:pt x="2657475" y="0"/>
                </a:lnTo>
              </a:path>
            </a:pathLst>
          </a:custGeom>
          <a:noFill/>
          <a:ln w="28575">
            <a:solidFill>
              <a:schemeClr val="accent3"/>
            </a:solidFill>
            <a:miter lim="800000"/>
            <a:headEnd/>
            <a:tailEnd/>
          </a:ln>
        </p:spPr>
        <p:txBody>
          <a:bodyPr rtlCol="0" anchor="ctr"/>
          <a:lstStyle/>
          <a:p>
            <a:pPr algn="ctr"/>
            <a:endParaRPr lang="en-US" dirty="0"/>
          </a:p>
        </p:txBody>
      </p:sp>
      <p:sp>
        <p:nvSpPr>
          <p:cNvPr id="327" name="Rounded Rectangle 326">
            <a:extLst>
              <a:ext uri="{FF2B5EF4-FFF2-40B4-BE49-F238E27FC236}">
                <a16:creationId xmlns:a16="http://schemas.microsoft.com/office/drawing/2014/main" id="{5117A2E3-9DCD-290B-545F-6A972A3FF2A0}"/>
              </a:ext>
            </a:extLst>
          </p:cNvPr>
          <p:cNvSpPr/>
          <p:nvPr/>
        </p:nvSpPr>
        <p:spPr bwMode="auto">
          <a:xfrm>
            <a:off x="8923844" y="3750319"/>
            <a:ext cx="2477127" cy="2147620"/>
          </a:xfrm>
          <a:prstGeom prst="roundRect">
            <a:avLst>
              <a:gd name="adj" fmla="val 3196"/>
            </a:avLst>
          </a:prstGeom>
          <a:solidFill>
            <a:srgbClr val="CDCDCF">
              <a:alpha val="34902"/>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TextBox 176">
            <a:extLst>
              <a:ext uri="{FF2B5EF4-FFF2-40B4-BE49-F238E27FC236}">
                <a16:creationId xmlns:a16="http://schemas.microsoft.com/office/drawing/2014/main" id="{61C7AE8F-A73B-7A82-9DC4-F3A86121A299}"/>
              </a:ext>
            </a:extLst>
          </p:cNvPr>
          <p:cNvSpPr txBox="1"/>
          <p:nvPr/>
        </p:nvSpPr>
        <p:spPr bwMode="auto">
          <a:xfrm>
            <a:off x="930233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46</a:t>
            </a:r>
          </a:p>
        </p:txBody>
      </p:sp>
      <p:sp>
        <p:nvSpPr>
          <p:cNvPr id="246" name="TextBox 245">
            <a:extLst>
              <a:ext uri="{FF2B5EF4-FFF2-40B4-BE49-F238E27FC236}">
                <a16:creationId xmlns:a16="http://schemas.microsoft.com/office/drawing/2014/main" id="{5C08D06E-31C6-FE25-6BEA-2CBCD28C25DA}"/>
              </a:ext>
            </a:extLst>
          </p:cNvPr>
          <p:cNvSpPr txBox="1"/>
          <p:nvPr/>
        </p:nvSpPr>
        <p:spPr bwMode="auto">
          <a:xfrm>
            <a:off x="916161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49</a:t>
            </a:r>
          </a:p>
        </p:txBody>
      </p:sp>
      <p:sp>
        <p:nvSpPr>
          <p:cNvPr id="245" name="TextBox 244">
            <a:extLst>
              <a:ext uri="{FF2B5EF4-FFF2-40B4-BE49-F238E27FC236}">
                <a16:creationId xmlns:a16="http://schemas.microsoft.com/office/drawing/2014/main" id="{E37CB4E1-24DE-7B1A-6589-806CF6B41DF7}"/>
              </a:ext>
            </a:extLst>
          </p:cNvPr>
          <p:cNvSpPr txBox="1"/>
          <p:nvPr/>
        </p:nvSpPr>
        <p:spPr bwMode="auto">
          <a:xfrm>
            <a:off x="888018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54</a:t>
            </a:r>
          </a:p>
        </p:txBody>
      </p:sp>
      <p:sp>
        <p:nvSpPr>
          <p:cNvPr id="95" name="TextBox 94">
            <a:extLst>
              <a:ext uri="{FF2B5EF4-FFF2-40B4-BE49-F238E27FC236}">
                <a16:creationId xmlns:a16="http://schemas.microsoft.com/office/drawing/2014/main" id="{8AF0D702-D85A-E820-56FE-7068F7543814}"/>
              </a:ext>
            </a:extLst>
          </p:cNvPr>
          <p:cNvSpPr txBox="1"/>
          <p:nvPr/>
        </p:nvSpPr>
        <p:spPr bwMode="auto">
          <a:xfrm>
            <a:off x="587201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50</a:t>
            </a:r>
          </a:p>
        </p:txBody>
      </p:sp>
      <p:sp>
        <p:nvSpPr>
          <p:cNvPr id="165" name="TextBox 164">
            <a:extLst>
              <a:ext uri="{FF2B5EF4-FFF2-40B4-BE49-F238E27FC236}">
                <a16:creationId xmlns:a16="http://schemas.microsoft.com/office/drawing/2014/main" id="{481BBA85-A284-F97E-AB9A-44B28482D539}"/>
              </a:ext>
            </a:extLst>
          </p:cNvPr>
          <p:cNvSpPr txBox="1"/>
          <p:nvPr/>
        </p:nvSpPr>
        <p:spPr bwMode="auto">
          <a:xfrm>
            <a:off x="573130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52</a:t>
            </a:r>
          </a:p>
        </p:txBody>
      </p:sp>
      <p:sp>
        <p:nvSpPr>
          <p:cNvPr id="164" name="TextBox 163">
            <a:extLst>
              <a:ext uri="{FF2B5EF4-FFF2-40B4-BE49-F238E27FC236}">
                <a16:creationId xmlns:a16="http://schemas.microsoft.com/office/drawing/2014/main" id="{2BD6B5B9-78AD-06A4-2D66-FCB988DAFA2E}"/>
              </a:ext>
            </a:extLst>
          </p:cNvPr>
          <p:cNvSpPr txBox="1"/>
          <p:nvPr/>
        </p:nvSpPr>
        <p:spPr bwMode="auto">
          <a:xfrm>
            <a:off x="544987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64</a:t>
            </a:r>
          </a:p>
        </p:txBody>
      </p:sp>
      <p:sp>
        <p:nvSpPr>
          <p:cNvPr id="81" name="TextBox 80">
            <a:extLst>
              <a:ext uri="{FF2B5EF4-FFF2-40B4-BE49-F238E27FC236}">
                <a16:creationId xmlns:a16="http://schemas.microsoft.com/office/drawing/2014/main" id="{9FDABBA0-E7BE-61C2-7319-470746819DB0}"/>
              </a:ext>
            </a:extLst>
          </p:cNvPr>
          <p:cNvSpPr txBox="1"/>
          <p:nvPr/>
        </p:nvSpPr>
        <p:spPr bwMode="auto">
          <a:xfrm>
            <a:off x="256238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58</a:t>
            </a:r>
          </a:p>
        </p:txBody>
      </p:sp>
      <p:sp>
        <p:nvSpPr>
          <p:cNvPr id="83" name="TextBox 82">
            <a:extLst>
              <a:ext uri="{FF2B5EF4-FFF2-40B4-BE49-F238E27FC236}">
                <a16:creationId xmlns:a16="http://schemas.microsoft.com/office/drawing/2014/main" id="{7CCE8D67-7602-10FB-7E58-623D65C50A79}"/>
              </a:ext>
            </a:extLst>
          </p:cNvPr>
          <p:cNvSpPr txBox="1"/>
          <p:nvPr/>
        </p:nvSpPr>
        <p:spPr bwMode="auto">
          <a:xfrm>
            <a:off x="242167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59</a:t>
            </a:r>
          </a:p>
        </p:txBody>
      </p:sp>
      <p:sp>
        <p:nvSpPr>
          <p:cNvPr id="82" name="TextBox 81">
            <a:extLst>
              <a:ext uri="{FF2B5EF4-FFF2-40B4-BE49-F238E27FC236}">
                <a16:creationId xmlns:a16="http://schemas.microsoft.com/office/drawing/2014/main" id="{BF0F786C-663F-1B5B-B8D7-5AFC2156D7CB}"/>
              </a:ext>
            </a:extLst>
          </p:cNvPr>
          <p:cNvSpPr txBox="1"/>
          <p:nvPr/>
        </p:nvSpPr>
        <p:spPr bwMode="auto">
          <a:xfrm>
            <a:off x="214024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64</a:t>
            </a:r>
          </a:p>
        </p:txBody>
      </p:sp>
      <p:sp>
        <p:nvSpPr>
          <p:cNvPr id="71" name="TextBox 70">
            <a:extLst>
              <a:ext uri="{FF2B5EF4-FFF2-40B4-BE49-F238E27FC236}">
                <a16:creationId xmlns:a16="http://schemas.microsoft.com/office/drawing/2014/main" id="{78D94F96-0267-29DA-2964-43B0A242B4D7}"/>
              </a:ext>
            </a:extLst>
          </p:cNvPr>
          <p:cNvSpPr txBox="1"/>
          <p:nvPr/>
        </p:nvSpPr>
        <p:spPr bwMode="auto">
          <a:xfrm>
            <a:off x="31240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sp>
        <p:nvSpPr>
          <p:cNvPr id="61" name="TextBox 60">
            <a:extLst>
              <a:ext uri="{FF2B5EF4-FFF2-40B4-BE49-F238E27FC236}">
                <a16:creationId xmlns:a16="http://schemas.microsoft.com/office/drawing/2014/main" id="{F777BB1C-8689-01C7-FE4B-F85B20A1BF1A}"/>
              </a:ext>
            </a:extLst>
          </p:cNvPr>
          <p:cNvSpPr txBox="1"/>
          <p:nvPr/>
        </p:nvSpPr>
        <p:spPr bwMode="auto">
          <a:xfrm>
            <a:off x="22876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a:t>
            </a:r>
          </a:p>
        </p:txBody>
      </p:sp>
      <p:sp>
        <p:nvSpPr>
          <p:cNvPr id="60" name="TextBox 59">
            <a:extLst>
              <a:ext uri="{FF2B5EF4-FFF2-40B4-BE49-F238E27FC236}">
                <a16:creationId xmlns:a16="http://schemas.microsoft.com/office/drawing/2014/main" id="{0523981B-F638-0C86-2D37-92836C75CA2E}"/>
              </a:ext>
            </a:extLst>
          </p:cNvPr>
          <p:cNvSpPr txBox="1"/>
          <p:nvPr/>
        </p:nvSpPr>
        <p:spPr bwMode="auto">
          <a:xfrm>
            <a:off x="20088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a:t>
            </a:r>
          </a:p>
        </p:txBody>
      </p:sp>
      <p:sp>
        <p:nvSpPr>
          <p:cNvPr id="59" name="TextBox 58">
            <a:extLst>
              <a:ext uri="{FF2B5EF4-FFF2-40B4-BE49-F238E27FC236}">
                <a16:creationId xmlns:a16="http://schemas.microsoft.com/office/drawing/2014/main" id="{AF7A722F-C786-F94F-400A-00027C0BB340}"/>
              </a:ext>
            </a:extLst>
          </p:cNvPr>
          <p:cNvSpPr txBox="1"/>
          <p:nvPr/>
        </p:nvSpPr>
        <p:spPr bwMode="auto">
          <a:xfrm>
            <a:off x="17300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a:t>
            </a:r>
          </a:p>
        </p:txBody>
      </p:sp>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Analysis of AEs of Interest</a:t>
            </a:r>
            <a:br>
              <a:rPr lang="en-US" dirty="0"/>
            </a:br>
            <a:endParaRPr lang="en-US" i="1" baseline="30000" dirty="0"/>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cxnSp>
        <p:nvCxnSpPr>
          <p:cNvPr id="6" name="Straight Connector 5">
            <a:extLst>
              <a:ext uri="{FF2B5EF4-FFF2-40B4-BE49-F238E27FC236}">
                <a16:creationId xmlns:a16="http://schemas.microsoft.com/office/drawing/2014/main" id="{ED03BCC9-E0A1-426A-F7B4-E69F54C65CB9}"/>
              </a:ext>
            </a:extLst>
          </p:cNvPr>
          <p:cNvCxnSpPr/>
          <p:nvPr/>
        </p:nvCxnSpPr>
        <p:spPr bwMode="auto">
          <a:xfrm>
            <a:off x="1356610" y="1416570"/>
            <a:ext cx="0" cy="1499017"/>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E282A6D2-79AD-DAB3-F93B-F85598373914}"/>
              </a:ext>
            </a:extLst>
          </p:cNvPr>
          <p:cNvCxnSpPr>
            <a:cxnSpLocks/>
          </p:cNvCxnSpPr>
          <p:nvPr/>
        </p:nvCxnSpPr>
        <p:spPr bwMode="auto">
          <a:xfrm>
            <a:off x="1356610" y="2908092"/>
            <a:ext cx="2795665"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468B4AF1-BD0B-45A3-5533-C6760185E6DD}"/>
              </a:ext>
            </a:extLst>
          </p:cNvPr>
          <p:cNvCxnSpPr>
            <a:cxnSpLocks/>
          </p:cNvCxnSpPr>
          <p:nvPr/>
        </p:nvCxnSpPr>
        <p:spPr bwMode="auto">
          <a:xfrm flipH="1">
            <a:off x="1304144" y="142406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CF77CB87-209D-31A4-842A-59DBA55275F3}"/>
              </a:ext>
            </a:extLst>
          </p:cNvPr>
          <p:cNvCxnSpPr>
            <a:cxnSpLocks/>
          </p:cNvCxnSpPr>
          <p:nvPr/>
        </p:nvCxnSpPr>
        <p:spPr bwMode="auto">
          <a:xfrm flipH="1">
            <a:off x="1304144" y="172087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0CAA1FD1-92CA-5002-4A04-9F6CAD3FD56C}"/>
              </a:ext>
            </a:extLst>
          </p:cNvPr>
          <p:cNvCxnSpPr>
            <a:cxnSpLocks/>
          </p:cNvCxnSpPr>
          <p:nvPr/>
        </p:nvCxnSpPr>
        <p:spPr bwMode="auto">
          <a:xfrm flipH="1">
            <a:off x="1304144" y="201767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83D7A5F7-7E75-36B4-027F-EDC9741E7DD9}"/>
              </a:ext>
            </a:extLst>
          </p:cNvPr>
          <p:cNvCxnSpPr>
            <a:cxnSpLocks/>
          </p:cNvCxnSpPr>
          <p:nvPr/>
        </p:nvCxnSpPr>
        <p:spPr bwMode="auto">
          <a:xfrm flipH="1">
            <a:off x="1304144" y="231448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800F23B4-2A10-601B-1071-0CCCD5C692F2}"/>
              </a:ext>
            </a:extLst>
          </p:cNvPr>
          <p:cNvCxnSpPr>
            <a:cxnSpLocks/>
          </p:cNvCxnSpPr>
          <p:nvPr/>
        </p:nvCxnSpPr>
        <p:spPr bwMode="auto">
          <a:xfrm flipH="1">
            <a:off x="1304144" y="261128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48D19FA-7676-7530-4DAC-ED8AFC58FB8B}"/>
              </a:ext>
            </a:extLst>
          </p:cNvPr>
          <p:cNvCxnSpPr>
            <a:cxnSpLocks/>
          </p:cNvCxnSpPr>
          <p:nvPr/>
        </p:nvCxnSpPr>
        <p:spPr bwMode="auto">
          <a:xfrm flipH="1">
            <a:off x="1304144" y="2908092"/>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0874C38-7081-FCF3-8719-D6DD703F1899}"/>
              </a:ext>
            </a:extLst>
          </p:cNvPr>
          <p:cNvCxnSpPr>
            <a:cxnSpLocks/>
          </p:cNvCxnSpPr>
          <p:nvPr/>
        </p:nvCxnSpPr>
        <p:spPr bwMode="auto">
          <a:xfrm flipV="1">
            <a:off x="135661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DFEBF9B3-39E8-7B6A-0B91-6D26EE579EBC}"/>
              </a:ext>
            </a:extLst>
          </p:cNvPr>
          <p:cNvCxnSpPr>
            <a:cxnSpLocks/>
          </p:cNvCxnSpPr>
          <p:nvPr/>
        </p:nvCxnSpPr>
        <p:spPr bwMode="auto">
          <a:xfrm flipV="1">
            <a:off x="149601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A4070215-02BE-6DFE-8D3F-9314371DD5AA}"/>
              </a:ext>
            </a:extLst>
          </p:cNvPr>
          <p:cNvCxnSpPr>
            <a:cxnSpLocks/>
          </p:cNvCxnSpPr>
          <p:nvPr/>
        </p:nvCxnSpPr>
        <p:spPr bwMode="auto">
          <a:xfrm flipV="1">
            <a:off x="163542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84FD993E-E4F8-914C-943F-67B62C41CE41}"/>
              </a:ext>
            </a:extLst>
          </p:cNvPr>
          <p:cNvCxnSpPr>
            <a:cxnSpLocks/>
          </p:cNvCxnSpPr>
          <p:nvPr/>
        </p:nvCxnSpPr>
        <p:spPr bwMode="auto">
          <a:xfrm flipV="1">
            <a:off x="177483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1074730-7D2D-2C1C-3C6D-8353D6347539}"/>
              </a:ext>
            </a:extLst>
          </p:cNvPr>
          <p:cNvCxnSpPr>
            <a:cxnSpLocks/>
          </p:cNvCxnSpPr>
          <p:nvPr/>
        </p:nvCxnSpPr>
        <p:spPr bwMode="auto">
          <a:xfrm flipV="1">
            <a:off x="191424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E5486BA-FE20-3858-4F27-B6D02DB7910D}"/>
              </a:ext>
            </a:extLst>
          </p:cNvPr>
          <p:cNvCxnSpPr>
            <a:cxnSpLocks/>
          </p:cNvCxnSpPr>
          <p:nvPr/>
        </p:nvCxnSpPr>
        <p:spPr bwMode="auto">
          <a:xfrm flipV="1">
            <a:off x="205365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F015909-280C-99E2-E38D-FBB6B624F968}"/>
              </a:ext>
            </a:extLst>
          </p:cNvPr>
          <p:cNvCxnSpPr>
            <a:cxnSpLocks/>
          </p:cNvCxnSpPr>
          <p:nvPr/>
        </p:nvCxnSpPr>
        <p:spPr bwMode="auto">
          <a:xfrm flipV="1">
            <a:off x="219305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7258DD5-F0D0-6C28-2A51-CA9C546A09AD}"/>
              </a:ext>
            </a:extLst>
          </p:cNvPr>
          <p:cNvCxnSpPr>
            <a:cxnSpLocks/>
          </p:cNvCxnSpPr>
          <p:nvPr/>
        </p:nvCxnSpPr>
        <p:spPr bwMode="auto">
          <a:xfrm flipV="1">
            <a:off x="247187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B4CAA748-2533-0187-0D73-F2E06CEBD1E8}"/>
              </a:ext>
            </a:extLst>
          </p:cNvPr>
          <p:cNvCxnSpPr>
            <a:cxnSpLocks/>
          </p:cNvCxnSpPr>
          <p:nvPr/>
        </p:nvCxnSpPr>
        <p:spPr bwMode="auto">
          <a:xfrm flipV="1">
            <a:off x="275069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FDFE5BC-623C-9333-4280-4C29BEDB9EC2}"/>
              </a:ext>
            </a:extLst>
          </p:cNvPr>
          <p:cNvCxnSpPr>
            <a:cxnSpLocks/>
          </p:cNvCxnSpPr>
          <p:nvPr/>
        </p:nvCxnSpPr>
        <p:spPr bwMode="auto">
          <a:xfrm flipV="1">
            <a:off x="2332467"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0B6ECC1-4E91-E167-01E2-6A79CF15B705}"/>
              </a:ext>
            </a:extLst>
          </p:cNvPr>
          <p:cNvCxnSpPr>
            <a:cxnSpLocks/>
          </p:cNvCxnSpPr>
          <p:nvPr/>
        </p:nvCxnSpPr>
        <p:spPr bwMode="auto">
          <a:xfrm flipV="1">
            <a:off x="2611285"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43DA7DD4-D6FA-6390-59B3-628B45E3BBDD}"/>
              </a:ext>
            </a:extLst>
          </p:cNvPr>
          <p:cNvCxnSpPr>
            <a:cxnSpLocks/>
          </p:cNvCxnSpPr>
          <p:nvPr/>
        </p:nvCxnSpPr>
        <p:spPr bwMode="auto">
          <a:xfrm flipV="1">
            <a:off x="2890103"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197E67E-A0D8-42ED-43EE-719E42AF9955}"/>
              </a:ext>
            </a:extLst>
          </p:cNvPr>
          <p:cNvCxnSpPr>
            <a:cxnSpLocks/>
          </p:cNvCxnSpPr>
          <p:nvPr/>
        </p:nvCxnSpPr>
        <p:spPr bwMode="auto">
          <a:xfrm flipV="1">
            <a:off x="302951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704113D-0413-D214-20B1-391FFE42FC16}"/>
              </a:ext>
            </a:extLst>
          </p:cNvPr>
          <p:cNvCxnSpPr>
            <a:cxnSpLocks/>
          </p:cNvCxnSpPr>
          <p:nvPr/>
        </p:nvCxnSpPr>
        <p:spPr bwMode="auto">
          <a:xfrm flipV="1">
            <a:off x="3168921"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5324098-FEA3-CD0E-B8F9-F79ACE5E3916}"/>
              </a:ext>
            </a:extLst>
          </p:cNvPr>
          <p:cNvCxnSpPr>
            <a:cxnSpLocks/>
          </p:cNvCxnSpPr>
          <p:nvPr/>
        </p:nvCxnSpPr>
        <p:spPr bwMode="auto">
          <a:xfrm flipV="1">
            <a:off x="330833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8EE2513-D7C5-418B-F4F2-28715A098F8E}"/>
              </a:ext>
            </a:extLst>
          </p:cNvPr>
          <p:cNvCxnSpPr>
            <a:cxnSpLocks/>
          </p:cNvCxnSpPr>
          <p:nvPr/>
        </p:nvCxnSpPr>
        <p:spPr bwMode="auto">
          <a:xfrm flipV="1">
            <a:off x="3447739"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40D78FCD-6A05-05BD-7BAB-252E43CAFE44}"/>
              </a:ext>
            </a:extLst>
          </p:cNvPr>
          <p:cNvCxnSpPr>
            <a:cxnSpLocks/>
          </p:cNvCxnSpPr>
          <p:nvPr/>
        </p:nvCxnSpPr>
        <p:spPr bwMode="auto">
          <a:xfrm flipV="1">
            <a:off x="358714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319A799-03F0-A7F7-A0C5-F14EF8F05966}"/>
              </a:ext>
            </a:extLst>
          </p:cNvPr>
          <p:cNvCxnSpPr>
            <a:cxnSpLocks/>
          </p:cNvCxnSpPr>
          <p:nvPr/>
        </p:nvCxnSpPr>
        <p:spPr bwMode="auto">
          <a:xfrm flipV="1">
            <a:off x="3726557"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12E69D77-2528-E29E-C173-01631A855EE4}"/>
              </a:ext>
            </a:extLst>
          </p:cNvPr>
          <p:cNvCxnSpPr>
            <a:cxnSpLocks/>
          </p:cNvCxnSpPr>
          <p:nvPr/>
        </p:nvCxnSpPr>
        <p:spPr bwMode="auto">
          <a:xfrm flipV="1">
            <a:off x="414478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47A027E-58D8-6E90-75A7-96231C5781B3}"/>
              </a:ext>
            </a:extLst>
          </p:cNvPr>
          <p:cNvCxnSpPr>
            <a:cxnSpLocks/>
          </p:cNvCxnSpPr>
          <p:nvPr/>
        </p:nvCxnSpPr>
        <p:spPr bwMode="auto">
          <a:xfrm flipV="1">
            <a:off x="386596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93D66CAC-BD03-5F99-2EA2-A459512F416E}"/>
              </a:ext>
            </a:extLst>
          </p:cNvPr>
          <p:cNvCxnSpPr>
            <a:cxnSpLocks/>
          </p:cNvCxnSpPr>
          <p:nvPr/>
        </p:nvCxnSpPr>
        <p:spPr bwMode="auto">
          <a:xfrm flipV="1">
            <a:off x="4005375" y="2908092"/>
            <a:ext cx="0" cy="64008"/>
          </a:xfrm>
          <a:prstGeom prst="line">
            <a:avLst/>
          </a:prstGeom>
          <a:noFill/>
          <a:ln w="28575" cap="flat" cmpd="sng" algn="ctr">
            <a:solidFill>
              <a:schemeClr val="bg1"/>
            </a:solidFill>
            <a:prstDash val="solid"/>
            <a:round/>
            <a:headEnd type="none" w="med" len="med"/>
            <a:tailEnd type="none" w="med" len="med"/>
          </a:ln>
          <a:effectLst/>
        </p:spPr>
      </p:cxnSp>
      <p:sp>
        <p:nvSpPr>
          <p:cNvPr id="41" name="TextBox 40">
            <a:extLst>
              <a:ext uri="{FF2B5EF4-FFF2-40B4-BE49-F238E27FC236}">
                <a16:creationId xmlns:a16="http://schemas.microsoft.com/office/drawing/2014/main" id="{2030A7E8-8F5B-6BB9-9599-21F33F6C35F6}"/>
              </a:ext>
            </a:extLst>
          </p:cNvPr>
          <p:cNvSpPr txBox="1"/>
          <p:nvPr/>
        </p:nvSpPr>
        <p:spPr bwMode="auto">
          <a:xfrm>
            <a:off x="1356610" y="3062523"/>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a:t>
            </a:r>
          </a:p>
        </p:txBody>
      </p:sp>
      <p:sp>
        <p:nvSpPr>
          <p:cNvPr id="42" name="TextBox 41">
            <a:extLst>
              <a:ext uri="{FF2B5EF4-FFF2-40B4-BE49-F238E27FC236}">
                <a16:creationId xmlns:a16="http://schemas.microsoft.com/office/drawing/2014/main" id="{051D430D-BF64-CE11-CEE9-4FDAC26F63E4}"/>
              </a:ext>
            </a:extLst>
          </p:cNvPr>
          <p:cNvSpPr txBox="1"/>
          <p:nvPr/>
        </p:nvSpPr>
        <p:spPr bwMode="auto">
          <a:xfrm rot="16200000">
            <a:off x="228003" y="2035276"/>
            <a:ext cx="14990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a:r>
          </a:p>
        </p:txBody>
      </p:sp>
      <p:sp>
        <p:nvSpPr>
          <p:cNvPr id="43" name="TextBox 42">
            <a:extLst>
              <a:ext uri="{FF2B5EF4-FFF2-40B4-BE49-F238E27FC236}">
                <a16:creationId xmlns:a16="http://schemas.microsoft.com/office/drawing/2014/main" id="{2086297C-C205-B357-38A7-8B3BED72A213}"/>
              </a:ext>
            </a:extLst>
          </p:cNvPr>
          <p:cNvSpPr txBox="1"/>
          <p:nvPr/>
        </p:nvSpPr>
        <p:spPr bwMode="auto">
          <a:xfrm>
            <a:off x="942891" y="128556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4" name="TextBox 43">
            <a:extLst>
              <a:ext uri="{FF2B5EF4-FFF2-40B4-BE49-F238E27FC236}">
                <a16:creationId xmlns:a16="http://schemas.microsoft.com/office/drawing/2014/main" id="{B1CABE0C-5B0E-0314-539B-DACA5D452FD9}"/>
              </a:ext>
            </a:extLst>
          </p:cNvPr>
          <p:cNvSpPr txBox="1"/>
          <p:nvPr/>
        </p:nvSpPr>
        <p:spPr bwMode="auto">
          <a:xfrm>
            <a:off x="942891" y="158038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5" name="TextBox 44">
            <a:extLst>
              <a:ext uri="{FF2B5EF4-FFF2-40B4-BE49-F238E27FC236}">
                <a16:creationId xmlns:a16="http://schemas.microsoft.com/office/drawing/2014/main" id="{9677AA64-E136-26FC-66D9-B3870E0AFBAD}"/>
              </a:ext>
            </a:extLst>
          </p:cNvPr>
          <p:cNvSpPr txBox="1"/>
          <p:nvPr/>
        </p:nvSpPr>
        <p:spPr bwMode="auto">
          <a:xfrm>
            <a:off x="942891" y="187519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6" name="TextBox 45">
            <a:extLst>
              <a:ext uri="{FF2B5EF4-FFF2-40B4-BE49-F238E27FC236}">
                <a16:creationId xmlns:a16="http://schemas.microsoft.com/office/drawing/2014/main" id="{E318C23D-28EB-BC57-64AB-A27FEF30E26A}"/>
              </a:ext>
            </a:extLst>
          </p:cNvPr>
          <p:cNvSpPr txBox="1"/>
          <p:nvPr/>
        </p:nvSpPr>
        <p:spPr bwMode="auto">
          <a:xfrm>
            <a:off x="942891" y="217001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7" name="TextBox 46">
            <a:extLst>
              <a:ext uri="{FF2B5EF4-FFF2-40B4-BE49-F238E27FC236}">
                <a16:creationId xmlns:a16="http://schemas.microsoft.com/office/drawing/2014/main" id="{EDC185F7-487B-3489-09F4-FC022AC995C7}"/>
              </a:ext>
            </a:extLst>
          </p:cNvPr>
          <p:cNvSpPr txBox="1"/>
          <p:nvPr/>
        </p:nvSpPr>
        <p:spPr bwMode="auto">
          <a:xfrm>
            <a:off x="942891" y="246482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8" name="TextBox 47">
            <a:extLst>
              <a:ext uri="{FF2B5EF4-FFF2-40B4-BE49-F238E27FC236}">
                <a16:creationId xmlns:a16="http://schemas.microsoft.com/office/drawing/2014/main" id="{B4E76C02-30F4-A969-9E82-D1C4626942B3}"/>
              </a:ext>
            </a:extLst>
          </p:cNvPr>
          <p:cNvSpPr txBox="1"/>
          <p:nvPr/>
        </p:nvSpPr>
        <p:spPr bwMode="auto">
          <a:xfrm>
            <a:off x="942891" y="275964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9" name="TextBox 48">
            <a:extLst>
              <a:ext uri="{FF2B5EF4-FFF2-40B4-BE49-F238E27FC236}">
                <a16:creationId xmlns:a16="http://schemas.microsoft.com/office/drawing/2014/main" id="{AE99C593-6A67-72C0-FEB2-2363A3CD6EA0}"/>
              </a:ext>
            </a:extLst>
          </p:cNvPr>
          <p:cNvSpPr txBox="1"/>
          <p:nvPr/>
        </p:nvSpPr>
        <p:spPr bwMode="auto">
          <a:xfrm>
            <a:off x="1423576" y="1524892"/>
            <a:ext cx="20601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EAIR </a:t>
            </a:r>
            <a:r>
              <a:rPr lang="en-US" sz="1200" b="0" dirty="0">
                <a:solidFill>
                  <a:schemeClr val="accent3"/>
                </a:solidFill>
                <a:latin typeface="Calibri" panose="020F0502020204030204" pitchFamily="34" charset="0"/>
              </a:rPr>
              <a:t>0.22</a:t>
            </a:r>
            <a:r>
              <a:rPr lang="en-US" sz="1200" b="0" dirty="0">
                <a:solidFill>
                  <a:schemeClr val="bg1"/>
                </a:solidFill>
                <a:latin typeface="Calibri" panose="020F0502020204030204" pitchFamily="34" charset="0"/>
              </a:rPr>
              <a:t> vs. </a:t>
            </a:r>
            <a:r>
              <a:rPr lang="en-US" sz="1200" b="0" dirty="0">
                <a:solidFill>
                  <a:schemeClr val="accent1"/>
                </a:solidFill>
                <a:latin typeface="Calibri" panose="020F0502020204030204" pitchFamily="34" charset="0"/>
              </a:rPr>
              <a:t>0.78</a:t>
            </a:r>
            <a:r>
              <a:rPr lang="en-US" sz="1200" b="0" dirty="0">
                <a:solidFill>
                  <a:schemeClr val="bg1"/>
                </a:solidFill>
                <a:latin typeface="Calibri" panose="020F0502020204030204" pitchFamily="34" charset="0"/>
              </a:rPr>
              <a:t> (</a:t>
            </a:r>
            <a:r>
              <a:rPr lang="en-US" sz="1200" b="0" i="1" dirty="0">
                <a:solidFill>
                  <a:schemeClr val="bg1"/>
                </a:solidFill>
                <a:latin typeface="Calibri" panose="020F0502020204030204" pitchFamily="34" charset="0"/>
              </a:rPr>
              <a:t>P</a:t>
            </a:r>
            <a:r>
              <a:rPr lang="en-US" sz="1200" b="0" dirty="0">
                <a:solidFill>
                  <a:schemeClr val="bg1"/>
                </a:solidFill>
                <a:latin typeface="Calibri" panose="020F0502020204030204" pitchFamily="34" charset="0"/>
              </a:rPr>
              <a:t> &lt;.05)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Censored</a:t>
            </a:r>
          </a:p>
        </p:txBody>
      </p:sp>
      <p:sp>
        <p:nvSpPr>
          <p:cNvPr id="50" name="TextBox 49">
            <a:extLst>
              <a:ext uri="{FF2B5EF4-FFF2-40B4-BE49-F238E27FC236}">
                <a16:creationId xmlns:a16="http://schemas.microsoft.com/office/drawing/2014/main" id="{64ED9C67-A7F7-BEC4-E183-4EB5B4D37B8B}"/>
              </a:ext>
            </a:extLst>
          </p:cNvPr>
          <p:cNvSpPr txBox="1"/>
          <p:nvPr/>
        </p:nvSpPr>
        <p:spPr bwMode="auto">
          <a:xfrm>
            <a:off x="1409077" y="1057147"/>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Atrial Fibrillation/Flutter</a:t>
            </a:r>
          </a:p>
        </p:txBody>
      </p:sp>
      <p:sp>
        <p:nvSpPr>
          <p:cNvPr id="51" name="TextBox 50">
            <a:extLst>
              <a:ext uri="{FF2B5EF4-FFF2-40B4-BE49-F238E27FC236}">
                <a16:creationId xmlns:a16="http://schemas.microsoft.com/office/drawing/2014/main" id="{2D9AF01E-2D70-7C90-D28E-F2B24AA4793B}"/>
              </a:ext>
            </a:extLst>
          </p:cNvPr>
          <p:cNvSpPr txBox="1"/>
          <p:nvPr/>
        </p:nvSpPr>
        <p:spPr bwMode="auto">
          <a:xfrm>
            <a:off x="3960406"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52" name="TextBox 51">
            <a:extLst>
              <a:ext uri="{FF2B5EF4-FFF2-40B4-BE49-F238E27FC236}">
                <a16:creationId xmlns:a16="http://schemas.microsoft.com/office/drawing/2014/main" id="{52D23DB2-4FBF-258C-C705-108D3F8D75E3}"/>
              </a:ext>
            </a:extLst>
          </p:cNvPr>
          <p:cNvSpPr txBox="1"/>
          <p:nvPr/>
        </p:nvSpPr>
        <p:spPr bwMode="auto">
          <a:xfrm>
            <a:off x="11724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53" name="TextBox 52">
            <a:extLst>
              <a:ext uri="{FF2B5EF4-FFF2-40B4-BE49-F238E27FC236}">
                <a16:creationId xmlns:a16="http://schemas.microsoft.com/office/drawing/2014/main" id="{FDE49D5F-A317-34A8-7DA7-C0E1FC375365}"/>
              </a:ext>
            </a:extLst>
          </p:cNvPr>
          <p:cNvSpPr txBox="1"/>
          <p:nvPr/>
        </p:nvSpPr>
        <p:spPr bwMode="auto">
          <a:xfrm>
            <a:off x="13118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sp>
        <p:nvSpPr>
          <p:cNvPr id="54" name="TextBox 53">
            <a:extLst>
              <a:ext uri="{FF2B5EF4-FFF2-40B4-BE49-F238E27FC236}">
                <a16:creationId xmlns:a16="http://schemas.microsoft.com/office/drawing/2014/main" id="{B2B29E68-33A8-EA19-63DC-405D4A2ABA59}"/>
              </a:ext>
            </a:extLst>
          </p:cNvPr>
          <p:cNvSpPr txBox="1"/>
          <p:nvPr/>
        </p:nvSpPr>
        <p:spPr bwMode="auto">
          <a:xfrm>
            <a:off x="14512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58BDBF82-661E-D848-A600-68DDA0E3DB45}"/>
              </a:ext>
            </a:extLst>
          </p:cNvPr>
          <p:cNvSpPr txBox="1"/>
          <p:nvPr/>
        </p:nvSpPr>
        <p:spPr bwMode="auto">
          <a:xfrm>
            <a:off x="15906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a:t>
            </a:r>
          </a:p>
        </p:txBody>
      </p:sp>
      <p:sp>
        <p:nvSpPr>
          <p:cNvPr id="56" name="TextBox 55">
            <a:extLst>
              <a:ext uri="{FF2B5EF4-FFF2-40B4-BE49-F238E27FC236}">
                <a16:creationId xmlns:a16="http://schemas.microsoft.com/office/drawing/2014/main" id="{3930CE76-2971-62BA-AC0A-06E130346861}"/>
              </a:ext>
            </a:extLst>
          </p:cNvPr>
          <p:cNvSpPr txBox="1"/>
          <p:nvPr/>
        </p:nvSpPr>
        <p:spPr bwMode="auto">
          <a:xfrm>
            <a:off x="18694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15</a:t>
            </a:r>
          </a:p>
        </p:txBody>
      </p:sp>
      <p:sp>
        <p:nvSpPr>
          <p:cNvPr id="57" name="TextBox 56">
            <a:extLst>
              <a:ext uri="{FF2B5EF4-FFF2-40B4-BE49-F238E27FC236}">
                <a16:creationId xmlns:a16="http://schemas.microsoft.com/office/drawing/2014/main" id="{F18FE063-1254-C136-2235-87A552B703D7}"/>
              </a:ext>
            </a:extLst>
          </p:cNvPr>
          <p:cNvSpPr txBox="1"/>
          <p:nvPr/>
        </p:nvSpPr>
        <p:spPr bwMode="auto">
          <a:xfrm>
            <a:off x="21482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21</a:t>
            </a:r>
          </a:p>
        </p:txBody>
      </p:sp>
      <p:sp>
        <p:nvSpPr>
          <p:cNvPr id="58" name="TextBox 57">
            <a:extLst>
              <a:ext uri="{FF2B5EF4-FFF2-40B4-BE49-F238E27FC236}">
                <a16:creationId xmlns:a16="http://schemas.microsoft.com/office/drawing/2014/main" id="{4B9D7A7E-2B44-9330-0C26-7B944C61BA03}"/>
              </a:ext>
            </a:extLst>
          </p:cNvPr>
          <p:cNvSpPr txBox="1"/>
          <p:nvPr/>
        </p:nvSpPr>
        <p:spPr bwMode="auto">
          <a:xfrm>
            <a:off x="24270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27</a:t>
            </a:r>
          </a:p>
        </p:txBody>
      </p:sp>
      <p:sp>
        <p:nvSpPr>
          <p:cNvPr id="62" name="TextBox 61">
            <a:extLst>
              <a:ext uri="{FF2B5EF4-FFF2-40B4-BE49-F238E27FC236}">
                <a16:creationId xmlns:a16="http://schemas.microsoft.com/office/drawing/2014/main" id="{62FB4DD8-AF4F-B144-5740-518D72D2FC36}"/>
              </a:ext>
            </a:extLst>
          </p:cNvPr>
          <p:cNvSpPr txBox="1"/>
          <p:nvPr/>
        </p:nvSpPr>
        <p:spPr bwMode="auto">
          <a:xfrm>
            <a:off x="25664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a:t>
            </a:r>
          </a:p>
        </p:txBody>
      </p:sp>
      <p:sp>
        <p:nvSpPr>
          <p:cNvPr id="63" name="TextBox 62">
            <a:extLst>
              <a:ext uri="{FF2B5EF4-FFF2-40B4-BE49-F238E27FC236}">
                <a16:creationId xmlns:a16="http://schemas.microsoft.com/office/drawing/2014/main" id="{44C795AD-0EEA-841A-7C6C-14090317C3A6}"/>
              </a:ext>
            </a:extLst>
          </p:cNvPr>
          <p:cNvSpPr txBox="1"/>
          <p:nvPr/>
        </p:nvSpPr>
        <p:spPr bwMode="auto">
          <a:xfrm>
            <a:off x="27058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33</a:t>
            </a:r>
          </a:p>
        </p:txBody>
      </p:sp>
      <p:sp>
        <p:nvSpPr>
          <p:cNvPr id="64" name="TextBox 63">
            <a:extLst>
              <a:ext uri="{FF2B5EF4-FFF2-40B4-BE49-F238E27FC236}">
                <a16:creationId xmlns:a16="http://schemas.microsoft.com/office/drawing/2014/main" id="{61B247F3-2717-9C19-8BB9-5FD6854EF9A1}"/>
              </a:ext>
            </a:extLst>
          </p:cNvPr>
          <p:cNvSpPr txBox="1"/>
          <p:nvPr/>
        </p:nvSpPr>
        <p:spPr bwMode="auto">
          <a:xfrm>
            <a:off x="28452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36</a:t>
            </a:r>
          </a:p>
        </p:txBody>
      </p:sp>
      <p:sp>
        <p:nvSpPr>
          <p:cNvPr id="65" name="TextBox 64">
            <a:extLst>
              <a:ext uri="{FF2B5EF4-FFF2-40B4-BE49-F238E27FC236}">
                <a16:creationId xmlns:a16="http://schemas.microsoft.com/office/drawing/2014/main" id="{9767C0BA-459A-1D27-F5B1-06849F5103F2}"/>
              </a:ext>
            </a:extLst>
          </p:cNvPr>
          <p:cNvSpPr txBox="1"/>
          <p:nvPr/>
        </p:nvSpPr>
        <p:spPr bwMode="auto">
          <a:xfrm>
            <a:off x="29846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39</a:t>
            </a:r>
          </a:p>
        </p:txBody>
      </p:sp>
      <p:sp>
        <p:nvSpPr>
          <p:cNvPr id="66" name="TextBox 65">
            <a:extLst>
              <a:ext uri="{FF2B5EF4-FFF2-40B4-BE49-F238E27FC236}">
                <a16:creationId xmlns:a16="http://schemas.microsoft.com/office/drawing/2014/main" id="{068E4F4F-5D1B-E3D2-C1F9-B15DF2F83E16}"/>
              </a:ext>
            </a:extLst>
          </p:cNvPr>
          <p:cNvSpPr txBox="1"/>
          <p:nvPr/>
        </p:nvSpPr>
        <p:spPr bwMode="auto">
          <a:xfrm>
            <a:off x="32634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45</a:t>
            </a:r>
          </a:p>
        </p:txBody>
      </p:sp>
      <p:sp>
        <p:nvSpPr>
          <p:cNvPr id="67" name="TextBox 66">
            <a:extLst>
              <a:ext uri="{FF2B5EF4-FFF2-40B4-BE49-F238E27FC236}">
                <a16:creationId xmlns:a16="http://schemas.microsoft.com/office/drawing/2014/main" id="{AC612F0A-96CC-B8C9-623B-F0341B8D59D5}"/>
              </a:ext>
            </a:extLst>
          </p:cNvPr>
          <p:cNvSpPr txBox="1"/>
          <p:nvPr/>
        </p:nvSpPr>
        <p:spPr bwMode="auto">
          <a:xfrm>
            <a:off x="34028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a:t>
            </a:r>
          </a:p>
        </p:txBody>
      </p:sp>
      <p:sp>
        <p:nvSpPr>
          <p:cNvPr id="68" name="TextBox 67">
            <a:extLst>
              <a:ext uri="{FF2B5EF4-FFF2-40B4-BE49-F238E27FC236}">
                <a16:creationId xmlns:a16="http://schemas.microsoft.com/office/drawing/2014/main" id="{4A99F2CE-6134-C766-E418-166BF6F54AA5}"/>
              </a:ext>
            </a:extLst>
          </p:cNvPr>
          <p:cNvSpPr txBox="1"/>
          <p:nvPr/>
        </p:nvSpPr>
        <p:spPr bwMode="auto">
          <a:xfrm>
            <a:off x="35422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51</a:t>
            </a:r>
          </a:p>
        </p:txBody>
      </p:sp>
      <p:sp>
        <p:nvSpPr>
          <p:cNvPr id="69" name="TextBox 68">
            <a:extLst>
              <a:ext uri="{FF2B5EF4-FFF2-40B4-BE49-F238E27FC236}">
                <a16:creationId xmlns:a16="http://schemas.microsoft.com/office/drawing/2014/main" id="{CAEC3EEE-40AF-67B0-E9B5-00985FEFD76F}"/>
              </a:ext>
            </a:extLst>
          </p:cNvPr>
          <p:cNvSpPr txBox="1"/>
          <p:nvPr/>
        </p:nvSpPr>
        <p:spPr bwMode="auto">
          <a:xfrm>
            <a:off x="36816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a:t>
            </a:r>
          </a:p>
        </p:txBody>
      </p:sp>
      <p:sp>
        <p:nvSpPr>
          <p:cNvPr id="70" name="TextBox 69">
            <a:extLst>
              <a:ext uri="{FF2B5EF4-FFF2-40B4-BE49-F238E27FC236}">
                <a16:creationId xmlns:a16="http://schemas.microsoft.com/office/drawing/2014/main" id="{09745115-8CC9-66B3-A7B2-9253775F6151}"/>
              </a:ext>
            </a:extLst>
          </p:cNvPr>
          <p:cNvSpPr txBox="1"/>
          <p:nvPr/>
        </p:nvSpPr>
        <p:spPr bwMode="auto">
          <a:xfrm>
            <a:off x="382100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57</a:t>
            </a:r>
          </a:p>
        </p:txBody>
      </p:sp>
      <p:sp>
        <p:nvSpPr>
          <p:cNvPr id="72" name="TextBox 71">
            <a:extLst>
              <a:ext uri="{FF2B5EF4-FFF2-40B4-BE49-F238E27FC236}">
                <a16:creationId xmlns:a16="http://schemas.microsoft.com/office/drawing/2014/main" id="{4D73E6DD-F13D-87B4-55F0-F9CBFA98B837}"/>
              </a:ext>
            </a:extLst>
          </p:cNvPr>
          <p:cNvSpPr txBox="1"/>
          <p:nvPr/>
        </p:nvSpPr>
        <p:spPr bwMode="auto">
          <a:xfrm>
            <a:off x="250652" y="3127062"/>
            <a:ext cx="1439081"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900" dirty="0">
                <a:solidFill>
                  <a:schemeClr val="bg1"/>
                </a:solidFill>
                <a:latin typeface="Calibri" panose="020F0502020204030204" pitchFamily="34" charset="0"/>
              </a:rPr>
              <a:t>Patients at Risk, n</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bg1"/>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73" name="TextBox 72">
            <a:extLst>
              <a:ext uri="{FF2B5EF4-FFF2-40B4-BE49-F238E27FC236}">
                <a16:creationId xmlns:a16="http://schemas.microsoft.com/office/drawing/2014/main" id="{6A90A2F8-ADD1-7C84-60F3-A439CD451B33}"/>
              </a:ext>
            </a:extLst>
          </p:cNvPr>
          <p:cNvSpPr txBox="1"/>
          <p:nvPr/>
        </p:nvSpPr>
        <p:spPr bwMode="auto">
          <a:xfrm>
            <a:off x="115523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101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98</a:t>
            </a:r>
          </a:p>
        </p:txBody>
      </p:sp>
      <p:sp>
        <p:nvSpPr>
          <p:cNvPr id="74" name="TextBox 73">
            <a:extLst>
              <a:ext uri="{FF2B5EF4-FFF2-40B4-BE49-F238E27FC236}">
                <a16:creationId xmlns:a16="http://schemas.microsoft.com/office/drawing/2014/main" id="{26A3D0CF-F9AA-4926-A7D8-50FD92909C83}"/>
              </a:ext>
            </a:extLst>
          </p:cNvPr>
          <p:cNvSpPr txBox="1"/>
          <p:nvPr/>
        </p:nvSpPr>
        <p:spPr bwMode="auto">
          <a:xfrm>
            <a:off x="129595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95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87</a:t>
            </a:r>
          </a:p>
        </p:txBody>
      </p:sp>
      <p:sp>
        <p:nvSpPr>
          <p:cNvPr id="75" name="TextBox 74">
            <a:extLst>
              <a:ext uri="{FF2B5EF4-FFF2-40B4-BE49-F238E27FC236}">
                <a16:creationId xmlns:a16="http://schemas.microsoft.com/office/drawing/2014/main" id="{402CF1E5-9EBA-4B46-166B-06345721CD1E}"/>
              </a:ext>
            </a:extLst>
          </p:cNvPr>
          <p:cNvSpPr txBox="1"/>
          <p:nvPr/>
        </p:nvSpPr>
        <p:spPr bwMode="auto">
          <a:xfrm>
            <a:off x="143666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94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83</a:t>
            </a:r>
          </a:p>
        </p:txBody>
      </p:sp>
      <p:sp>
        <p:nvSpPr>
          <p:cNvPr id="76" name="TextBox 75">
            <a:extLst>
              <a:ext uri="{FF2B5EF4-FFF2-40B4-BE49-F238E27FC236}">
                <a16:creationId xmlns:a16="http://schemas.microsoft.com/office/drawing/2014/main" id="{E51D4A65-864D-DCF7-0AAC-50B284C4C0B4}"/>
              </a:ext>
            </a:extLst>
          </p:cNvPr>
          <p:cNvSpPr txBox="1"/>
          <p:nvPr/>
        </p:nvSpPr>
        <p:spPr bwMode="auto">
          <a:xfrm>
            <a:off x="157738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92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78</a:t>
            </a:r>
          </a:p>
        </p:txBody>
      </p:sp>
      <p:sp>
        <p:nvSpPr>
          <p:cNvPr id="77" name="TextBox 76">
            <a:extLst>
              <a:ext uri="{FF2B5EF4-FFF2-40B4-BE49-F238E27FC236}">
                <a16:creationId xmlns:a16="http://schemas.microsoft.com/office/drawing/2014/main" id="{1112B5FF-03A3-B00D-F2EE-DECD842DD4BF}"/>
              </a:ext>
            </a:extLst>
          </p:cNvPr>
          <p:cNvSpPr txBox="1"/>
          <p:nvPr/>
        </p:nvSpPr>
        <p:spPr bwMode="auto">
          <a:xfrm>
            <a:off x="171809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74</a:t>
            </a:r>
          </a:p>
        </p:txBody>
      </p:sp>
      <p:sp>
        <p:nvSpPr>
          <p:cNvPr id="78" name="TextBox 77">
            <a:extLst>
              <a:ext uri="{FF2B5EF4-FFF2-40B4-BE49-F238E27FC236}">
                <a16:creationId xmlns:a16="http://schemas.microsoft.com/office/drawing/2014/main" id="{EEB3BCF0-CC92-780B-FFBB-0CB5B297511E}"/>
              </a:ext>
            </a:extLst>
          </p:cNvPr>
          <p:cNvSpPr txBox="1"/>
          <p:nvPr/>
        </p:nvSpPr>
        <p:spPr bwMode="auto">
          <a:xfrm>
            <a:off x="185881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71</a:t>
            </a:r>
          </a:p>
        </p:txBody>
      </p:sp>
      <p:sp>
        <p:nvSpPr>
          <p:cNvPr id="79" name="TextBox 78">
            <a:extLst>
              <a:ext uri="{FF2B5EF4-FFF2-40B4-BE49-F238E27FC236}">
                <a16:creationId xmlns:a16="http://schemas.microsoft.com/office/drawing/2014/main" id="{6F3A7EBF-70FC-0CBE-0A6A-119E9BC3AE06}"/>
              </a:ext>
            </a:extLst>
          </p:cNvPr>
          <p:cNvSpPr txBox="1"/>
          <p:nvPr/>
        </p:nvSpPr>
        <p:spPr bwMode="auto">
          <a:xfrm>
            <a:off x="199952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68</a:t>
            </a:r>
          </a:p>
        </p:txBody>
      </p:sp>
      <p:sp>
        <p:nvSpPr>
          <p:cNvPr id="80" name="TextBox 79">
            <a:extLst>
              <a:ext uri="{FF2B5EF4-FFF2-40B4-BE49-F238E27FC236}">
                <a16:creationId xmlns:a16="http://schemas.microsoft.com/office/drawing/2014/main" id="{06C2242E-33FC-03B6-890D-C0F094339494}"/>
              </a:ext>
            </a:extLst>
          </p:cNvPr>
          <p:cNvSpPr txBox="1"/>
          <p:nvPr/>
        </p:nvSpPr>
        <p:spPr bwMode="auto">
          <a:xfrm>
            <a:off x="228095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62</a:t>
            </a:r>
          </a:p>
        </p:txBody>
      </p:sp>
      <p:sp>
        <p:nvSpPr>
          <p:cNvPr id="84" name="TextBox 83">
            <a:extLst>
              <a:ext uri="{FF2B5EF4-FFF2-40B4-BE49-F238E27FC236}">
                <a16:creationId xmlns:a16="http://schemas.microsoft.com/office/drawing/2014/main" id="{30310A92-C2B7-7C8C-CE0B-9BE6780B2328}"/>
              </a:ext>
            </a:extLst>
          </p:cNvPr>
          <p:cNvSpPr txBox="1"/>
          <p:nvPr/>
        </p:nvSpPr>
        <p:spPr bwMode="auto">
          <a:xfrm>
            <a:off x="270310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54</a:t>
            </a:r>
          </a:p>
        </p:txBody>
      </p:sp>
      <p:sp>
        <p:nvSpPr>
          <p:cNvPr id="85" name="TextBox 84">
            <a:extLst>
              <a:ext uri="{FF2B5EF4-FFF2-40B4-BE49-F238E27FC236}">
                <a16:creationId xmlns:a16="http://schemas.microsoft.com/office/drawing/2014/main" id="{E1DFF9E4-7162-97E8-5074-E29F62CBBE88}"/>
              </a:ext>
            </a:extLst>
          </p:cNvPr>
          <p:cNvSpPr txBox="1"/>
          <p:nvPr/>
        </p:nvSpPr>
        <p:spPr bwMode="auto">
          <a:xfrm>
            <a:off x="284381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49</a:t>
            </a:r>
          </a:p>
        </p:txBody>
      </p:sp>
      <p:sp>
        <p:nvSpPr>
          <p:cNvPr id="86" name="TextBox 85">
            <a:extLst>
              <a:ext uri="{FF2B5EF4-FFF2-40B4-BE49-F238E27FC236}">
                <a16:creationId xmlns:a16="http://schemas.microsoft.com/office/drawing/2014/main" id="{947916FE-F573-28CF-2022-90401577B418}"/>
              </a:ext>
            </a:extLst>
          </p:cNvPr>
          <p:cNvSpPr txBox="1"/>
          <p:nvPr/>
        </p:nvSpPr>
        <p:spPr bwMode="auto">
          <a:xfrm>
            <a:off x="298453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48</a:t>
            </a:r>
          </a:p>
        </p:txBody>
      </p:sp>
      <p:sp>
        <p:nvSpPr>
          <p:cNvPr id="87" name="TextBox 86">
            <a:extLst>
              <a:ext uri="{FF2B5EF4-FFF2-40B4-BE49-F238E27FC236}">
                <a16:creationId xmlns:a16="http://schemas.microsoft.com/office/drawing/2014/main" id="{367E66F7-884E-798A-BF3A-2C0B9CFD6FF5}"/>
              </a:ext>
            </a:extLst>
          </p:cNvPr>
          <p:cNvSpPr txBox="1"/>
          <p:nvPr/>
        </p:nvSpPr>
        <p:spPr bwMode="auto">
          <a:xfrm>
            <a:off x="312524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52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40</a:t>
            </a:r>
          </a:p>
        </p:txBody>
      </p:sp>
      <p:sp>
        <p:nvSpPr>
          <p:cNvPr id="88" name="TextBox 87">
            <a:extLst>
              <a:ext uri="{FF2B5EF4-FFF2-40B4-BE49-F238E27FC236}">
                <a16:creationId xmlns:a16="http://schemas.microsoft.com/office/drawing/2014/main" id="{61FED596-490D-EFCE-F456-28DDCFCCB9CC}"/>
              </a:ext>
            </a:extLst>
          </p:cNvPr>
          <p:cNvSpPr txBox="1"/>
          <p:nvPr/>
        </p:nvSpPr>
        <p:spPr bwMode="auto">
          <a:xfrm>
            <a:off x="326596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41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25</a:t>
            </a:r>
          </a:p>
        </p:txBody>
      </p:sp>
      <p:sp>
        <p:nvSpPr>
          <p:cNvPr id="89" name="TextBox 88">
            <a:extLst>
              <a:ext uri="{FF2B5EF4-FFF2-40B4-BE49-F238E27FC236}">
                <a16:creationId xmlns:a16="http://schemas.microsoft.com/office/drawing/2014/main" id="{599A47AB-C782-1680-CB6F-FDB46FFBDE66}"/>
              </a:ext>
            </a:extLst>
          </p:cNvPr>
          <p:cNvSpPr txBox="1"/>
          <p:nvPr/>
        </p:nvSpPr>
        <p:spPr bwMode="auto">
          <a:xfrm>
            <a:off x="340667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22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a:t>
            </a:r>
          </a:p>
        </p:txBody>
      </p:sp>
      <p:sp>
        <p:nvSpPr>
          <p:cNvPr id="90" name="TextBox 89">
            <a:extLst>
              <a:ext uri="{FF2B5EF4-FFF2-40B4-BE49-F238E27FC236}">
                <a16:creationId xmlns:a16="http://schemas.microsoft.com/office/drawing/2014/main" id="{BA1A8ADF-66AF-9C17-03D4-1F60CBD60731}"/>
              </a:ext>
            </a:extLst>
          </p:cNvPr>
          <p:cNvSpPr txBox="1"/>
          <p:nvPr/>
        </p:nvSpPr>
        <p:spPr bwMode="auto">
          <a:xfrm>
            <a:off x="354739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a:t>
            </a:r>
          </a:p>
        </p:txBody>
      </p:sp>
      <p:sp>
        <p:nvSpPr>
          <p:cNvPr id="91" name="TextBox 90">
            <a:extLst>
              <a:ext uri="{FF2B5EF4-FFF2-40B4-BE49-F238E27FC236}">
                <a16:creationId xmlns:a16="http://schemas.microsoft.com/office/drawing/2014/main" id="{9956577C-8F0D-0C60-5DBE-C07AEED25AD6}"/>
              </a:ext>
            </a:extLst>
          </p:cNvPr>
          <p:cNvSpPr txBox="1"/>
          <p:nvPr/>
        </p:nvSpPr>
        <p:spPr bwMode="auto">
          <a:xfrm>
            <a:off x="368810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a:t>
            </a:r>
          </a:p>
        </p:txBody>
      </p:sp>
      <p:sp>
        <p:nvSpPr>
          <p:cNvPr id="92" name="TextBox 91">
            <a:extLst>
              <a:ext uri="{FF2B5EF4-FFF2-40B4-BE49-F238E27FC236}">
                <a16:creationId xmlns:a16="http://schemas.microsoft.com/office/drawing/2014/main" id="{36506A2C-464C-4C81-1F44-C496BAA12A62}"/>
              </a:ext>
            </a:extLst>
          </p:cNvPr>
          <p:cNvSpPr txBox="1"/>
          <p:nvPr/>
        </p:nvSpPr>
        <p:spPr bwMode="auto">
          <a:xfrm>
            <a:off x="382882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a:t>
            </a:r>
          </a:p>
        </p:txBody>
      </p:sp>
      <p:sp>
        <p:nvSpPr>
          <p:cNvPr id="93" name="TextBox 92">
            <a:extLst>
              <a:ext uri="{FF2B5EF4-FFF2-40B4-BE49-F238E27FC236}">
                <a16:creationId xmlns:a16="http://schemas.microsoft.com/office/drawing/2014/main" id="{0B3E8D3F-F13A-8DB2-657D-2B0237CA9F72}"/>
              </a:ext>
            </a:extLst>
          </p:cNvPr>
          <p:cNvSpPr txBox="1"/>
          <p:nvPr/>
        </p:nvSpPr>
        <p:spPr bwMode="auto">
          <a:xfrm>
            <a:off x="3969537"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95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87</a:t>
            </a:r>
          </a:p>
        </p:txBody>
      </p:sp>
      <p:sp>
        <p:nvSpPr>
          <p:cNvPr id="94" name="TextBox 93">
            <a:extLst>
              <a:ext uri="{FF2B5EF4-FFF2-40B4-BE49-F238E27FC236}">
                <a16:creationId xmlns:a16="http://schemas.microsoft.com/office/drawing/2014/main" id="{BC0503FF-4892-C4EB-58DB-9CC739790DAE}"/>
              </a:ext>
            </a:extLst>
          </p:cNvPr>
          <p:cNvSpPr txBox="1"/>
          <p:nvPr/>
        </p:nvSpPr>
        <p:spPr bwMode="auto">
          <a:xfrm>
            <a:off x="601273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47</a:t>
            </a:r>
          </a:p>
        </p:txBody>
      </p:sp>
      <p:sp>
        <p:nvSpPr>
          <p:cNvPr id="96" name="TextBox 95">
            <a:extLst>
              <a:ext uri="{FF2B5EF4-FFF2-40B4-BE49-F238E27FC236}">
                <a16:creationId xmlns:a16="http://schemas.microsoft.com/office/drawing/2014/main" id="{53FF8097-AD6D-E382-9AFA-6EF008BA63E9}"/>
              </a:ext>
            </a:extLst>
          </p:cNvPr>
          <p:cNvSpPr txBox="1"/>
          <p:nvPr/>
        </p:nvSpPr>
        <p:spPr bwMode="auto">
          <a:xfrm>
            <a:off x="559058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58</a:t>
            </a:r>
          </a:p>
        </p:txBody>
      </p:sp>
      <p:sp>
        <p:nvSpPr>
          <p:cNvPr id="97" name="TextBox 96">
            <a:extLst>
              <a:ext uri="{FF2B5EF4-FFF2-40B4-BE49-F238E27FC236}">
                <a16:creationId xmlns:a16="http://schemas.microsoft.com/office/drawing/2014/main" id="{9A42CB39-5D0B-EE5A-BB49-B74FF5750056}"/>
              </a:ext>
            </a:extLst>
          </p:cNvPr>
          <p:cNvSpPr txBox="1"/>
          <p:nvPr/>
        </p:nvSpPr>
        <p:spPr bwMode="auto">
          <a:xfrm>
            <a:off x="65743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sp>
        <p:nvSpPr>
          <p:cNvPr id="98" name="TextBox 97">
            <a:extLst>
              <a:ext uri="{FF2B5EF4-FFF2-40B4-BE49-F238E27FC236}">
                <a16:creationId xmlns:a16="http://schemas.microsoft.com/office/drawing/2014/main" id="{1D7E6599-7BD8-72B2-D692-50DDE4A0DC6B}"/>
              </a:ext>
            </a:extLst>
          </p:cNvPr>
          <p:cNvSpPr txBox="1"/>
          <p:nvPr/>
        </p:nvSpPr>
        <p:spPr bwMode="auto">
          <a:xfrm>
            <a:off x="57379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a:t>
            </a:r>
          </a:p>
        </p:txBody>
      </p:sp>
      <p:sp>
        <p:nvSpPr>
          <p:cNvPr id="99" name="TextBox 98">
            <a:extLst>
              <a:ext uri="{FF2B5EF4-FFF2-40B4-BE49-F238E27FC236}">
                <a16:creationId xmlns:a16="http://schemas.microsoft.com/office/drawing/2014/main" id="{26A75661-4BEF-9CC7-E7B7-94C1923648C9}"/>
              </a:ext>
            </a:extLst>
          </p:cNvPr>
          <p:cNvSpPr txBox="1"/>
          <p:nvPr/>
        </p:nvSpPr>
        <p:spPr bwMode="auto">
          <a:xfrm>
            <a:off x="54591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a:t>
            </a:r>
          </a:p>
        </p:txBody>
      </p:sp>
      <p:sp>
        <p:nvSpPr>
          <p:cNvPr id="100" name="TextBox 99">
            <a:extLst>
              <a:ext uri="{FF2B5EF4-FFF2-40B4-BE49-F238E27FC236}">
                <a16:creationId xmlns:a16="http://schemas.microsoft.com/office/drawing/2014/main" id="{E61E06E7-1918-AC23-F46A-F9903CAEFAC2}"/>
              </a:ext>
            </a:extLst>
          </p:cNvPr>
          <p:cNvSpPr txBox="1"/>
          <p:nvPr/>
        </p:nvSpPr>
        <p:spPr bwMode="auto">
          <a:xfrm>
            <a:off x="51803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a:t>
            </a:r>
          </a:p>
        </p:txBody>
      </p:sp>
      <p:cxnSp>
        <p:nvCxnSpPr>
          <p:cNvPr id="101" name="Straight Connector 100">
            <a:extLst>
              <a:ext uri="{FF2B5EF4-FFF2-40B4-BE49-F238E27FC236}">
                <a16:creationId xmlns:a16="http://schemas.microsoft.com/office/drawing/2014/main" id="{1DDDA5F1-0E8A-0480-102E-3BC08A44A17C}"/>
              </a:ext>
            </a:extLst>
          </p:cNvPr>
          <p:cNvCxnSpPr/>
          <p:nvPr/>
        </p:nvCxnSpPr>
        <p:spPr bwMode="auto">
          <a:xfrm>
            <a:off x="4806956" y="1416570"/>
            <a:ext cx="0" cy="1499017"/>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C9537E1-9E96-A181-9B47-51CF753E7ADC}"/>
              </a:ext>
            </a:extLst>
          </p:cNvPr>
          <p:cNvCxnSpPr>
            <a:cxnSpLocks/>
          </p:cNvCxnSpPr>
          <p:nvPr/>
        </p:nvCxnSpPr>
        <p:spPr bwMode="auto">
          <a:xfrm>
            <a:off x="4806956" y="2908092"/>
            <a:ext cx="2795665"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3EE3A4C7-2603-F79D-91BC-B9A8DDE18B30}"/>
              </a:ext>
            </a:extLst>
          </p:cNvPr>
          <p:cNvCxnSpPr>
            <a:cxnSpLocks/>
          </p:cNvCxnSpPr>
          <p:nvPr/>
        </p:nvCxnSpPr>
        <p:spPr bwMode="auto">
          <a:xfrm flipH="1">
            <a:off x="4754490" y="142406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F421FA0D-1F41-B7F0-8809-7C71AA2239B5}"/>
              </a:ext>
            </a:extLst>
          </p:cNvPr>
          <p:cNvCxnSpPr>
            <a:cxnSpLocks/>
          </p:cNvCxnSpPr>
          <p:nvPr/>
        </p:nvCxnSpPr>
        <p:spPr bwMode="auto">
          <a:xfrm flipH="1">
            <a:off x="4754490" y="172087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AB0769F-AC15-D600-55CE-405E93E995D0}"/>
              </a:ext>
            </a:extLst>
          </p:cNvPr>
          <p:cNvCxnSpPr>
            <a:cxnSpLocks/>
          </p:cNvCxnSpPr>
          <p:nvPr/>
        </p:nvCxnSpPr>
        <p:spPr bwMode="auto">
          <a:xfrm flipH="1">
            <a:off x="4754490" y="201767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D8AFDD16-A3F9-B26A-00A2-950CF75ABC08}"/>
              </a:ext>
            </a:extLst>
          </p:cNvPr>
          <p:cNvCxnSpPr>
            <a:cxnSpLocks/>
          </p:cNvCxnSpPr>
          <p:nvPr/>
        </p:nvCxnSpPr>
        <p:spPr bwMode="auto">
          <a:xfrm flipH="1">
            <a:off x="4754490" y="231448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0B20AE23-1E99-E323-6B57-89A837BB26FB}"/>
              </a:ext>
            </a:extLst>
          </p:cNvPr>
          <p:cNvCxnSpPr>
            <a:cxnSpLocks/>
          </p:cNvCxnSpPr>
          <p:nvPr/>
        </p:nvCxnSpPr>
        <p:spPr bwMode="auto">
          <a:xfrm flipH="1">
            <a:off x="4754490" y="261128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509C74EF-CA21-9289-4495-39EF020716F2}"/>
              </a:ext>
            </a:extLst>
          </p:cNvPr>
          <p:cNvCxnSpPr>
            <a:cxnSpLocks/>
          </p:cNvCxnSpPr>
          <p:nvPr/>
        </p:nvCxnSpPr>
        <p:spPr bwMode="auto">
          <a:xfrm flipH="1">
            <a:off x="4754490" y="2908092"/>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A1D811EF-76A6-2CA6-E891-44686F127507}"/>
              </a:ext>
            </a:extLst>
          </p:cNvPr>
          <p:cNvCxnSpPr>
            <a:cxnSpLocks/>
          </p:cNvCxnSpPr>
          <p:nvPr/>
        </p:nvCxnSpPr>
        <p:spPr bwMode="auto">
          <a:xfrm flipV="1">
            <a:off x="480695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4B5862E-5420-8522-6422-1A9EC539FCD1}"/>
              </a:ext>
            </a:extLst>
          </p:cNvPr>
          <p:cNvCxnSpPr>
            <a:cxnSpLocks/>
          </p:cNvCxnSpPr>
          <p:nvPr/>
        </p:nvCxnSpPr>
        <p:spPr bwMode="auto">
          <a:xfrm flipV="1">
            <a:off x="494636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C5493F10-B335-20DC-A590-8124DF4278D5}"/>
              </a:ext>
            </a:extLst>
          </p:cNvPr>
          <p:cNvCxnSpPr>
            <a:cxnSpLocks/>
          </p:cNvCxnSpPr>
          <p:nvPr/>
        </p:nvCxnSpPr>
        <p:spPr bwMode="auto">
          <a:xfrm flipV="1">
            <a:off x="508577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2F0D7732-D674-3309-67D7-C59C25E7ACD3}"/>
              </a:ext>
            </a:extLst>
          </p:cNvPr>
          <p:cNvCxnSpPr>
            <a:cxnSpLocks/>
          </p:cNvCxnSpPr>
          <p:nvPr/>
        </p:nvCxnSpPr>
        <p:spPr bwMode="auto">
          <a:xfrm flipV="1">
            <a:off x="522518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2F3EEE3-676A-5322-AB9B-3642429069E2}"/>
              </a:ext>
            </a:extLst>
          </p:cNvPr>
          <p:cNvCxnSpPr>
            <a:cxnSpLocks/>
          </p:cNvCxnSpPr>
          <p:nvPr/>
        </p:nvCxnSpPr>
        <p:spPr bwMode="auto">
          <a:xfrm flipV="1">
            <a:off x="536458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030AC0C-6FB9-D6A2-B2F9-61387A773F2F}"/>
              </a:ext>
            </a:extLst>
          </p:cNvPr>
          <p:cNvCxnSpPr>
            <a:cxnSpLocks/>
          </p:cNvCxnSpPr>
          <p:nvPr/>
        </p:nvCxnSpPr>
        <p:spPr bwMode="auto">
          <a:xfrm flipV="1">
            <a:off x="550399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FEDD0910-1FB1-0B32-94F0-20A5688E1684}"/>
              </a:ext>
            </a:extLst>
          </p:cNvPr>
          <p:cNvCxnSpPr>
            <a:cxnSpLocks/>
          </p:cNvCxnSpPr>
          <p:nvPr/>
        </p:nvCxnSpPr>
        <p:spPr bwMode="auto">
          <a:xfrm flipV="1">
            <a:off x="564340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3A88E251-F3B5-94C7-7D5D-97B808E245E7}"/>
              </a:ext>
            </a:extLst>
          </p:cNvPr>
          <p:cNvCxnSpPr>
            <a:cxnSpLocks/>
          </p:cNvCxnSpPr>
          <p:nvPr/>
        </p:nvCxnSpPr>
        <p:spPr bwMode="auto">
          <a:xfrm flipV="1">
            <a:off x="592222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A1372117-F398-AB62-7BC9-607B89E3AC01}"/>
              </a:ext>
            </a:extLst>
          </p:cNvPr>
          <p:cNvCxnSpPr>
            <a:cxnSpLocks/>
          </p:cNvCxnSpPr>
          <p:nvPr/>
        </p:nvCxnSpPr>
        <p:spPr bwMode="auto">
          <a:xfrm flipV="1">
            <a:off x="620104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9EA88E82-469C-1BD6-34A1-403F7672898A}"/>
              </a:ext>
            </a:extLst>
          </p:cNvPr>
          <p:cNvCxnSpPr>
            <a:cxnSpLocks/>
          </p:cNvCxnSpPr>
          <p:nvPr/>
        </p:nvCxnSpPr>
        <p:spPr bwMode="auto">
          <a:xfrm flipV="1">
            <a:off x="5782813"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31748811-7014-AE82-83BF-C815EE238ED0}"/>
              </a:ext>
            </a:extLst>
          </p:cNvPr>
          <p:cNvCxnSpPr>
            <a:cxnSpLocks/>
          </p:cNvCxnSpPr>
          <p:nvPr/>
        </p:nvCxnSpPr>
        <p:spPr bwMode="auto">
          <a:xfrm flipV="1">
            <a:off x="6061631"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7C45DB88-DA16-54D1-9C53-23C3E8AB081E}"/>
              </a:ext>
            </a:extLst>
          </p:cNvPr>
          <p:cNvCxnSpPr>
            <a:cxnSpLocks/>
          </p:cNvCxnSpPr>
          <p:nvPr/>
        </p:nvCxnSpPr>
        <p:spPr bwMode="auto">
          <a:xfrm flipV="1">
            <a:off x="6340449"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576EDBDE-F713-DD6A-93C4-0E877FDD5F34}"/>
              </a:ext>
            </a:extLst>
          </p:cNvPr>
          <p:cNvCxnSpPr>
            <a:cxnSpLocks/>
          </p:cNvCxnSpPr>
          <p:nvPr/>
        </p:nvCxnSpPr>
        <p:spPr bwMode="auto">
          <a:xfrm flipV="1">
            <a:off x="647985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8B66B874-84F6-B822-C4AD-4EF46944EC30}"/>
              </a:ext>
            </a:extLst>
          </p:cNvPr>
          <p:cNvCxnSpPr>
            <a:cxnSpLocks/>
          </p:cNvCxnSpPr>
          <p:nvPr/>
        </p:nvCxnSpPr>
        <p:spPr bwMode="auto">
          <a:xfrm flipV="1">
            <a:off x="6619267"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540D671-80D7-0027-86B1-D5F661369CD8}"/>
              </a:ext>
            </a:extLst>
          </p:cNvPr>
          <p:cNvCxnSpPr>
            <a:cxnSpLocks/>
          </p:cNvCxnSpPr>
          <p:nvPr/>
        </p:nvCxnSpPr>
        <p:spPr bwMode="auto">
          <a:xfrm flipV="1">
            <a:off x="675867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930EA323-5E13-F9B7-0134-3D9690E1E0B6}"/>
              </a:ext>
            </a:extLst>
          </p:cNvPr>
          <p:cNvCxnSpPr>
            <a:cxnSpLocks/>
          </p:cNvCxnSpPr>
          <p:nvPr/>
        </p:nvCxnSpPr>
        <p:spPr bwMode="auto">
          <a:xfrm flipV="1">
            <a:off x="6898085"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39DEB82-0AEF-1812-9061-B7F6F94EE014}"/>
              </a:ext>
            </a:extLst>
          </p:cNvPr>
          <p:cNvCxnSpPr>
            <a:cxnSpLocks/>
          </p:cNvCxnSpPr>
          <p:nvPr/>
        </p:nvCxnSpPr>
        <p:spPr bwMode="auto">
          <a:xfrm flipV="1">
            <a:off x="703749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EF322787-AA2B-9F4A-CD9F-0B8487ED1EC1}"/>
              </a:ext>
            </a:extLst>
          </p:cNvPr>
          <p:cNvCxnSpPr>
            <a:cxnSpLocks/>
          </p:cNvCxnSpPr>
          <p:nvPr/>
        </p:nvCxnSpPr>
        <p:spPr bwMode="auto">
          <a:xfrm flipV="1">
            <a:off x="7176903"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0507F81F-D944-86CB-4558-C7556CCA79AB}"/>
              </a:ext>
            </a:extLst>
          </p:cNvPr>
          <p:cNvCxnSpPr>
            <a:cxnSpLocks/>
          </p:cNvCxnSpPr>
          <p:nvPr/>
        </p:nvCxnSpPr>
        <p:spPr bwMode="auto">
          <a:xfrm flipV="1">
            <a:off x="759512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617F8377-ABB5-11DE-498C-DB27BB8A6340}"/>
              </a:ext>
            </a:extLst>
          </p:cNvPr>
          <p:cNvCxnSpPr>
            <a:cxnSpLocks/>
          </p:cNvCxnSpPr>
          <p:nvPr/>
        </p:nvCxnSpPr>
        <p:spPr bwMode="auto">
          <a:xfrm flipV="1">
            <a:off x="731631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8F0D8C1A-0A3C-451B-7C64-03CBD747A293}"/>
              </a:ext>
            </a:extLst>
          </p:cNvPr>
          <p:cNvCxnSpPr>
            <a:cxnSpLocks/>
          </p:cNvCxnSpPr>
          <p:nvPr/>
        </p:nvCxnSpPr>
        <p:spPr bwMode="auto">
          <a:xfrm flipV="1">
            <a:off x="7455721" y="2908092"/>
            <a:ext cx="0" cy="64008"/>
          </a:xfrm>
          <a:prstGeom prst="line">
            <a:avLst/>
          </a:prstGeom>
          <a:noFill/>
          <a:ln w="28575" cap="flat" cmpd="sng" algn="ctr">
            <a:solidFill>
              <a:schemeClr val="bg1"/>
            </a:solidFill>
            <a:prstDash val="solid"/>
            <a:round/>
            <a:headEnd type="none" w="med" len="med"/>
            <a:tailEnd type="none" w="med" len="med"/>
          </a:ln>
          <a:effectLst/>
        </p:spPr>
      </p:cxnSp>
      <p:sp>
        <p:nvSpPr>
          <p:cNvPr id="130" name="TextBox 129">
            <a:extLst>
              <a:ext uri="{FF2B5EF4-FFF2-40B4-BE49-F238E27FC236}">
                <a16:creationId xmlns:a16="http://schemas.microsoft.com/office/drawing/2014/main" id="{7FA616FC-BF84-4E9C-0455-123125580EF5}"/>
              </a:ext>
            </a:extLst>
          </p:cNvPr>
          <p:cNvSpPr txBox="1"/>
          <p:nvPr/>
        </p:nvSpPr>
        <p:spPr bwMode="auto">
          <a:xfrm>
            <a:off x="4806956" y="3062523"/>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a:t>
            </a:r>
          </a:p>
        </p:txBody>
      </p:sp>
      <p:sp>
        <p:nvSpPr>
          <p:cNvPr id="131" name="TextBox 130">
            <a:extLst>
              <a:ext uri="{FF2B5EF4-FFF2-40B4-BE49-F238E27FC236}">
                <a16:creationId xmlns:a16="http://schemas.microsoft.com/office/drawing/2014/main" id="{BB673398-752A-1D5C-6243-B4688B086A21}"/>
              </a:ext>
            </a:extLst>
          </p:cNvPr>
          <p:cNvSpPr txBox="1"/>
          <p:nvPr/>
        </p:nvSpPr>
        <p:spPr bwMode="auto">
          <a:xfrm rot="16200000">
            <a:off x="3678349" y="2035276"/>
            <a:ext cx="14990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a:r>
          </a:p>
        </p:txBody>
      </p:sp>
      <p:sp>
        <p:nvSpPr>
          <p:cNvPr id="132" name="TextBox 131">
            <a:extLst>
              <a:ext uri="{FF2B5EF4-FFF2-40B4-BE49-F238E27FC236}">
                <a16:creationId xmlns:a16="http://schemas.microsoft.com/office/drawing/2014/main" id="{078797C3-8B00-A8AF-8457-1E3C2D965E56}"/>
              </a:ext>
            </a:extLst>
          </p:cNvPr>
          <p:cNvSpPr txBox="1"/>
          <p:nvPr/>
        </p:nvSpPr>
        <p:spPr bwMode="auto">
          <a:xfrm>
            <a:off x="4393237" y="128556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33" name="TextBox 132">
            <a:extLst>
              <a:ext uri="{FF2B5EF4-FFF2-40B4-BE49-F238E27FC236}">
                <a16:creationId xmlns:a16="http://schemas.microsoft.com/office/drawing/2014/main" id="{5F48CDE0-2F06-A901-A8ED-F021B1761ECC}"/>
              </a:ext>
            </a:extLst>
          </p:cNvPr>
          <p:cNvSpPr txBox="1"/>
          <p:nvPr/>
        </p:nvSpPr>
        <p:spPr bwMode="auto">
          <a:xfrm>
            <a:off x="4393237" y="158038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34" name="TextBox 133">
            <a:extLst>
              <a:ext uri="{FF2B5EF4-FFF2-40B4-BE49-F238E27FC236}">
                <a16:creationId xmlns:a16="http://schemas.microsoft.com/office/drawing/2014/main" id="{95B2DCC1-55CB-855B-A55F-F6F53596B9A7}"/>
              </a:ext>
            </a:extLst>
          </p:cNvPr>
          <p:cNvSpPr txBox="1"/>
          <p:nvPr/>
        </p:nvSpPr>
        <p:spPr bwMode="auto">
          <a:xfrm>
            <a:off x="4393237" y="187519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35" name="TextBox 134">
            <a:extLst>
              <a:ext uri="{FF2B5EF4-FFF2-40B4-BE49-F238E27FC236}">
                <a16:creationId xmlns:a16="http://schemas.microsoft.com/office/drawing/2014/main" id="{75338B56-C860-62BA-0767-48F0873D5682}"/>
              </a:ext>
            </a:extLst>
          </p:cNvPr>
          <p:cNvSpPr txBox="1"/>
          <p:nvPr/>
        </p:nvSpPr>
        <p:spPr bwMode="auto">
          <a:xfrm>
            <a:off x="4393237" y="217001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36" name="TextBox 135">
            <a:extLst>
              <a:ext uri="{FF2B5EF4-FFF2-40B4-BE49-F238E27FC236}">
                <a16:creationId xmlns:a16="http://schemas.microsoft.com/office/drawing/2014/main" id="{BB711346-2179-D6BC-F07B-01F24DEAE4F9}"/>
              </a:ext>
            </a:extLst>
          </p:cNvPr>
          <p:cNvSpPr txBox="1"/>
          <p:nvPr/>
        </p:nvSpPr>
        <p:spPr bwMode="auto">
          <a:xfrm>
            <a:off x="4393237" y="246482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37" name="TextBox 136">
            <a:extLst>
              <a:ext uri="{FF2B5EF4-FFF2-40B4-BE49-F238E27FC236}">
                <a16:creationId xmlns:a16="http://schemas.microsoft.com/office/drawing/2014/main" id="{AEA461CD-9E36-7217-A68D-F15A655247F2}"/>
              </a:ext>
            </a:extLst>
          </p:cNvPr>
          <p:cNvSpPr txBox="1"/>
          <p:nvPr/>
        </p:nvSpPr>
        <p:spPr bwMode="auto">
          <a:xfrm>
            <a:off x="4393237" y="275964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38" name="TextBox 137">
            <a:extLst>
              <a:ext uri="{FF2B5EF4-FFF2-40B4-BE49-F238E27FC236}">
                <a16:creationId xmlns:a16="http://schemas.microsoft.com/office/drawing/2014/main" id="{662DF983-0BAC-F40B-9408-D493B40F4FA3}"/>
              </a:ext>
            </a:extLst>
          </p:cNvPr>
          <p:cNvSpPr txBox="1"/>
          <p:nvPr/>
        </p:nvSpPr>
        <p:spPr bwMode="auto">
          <a:xfrm>
            <a:off x="4873922" y="1524892"/>
            <a:ext cx="20601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EAIR </a:t>
            </a:r>
            <a:r>
              <a:rPr lang="en-US" sz="1200" b="0" dirty="0">
                <a:solidFill>
                  <a:schemeClr val="accent3"/>
                </a:solidFill>
                <a:latin typeface="Calibri" panose="020F0502020204030204" pitchFamily="34" charset="0"/>
              </a:rPr>
              <a:t>0.45</a:t>
            </a:r>
            <a:r>
              <a:rPr lang="en-US" sz="1200" b="0" dirty="0">
                <a:solidFill>
                  <a:schemeClr val="bg1"/>
                </a:solidFill>
                <a:latin typeface="Calibri" panose="020F0502020204030204" pitchFamily="34" charset="0"/>
              </a:rPr>
              <a:t> vs. </a:t>
            </a:r>
            <a:r>
              <a:rPr lang="en-US" sz="1200" b="0" dirty="0">
                <a:solidFill>
                  <a:schemeClr val="accent1"/>
                </a:solidFill>
                <a:latin typeface="Calibri" panose="020F0502020204030204" pitchFamily="34" charset="0"/>
              </a:rPr>
              <a:t>0.94</a:t>
            </a:r>
            <a:r>
              <a:rPr lang="en-US" sz="1200" b="0" dirty="0">
                <a:solidFill>
                  <a:schemeClr val="bg1"/>
                </a:solidFill>
                <a:latin typeface="Calibri" panose="020F0502020204030204" pitchFamily="34" charset="0"/>
              </a:rPr>
              <a:t> (</a:t>
            </a:r>
            <a:r>
              <a:rPr lang="en-US" sz="1200" b="0" i="1" dirty="0">
                <a:solidFill>
                  <a:schemeClr val="bg1"/>
                </a:solidFill>
                <a:latin typeface="Calibri" panose="020F0502020204030204" pitchFamily="34" charset="0"/>
              </a:rPr>
              <a:t>P</a:t>
            </a:r>
            <a:r>
              <a:rPr lang="en-US" sz="1200" b="0" dirty="0">
                <a:solidFill>
                  <a:schemeClr val="bg1"/>
                </a:solidFill>
                <a:latin typeface="Calibri" panose="020F0502020204030204" pitchFamily="34" charset="0"/>
              </a:rPr>
              <a:t> &lt;.05)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Censored</a:t>
            </a:r>
          </a:p>
        </p:txBody>
      </p:sp>
      <p:sp>
        <p:nvSpPr>
          <p:cNvPr id="139" name="TextBox 138">
            <a:extLst>
              <a:ext uri="{FF2B5EF4-FFF2-40B4-BE49-F238E27FC236}">
                <a16:creationId xmlns:a16="http://schemas.microsoft.com/office/drawing/2014/main" id="{6383D0F2-602A-A241-AAD6-B516E19A81E5}"/>
              </a:ext>
            </a:extLst>
          </p:cNvPr>
          <p:cNvSpPr txBox="1"/>
          <p:nvPr/>
        </p:nvSpPr>
        <p:spPr bwMode="auto">
          <a:xfrm>
            <a:off x="4859423" y="1057147"/>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Hypertension</a:t>
            </a:r>
          </a:p>
        </p:txBody>
      </p:sp>
      <p:sp>
        <p:nvSpPr>
          <p:cNvPr id="140" name="TextBox 139">
            <a:extLst>
              <a:ext uri="{FF2B5EF4-FFF2-40B4-BE49-F238E27FC236}">
                <a16:creationId xmlns:a16="http://schemas.microsoft.com/office/drawing/2014/main" id="{12592C8A-E44D-AB64-4D5F-1E08A051A03E}"/>
              </a:ext>
            </a:extLst>
          </p:cNvPr>
          <p:cNvSpPr txBox="1"/>
          <p:nvPr/>
        </p:nvSpPr>
        <p:spPr bwMode="auto">
          <a:xfrm>
            <a:off x="7410752"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141" name="TextBox 140">
            <a:extLst>
              <a:ext uri="{FF2B5EF4-FFF2-40B4-BE49-F238E27FC236}">
                <a16:creationId xmlns:a16="http://schemas.microsoft.com/office/drawing/2014/main" id="{292F2513-5AB6-52FF-73E2-6F6C245B8620}"/>
              </a:ext>
            </a:extLst>
          </p:cNvPr>
          <p:cNvSpPr txBox="1"/>
          <p:nvPr/>
        </p:nvSpPr>
        <p:spPr bwMode="auto">
          <a:xfrm>
            <a:off x="46227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142" name="TextBox 141">
            <a:extLst>
              <a:ext uri="{FF2B5EF4-FFF2-40B4-BE49-F238E27FC236}">
                <a16:creationId xmlns:a16="http://schemas.microsoft.com/office/drawing/2014/main" id="{87D386E9-7A56-02C8-AECA-DDB16160BA7A}"/>
              </a:ext>
            </a:extLst>
          </p:cNvPr>
          <p:cNvSpPr txBox="1"/>
          <p:nvPr/>
        </p:nvSpPr>
        <p:spPr bwMode="auto">
          <a:xfrm>
            <a:off x="47621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sp>
        <p:nvSpPr>
          <p:cNvPr id="143" name="TextBox 142">
            <a:extLst>
              <a:ext uri="{FF2B5EF4-FFF2-40B4-BE49-F238E27FC236}">
                <a16:creationId xmlns:a16="http://schemas.microsoft.com/office/drawing/2014/main" id="{FF489D32-A392-B9B5-3E21-36DE48FEACBD}"/>
              </a:ext>
            </a:extLst>
          </p:cNvPr>
          <p:cNvSpPr txBox="1"/>
          <p:nvPr/>
        </p:nvSpPr>
        <p:spPr bwMode="auto">
          <a:xfrm>
            <a:off x="49015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a:t>
            </a:r>
          </a:p>
        </p:txBody>
      </p:sp>
      <p:sp>
        <p:nvSpPr>
          <p:cNvPr id="144" name="TextBox 143">
            <a:extLst>
              <a:ext uri="{FF2B5EF4-FFF2-40B4-BE49-F238E27FC236}">
                <a16:creationId xmlns:a16="http://schemas.microsoft.com/office/drawing/2014/main" id="{67942FEA-7944-68F4-8F86-43CD75F29761}"/>
              </a:ext>
            </a:extLst>
          </p:cNvPr>
          <p:cNvSpPr txBox="1"/>
          <p:nvPr/>
        </p:nvSpPr>
        <p:spPr bwMode="auto">
          <a:xfrm>
            <a:off x="50409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a:t>
            </a:r>
          </a:p>
        </p:txBody>
      </p:sp>
      <p:sp>
        <p:nvSpPr>
          <p:cNvPr id="145" name="TextBox 144">
            <a:extLst>
              <a:ext uri="{FF2B5EF4-FFF2-40B4-BE49-F238E27FC236}">
                <a16:creationId xmlns:a16="http://schemas.microsoft.com/office/drawing/2014/main" id="{3D9B2493-1F9B-E8E8-AFD0-7BC5C53A7F40}"/>
              </a:ext>
            </a:extLst>
          </p:cNvPr>
          <p:cNvSpPr txBox="1"/>
          <p:nvPr/>
        </p:nvSpPr>
        <p:spPr bwMode="auto">
          <a:xfrm>
            <a:off x="53197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15</a:t>
            </a:r>
          </a:p>
        </p:txBody>
      </p:sp>
      <p:sp>
        <p:nvSpPr>
          <p:cNvPr id="146" name="TextBox 145">
            <a:extLst>
              <a:ext uri="{FF2B5EF4-FFF2-40B4-BE49-F238E27FC236}">
                <a16:creationId xmlns:a16="http://schemas.microsoft.com/office/drawing/2014/main" id="{30FCA72C-AEF6-EF1E-4946-3E8ED6199FFB}"/>
              </a:ext>
            </a:extLst>
          </p:cNvPr>
          <p:cNvSpPr txBox="1"/>
          <p:nvPr/>
        </p:nvSpPr>
        <p:spPr bwMode="auto">
          <a:xfrm>
            <a:off x="55985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21</a:t>
            </a:r>
          </a:p>
        </p:txBody>
      </p:sp>
      <p:sp>
        <p:nvSpPr>
          <p:cNvPr id="147" name="TextBox 146">
            <a:extLst>
              <a:ext uri="{FF2B5EF4-FFF2-40B4-BE49-F238E27FC236}">
                <a16:creationId xmlns:a16="http://schemas.microsoft.com/office/drawing/2014/main" id="{C75841D1-F3A5-92CD-4D7C-BA97389213F4}"/>
              </a:ext>
            </a:extLst>
          </p:cNvPr>
          <p:cNvSpPr txBox="1"/>
          <p:nvPr/>
        </p:nvSpPr>
        <p:spPr bwMode="auto">
          <a:xfrm>
            <a:off x="58773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27</a:t>
            </a:r>
          </a:p>
        </p:txBody>
      </p:sp>
      <p:sp>
        <p:nvSpPr>
          <p:cNvPr id="148" name="TextBox 147">
            <a:extLst>
              <a:ext uri="{FF2B5EF4-FFF2-40B4-BE49-F238E27FC236}">
                <a16:creationId xmlns:a16="http://schemas.microsoft.com/office/drawing/2014/main" id="{7A04092B-AA46-C867-6F96-19684106BB6D}"/>
              </a:ext>
            </a:extLst>
          </p:cNvPr>
          <p:cNvSpPr txBox="1"/>
          <p:nvPr/>
        </p:nvSpPr>
        <p:spPr bwMode="auto">
          <a:xfrm>
            <a:off x="60167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a:t>
            </a:r>
          </a:p>
        </p:txBody>
      </p:sp>
      <p:sp>
        <p:nvSpPr>
          <p:cNvPr id="149" name="TextBox 148">
            <a:extLst>
              <a:ext uri="{FF2B5EF4-FFF2-40B4-BE49-F238E27FC236}">
                <a16:creationId xmlns:a16="http://schemas.microsoft.com/office/drawing/2014/main" id="{B4CCFF85-A928-3553-FA36-A3A0EFA5D75C}"/>
              </a:ext>
            </a:extLst>
          </p:cNvPr>
          <p:cNvSpPr txBox="1"/>
          <p:nvPr/>
        </p:nvSpPr>
        <p:spPr bwMode="auto">
          <a:xfrm>
            <a:off x="61561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33</a:t>
            </a:r>
          </a:p>
        </p:txBody>
      </p:sp>
      <p:sp>
        <p:nvSpPr>
          <p:cNvPr id="150" name="TextBox 149">
            <a:extLst>
              <a:ext uri="{FF2B5EF4-FFF2-40B4-BE49-F238E27FC236}">
                <a16:creationId xmlns:a16="http://schemas.microsoft.com/office/drawing/2014/main" id="{F73B2821-54C8-BCC3-C089-916EF3EED0DD}"/>
              </a:ext>
            </a:extLst>
          </p:cNvPr>
          <p:cNvSpPr txBox="1"/>
          <p:nvPr/>
        </p:nvSpPr>
        <p:spPr bwMode="auto">
          <a:xfrm>
            <a:off x="62955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36</a:t>
            </a:r>
          </a:p>
        </p:txBody>
      </p:sp>
      <p:sp>
        <p:nvSpPr>
          <p:cNvPr id="151" name="TextBox 150">
            <a:extLst>
              <a:ext uri="{FF2B5EF4-FFF2-40B4-BE49-F238E27FC236}">
                <a16:creationId xmlns:a16="http://schemas.microsoft.com/office/drawing/2014/main" id="{203D5D3C-51B4-BD35-F052-734F5CFF8602}"/>
              </a:ext>
            </a:extLst>
          </p:cNvPr>
          <p:cNvSpPr txBox="1"/>
          <p:nvPr/>
        </p:nvSpPr>
        <p:spPr bwMode="auto">
          <a:xfrm>
            <a:off x="64349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39</a:t>
            </a:r>
          </a:p>
        </p:txBody>
      </p:sp>
      <p:sp>
        <p:nvSpPr>
          <p:cNvPr id="152" name="TextBox 151">
            <a:extLst>
              <a:ext uri="{FF2B5EF4-FFF2-40B4-BE49-F238E27FC236}">
                <a16:creationId xmlns:a16="http://schemas.microsoft.com/office/drawing/2014/main" id="{B54B9ECC-70B3-E248-A5DC-901E199DBB83}"/>
              </a:ext>
            </a:extLst>
          </p:cNvPr>
          <p:cNvSpPr txBox="1"/>
          <p:nvPr/>
        </p:nvSpPr>
        <p:spPr bwMode="auto">
          <a:xfrm>
            <a:off x="67137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45</a:t>
            </a:r>
          </a:p>
        </p:txBody>
      </p:sp>
      <p:sp>
        <p:nvSpPr>
          <p:cNvPr id="153" name="TextBox 152">
            <a:extLst>
              <a:ext uri="{FF2B5EF4-FFF2-40B4-BE49-F238E27FC236}">
                <a16:creationId xmlns:a16="http://schemas.microsoft.com/office/drawing/2014/main" id="{BE6B840A-FFE4-D1E4-A2F4-BB6B87ADB2D8}"/>
              </a:ext>
            </a:extLst>
          </p:cNvPr>
          <p:cNvSpPr txBox="1"/>
          <p:nvPr/>
        </p:nvSpPr>
        <p:spPr bwMode="auto">
          <a:xfrm>
            <a:off x="68531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a:t>
            </a:r>
          </a:p>
        </p:txBody>
      </p:sp>
      <p:sp>
        <p:nvSpPr>
          <p:cNvPr id="154" name="TextBox 153">
            <a:extLst>
              <a:ext uri="{FF2B5EF4-FFF2-40B4-BE49-F238E27FC236}">
                <a16:creationId xmlns:a16="http://schemas.microsoft.com/office/drawing/2014/main" id="{4556C0E0-8106-0DFF-F4BD-0FB66EAB91A3}"/>
              </a:ext>
            </a:extLst>
          </p:cNvPr>
          <p:cNvSpPr txBox="1"/>
          <p:nvPr/>
        </p:nvSpPr>
        <p:spPr bwMode="auto">
          <a:xfrm>
            <a:off x="69925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51</a:t>
            </a:r>
          </a:p>
        </p:txBody>
      </p:sp>
      <p:sp>
        <p:nvSpPr>
          <p:cNvPr id="155" name="TextBox 154">
            <a:extLst>
              <a:ext uri="{FF2B5EF4-FFF2-40B4-BE49-F238E27FC236}">
                <a16:creationId xmlns:a16="http://schemas.microsoft.com/office/drawing/2014/main" id="{321230E7-6FF5-6B0E-5263-9978ED686EE9}"/>
              </a:ext>
            </a:extLst>
          </p:cNvPr>
          <p:cNvSpPr txBox="1"/>
          <p:nvPr/>
        </p:nvSpPr>
        <p:spPr bwMode="auto">
          <a:xfrm>
            <a:off x="71319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a:t>
            </a:r>
          </a:p>
        </p:txBody>
      </p:sp>
      <p:sp>
        <p:nvSpPr>
          <p:cNvPr id="156" name="TextBox 155">
            <a:extLst>
              <a:ext uri="{FF2B5EF4-FFF2-40B4-BE49-F238E27FC236}">
                <a16:creationId xmlns:a16="http://schemas.microsoft.com/office/drawing/2014/main" id="{FA0DFDCA-A392-A922-F3D3-06C3740987B1}"/>
              </a:ext>
            </a:extLst>
          </p:cNvPr>
          <p:cNvSpPr txBox="1"/>
          <p:nvPr/>
        </p:nvSpPr>
        <p:spPr bwMode="auto">
          <a:xfrm>
            <a:off x="7271355"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57</a:t>
            </a:r>
          </a:p>
        </p:txBody>
      </p:sp>
      <p:sp>
        <p:nvSpPr>
          <p:cNvPr id="158" name="TextBox 157">
            <a:extLst>
              <a:ext uri="{FF2B5EF4-FFF2-40B4-BE49-F238E27FC236}">
                <a16:creationId xmlns:a16="http://schemas.microsoft.com/office/drawing/2014/main" id="{9B6A5AD0-04F8-5A7B-173B-85E0153994D5}"/>
              </a:ext>
            </a:extLst>
          </p:cNvPr>
          <p:cNvSpPr txBox="1"/>
          <p:nvPr/>
        </p:nvSpPr>
        <p:spPr bwMode="auto">
          <a:xfrm>
            <a:off x="460558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101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98</a:t>
            </a:r>
          </a:p>
        </p:txBody>
      </p:sp>
      <p:sp>
        <p:nvSpPr>
          <p:cNvPr id="159" name="TextBox 158">
            <a:extLst>
              <a:ext uri="{FF2B5EF4-FFF2-40B4-BE49-F238E27FC236}">
                <a16:creationId xmlns:a16="http://schemas.microsoft.com/office/drawing/2014/main" id="{51460DB5-5EB3-DE23-24B2-00D9F6591911}"/>
              </a:ext>
            </a:extLst>
          </p:cNvPr>
          <p:cNvSpPr txBox="1"/>
          <p:nvPr/>
        </p:nvSpPr>
        <p:spPr bwMode="auto">
          <a:xfrm>
            <a:off x="474629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84</a:t>
            </a:r>
          </a:p>
        </p:txBody>
      </p:sp>
      <p:sp>
        <p:nvSpPr>
          <p:cNvPr id="160" name="TextBox 159">
            <a:extLst>
              <a:ext uri="{FF2B5EF4-FFF2-40B4-BE49-F238E27FC236}">
                <a16:creationId xmlns:a16="http://schemas.microsoft.com/office/drawing/2014/main" id="{FAF5E5F9-2852-711D-BFA6-02F5F4F8FC93}"/>
              </a:ext>
            </a:extLst>
          </p:cNvPr>
          <p:cNvSpPr txBox="1"/>
          <p:nvPr/>
        </p:nvSpPr>
        <p:spPr bwMode="auto">
          <a:xfrm>
            <a:off x="488701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80</a:t>
            </a:r>
          </a:p>
        </p:txBody>
      </p:sp>
      <p:sp>
        <p:nvSpPr>
          <p:cNvPr id="161" name="TextBox 160">
            <a:extLst>
              <a:ext uri="{FF2B5EF4-FFF2-40B4-BE49-F238E27FC236}">
                <a16:creationId xmlns:a16="http://schemas.microsoft.com/office/drawing/2014/main" id="{0FCE6DAD-F5CC-79B8-A823-3F56D3BA966F}"/>
              </a:ext>
            </a:extLst>
          </p:cNvPr>
          <p:cNvSpPr txBox="1"/>
          <p:nvPr/>
        </p:nvSpPr>
        <p:spPr bwMode="auto">
          <a:xfrm>
            <a:off x="502772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75</a:t>
            </a:r>
          </a:p>
        </p:txBody>
      </p:sp>
      <p:sp>
        <p:nvSpPr>
          <p:cNvPr id="162" name="TextBox 161">
            <a:extLst>
              <a:ext uri="{FF2B5EF4-FFF2-40B4-BE49-F238E27FC236}">
                <a16:creationId xmlns:a16="http://schemas.microsoft.com/office/drawing/2014/main" id="{4D1A6D97-ACB0-1341-9059-FD6C34320467}"/>
              </a:ext>
            </a:extLst>
          </p:cNvPr>
          <p:cNvSpPr txBox="1"/>
          <p:nvPr/>
        </p:nvSpPr>
        <p:spPr bwMode="auto">
          <a:xfrm>
            <a:off x="516844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71</a:t>
            </a:r>
          </a:p>
        </p:txBody>
      </p:sp>
      <p:sp>
        <p:nvSpPr>
          <p:cNvPr id="163" name="TextBox 162">
            <a:extLst>
              <a:ext uri="{FF2B5EF4-FFF2-40B4-BE49-F238E27FC236}">
                <a16:creationId xmlns:a16="http://schemas.microsoft.com/office/drawing/2014/main" id="{F1EC9748-260D-14CD-5C57-F797BCBA3FE1}"/>
              </a:ext>
            </a:extLst>
          </p:cNvPr>
          <p:cNvSpPr txBox="1"/>
          <p:nvPr/>
        </p:nvSpPr>
        <p:spPr bwMode="auto">
          <a:xfrm>
            <a:off x="530915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66</a:t>
            </a:r>
          </a:p>
        </p:txBody>
      </p:sp>
      <p:sp>
        <p:nvSpPr>
          <p:cNvPr id="166" name="TextBox 165">
            <a:extLst>
              <a:ext uri="{FF2B5EF4-FFF2-40B4-BE49-F238E27FC236}">
                <a16:creationId xmlns:a16="http://schemas.microsoft.com/office/drawing/2014/main" id="{22B45B89-6E14-0F7B-49B3-7738DE7B2C99}"/>
              </a:ext>
            </a:extLst>
          </p:cNvPr>
          <p:cNvSpPr txBox="1"/>
          <p:nvPr/>
        </p:nvSpPr>
        <p:spPr bwMode="auto">
          <a:xfrm>
            <a:off x="615344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44</a:t>
            </a:r>
          </a:p>
        </p:txBody>
      </p:sp>
      <p:sp>
        <p:nvSpPr>
          <p:cNvPr id="167" name="TextBox 166">
            <a:extLst>
              <a:ext uri="{FF2B5EF4-FFF2-40B4-BE49-F238E27FC236}">
                <a16:creationId xmlns:a16="http://schemas.microsoft.com/office/drawing/2014/main" id="{646FB71B-3E3C-09C3-01C0-8AB5890795DC}"/>
              </a:ext>
            </a:extLst>
          </p:cNvPr>
          <p:cNvSpPr txBox="1"/>
          <p:nvPr/>
        </p:nvSpPr>
        <p:spPr bwMode="auto">
          <a:xfrm>
            <a:off x="629416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43</a:t>
            </a:r>
          </a:p>
        </p:txBody>
      </p:sp>
      <p:sp>
        <p:nvSpPr>
          <p:cNvPr id="168" name="TextBox 167">
            <a:extLst>
              <a:ext uri="{FF2B5EF4-FFF2-40B4-BE49-F238E27FC236}">
                <a16:creationId xmlns:a16="http://schemas.microsoft.com/office/drawing/2014/main" id="{513DEF1B-8574-008C-21D4-EF466E174E52}"/>
              </a:ext>
            </a:extLst>
          </p:cNvPr>
          <p:cNvSpPr txBox="1"/>
          <p:nvPr/>
        </p:nvSpPr>
        <p:spPr bwMode="auto">
          <a:xfrm>
            <a:off x="643487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58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41</a:t>
            </a:r>
          </a:p>
        </p:txBody>
      </p:sp>
      <p:sp>
        <p:nvSpPr>
          <p:cNvPr id="169" name="TextBox 168">
            <a:extLst>
              <a:ext uri="{FF2B5EF4-FFF2-40B4-BE49-F238E27FC236}">
                <a16:creationId xmlns:a16="http://schemas.microsoft.com/office/drawing/2014/main" id="{718D3DE2-A66F-A3C8-B7F9-DC01BA58AA3D}"/>
              </a:ext>
            </a:extLst>
          </p:cNvPr>
          <p:cNvSpPr txBox="1"/>
          <p:nvPr/>
        </p:nvSpPr>
        <p:spPr bwMode="auto">
          <a:xfrm>
            <a:off x="657559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46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34</a:t>
            </a:r>
          </a:p>
        </p:txBody>
      </p:sp>
      <p:sp>
        <p:nvSpPr>
          <p:cNvPr id="170" name="TextBox 169">
            <a:extLst>
              <a:ext uri="{FF2B5EF4-FFF2-40B4-BE49-F238E27FC236}">
                <a16:creationId xmlns:a16="http://schemas.microsoft.com/office/drawing/2014/main" id="{2F7AD3E2-2023-03C5-A19E-02D89C3C19C0}"/>
              </a:ext>
            </a:extLst>
          </p:cNvPr>
          <p:cNvSpPr txBox="1"/>
          <p:nvPr/>
        </p:nvSpPr>
        <p:spPr bwMode="auto">
          <a:xfrm>
            <a:off x="671630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34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22</a:t>
            </a:r>
          </a:p>
        </p:txBody>
      </p:sp>
      <p:sp>
        <p:nvSpPr>
          <p:cNvPr id="171" name="TextBox 170">
            <a:extLst>
              <a:ext uri="{FF2B5EF4-FFF2-40B4-BE49-F238E27FC236}">
                <a16:creationId xmlns:a16="http://schemas.microsoft.com/office/drawing/2014/main" id="{3C3317EF-9D54-C612-2AF6-82F7BF96BA08}"/>
              </a:ext>
            </a:extLst>
          </p:cNvPr>
          <p:cNvSpPr txBox="1"/>
          <p:nvPr/>
        </p:nvSpPr>
        <p:spPr bwMode="auto">
          <a:xfrm>
            <a:off x="685702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a:t>
            </a:r>
          </a:p>
        </p:txBody>
      </p:sp>
      <p:sp>
        <p:nvSpPr>
          <p:cNvPr id="172" name="TextBox 171">
            <a:extLst>
              <a:ext uri="{FF2B5EF4-FFF2-40B4-BE49-F238E27FC236}">
                <a16:creationId xmlns:a16="http://schemas.microsoft.com/office/drawing/2014/main" id="{21D7E61F-E54F-B672-B0C5-4E1E41E73F68}"/>
              </a:ext>
            </a:extLst>
          </p:cNvPr>
          <p:cNvSpPr txBox="1"/>
          <p:nvPr/>
        </p:nvSpPr>
        <p:spPr bwMode="auto">
          <a:xfrm>
            <a:off x="699773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a:t>
            </a:r>
          </a:p>
        </p:txBody>
      </p:sp>
      <p:sp>
        <p:nvSpPr>
          <p:cNvPr id="173" name="TextBox 172">
            <a:extLst>
              <a:ext uri="{FF2B5EF4-FFF2-40B4-BE49-F238E27FC236}">
                <a16:creationId xmlns:a16="http://schemas.microsoft.com/office/drawing/2014/main" id="{FA82D8C5-9D8F-91CE-13ED-8845AE5BA251}"/>
              </a:ext>
            </a:extLst>
          </p:cNvPr>
          <p:cNvSpPr txBox="1"/>
          <p:nvPr/>
        </p:nvSpPr>
        <p:spPr bwMode="auto">
          <a:xfrm>
            <a:off x="7138451"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a:t>
            </a:r>
          </a:p>
        </p:txBody>
      </p:sp>
      <p:sp>
        <p:nvSpPr>
          <p:cNvPr id="174" name="TextBox 173">
            <a:extLst>
              <a:ext uri="{FF2B5EF4-FFF2-40B4-BE49-F238E27FC236}">
                <a16:creationId xmlns:a16="http://schemas.microsoft.com/office/drawing/2014/main" id="{4D7D8D46-DC43-2C7A-7D5B-91D9F915CA10}"/>
              </a:ext>
            </a:extLst>
          </p:cNvPr>
          <p:cNvSpPr txBox="1"/>
          <p:nvPr/>
        </p:nvSpPr>
        <p:spPr bwMode="auto">
          <a:xfrm>
            <a:off x="7279166"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a:t>
            </a:r>
          </a:p>
        </p:txBody>
      </p:sp>
      <p:sp>
        <p:nvSpPr>
          <p:cNvPr id="175" name="TextBox 174">
            <a:extLst>
              <a:ext uri="{FF2B5EF4-FFF2-40B4-BE49-F238E27FC236}">
                <a16:creationId xmlns:a16="http://schemas.microsoft.com/office/drawing/2014/main" id="{1C135C42-9473-30D7-F110-D262FAFFB54B}"/>
              </a:ext>
            </a:extLst>
          </p:cNvPr>
          <p:cNvSpPr txBox="1"/>
          <p:nvPr/>
        </p:nvSpPr>
        <p:spPr bwMode="auto">
          <a:xfrm>
            <a:off x="7419883" y="3294099"/>
            <a:ext cx="36874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0</a:t>
            </a:r>
          </a:p>
        </p:txBody>
      </p:sp>
      <p:sp>
        <p:nvSpPr>
          <p:cNvPr id="176" name="TextBox 175">
            <a:extLst>
              <a:ext uri="{FF2B5EF4-FFF2-40B4-BE49-F238E27FC236}">
                <a16:creationId xmlns:a16="http://schemas.microsoft.com/office/drawing/2014/main" id="{7724A345-2637-836D-814E-9A010356C885}"/>
              </a:ext>
            </a:extLst>
          </p:cNvPr>
          <p:cNvSpPr txBox="1"/>
          <p:nvPr/>
        </p:nvSpPr>
        <p:spPr bwMode="auto">
          <a:xfrm>
            <a:off x="944304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45</a:t>
            </a:r>
          </a:p>
        </p:txBody>
      </p:sp>
      <p:sp>
        <p:nvSpPr>
          <p:cNvPr id="178" name="TextBox 177">
            <a:extLst>
              <a:ext uri="{FF2B5EF4-FFF2-40B4-BE49-F238E27FC236}">
                <a16:creationId xmlns:a16="http://schemas.microsoft.com/office/drawing/2014/main" id="{05F36E15-C657-1B52-4E27-A1DB8C19BD08}"/>
              </a:ext>
            </a:extLst>
          </p:cNvPr>
          <p:cNvSpPr txBox="1"/>
          <p:nvPr/>
        </p:nvSpPr>
        <p:spPr bwMode="auto">
          <a:xfrm>
            <a:off x="902090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65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50</a:t>
            </a:r>
          </a:p>
        </p:txBody>
      </p:sp>
      <p:sp>
        <p:nvSpPr>
          <p:cNvPr id="179" name="TextBox 178">
            <a:extLst>
              <a:ext uri="{FF2B5EF4-FFF2-40B4-BE49-F238E27FC236}">
                <a16:creationId xmlns:a16="http://schemas.microsoft.com/office/drawing/2014/main" id="{841B33C3-81D4-BC9F-986E-75F9FD67F1A5}"/>
              </a:ext>
            </a:extLst>
          </p:cNvPr>
          <p:cNvSpPr txBox="1"/>
          <p:nvPr/>
        </p:nvSpPr>
        <p:spPr bwMode="auto">
          <a:xfrm>
            <a:off x="100046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sp>
        <p:nvSpPr>
          <p:cNvPr id="180" name="TextBox 179">
            <a:extLst>
              <a:ext uri="{FF2B5EF4-FFF2-40B4-BE49-F238E27FC236}">
                <a16:creationId xmlns:a16="http://schemas.microsoft.com/office/drawing/2014/main" id="{917E475D-8B9A-1EAB-01B7-EEA03B07C09F}"/>
              </a:ext>
            </a:extLst>
          </p:cNvPr>
          <p:cNvSpPr txBox="1"/>
          <p:nvPr/>
        </p:nvSpPr>
        <p:spPr bwMode="auto">
          <a:xfrm>
            <a:off x="91682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a:t>
            </a:r>
          </a:p>
        </p:txBody>
      </p:sp>
      <p:sp>
        <p:nvSpPr>
          <p:cNvPr id="181" name="TextBox 180">
            <a:extLst>
              <a:ext uri="{FF2B5EF4-FFF2-40B4-BE49-F238E27FC236}">
                <a16:creationId xmlns:a16="http://schemas.microsoft.com/office/drawing/2014/main" id="{207864DD-2F6F-7ADF-D6A7-EF6517545D14}"/>
              </a:ext>
            </a:extLst>
          </p:cNvPr>
          <p:cNvSpPr txBox="1"/>
          <p:nvPr/>
        </p:nvSpPr>
        <p:spPr bwMode="auto">
          <a:xfrm>
            <a:off x="88894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a:t>
            </a:r>
          </a:p>
        </p:txBody>
      </p:sp>
      <p:sp>
        <p:nvSpPr>
          <p:cNvPr id="182" name="TextBox 181">
            <a:extLst>
              <a:ext uri="{FF2B5EF4-FFF2-40B4-BE49-F238E27FC236}">
                <a16:creationId xmlns:a16="http://schemas.microsoft.com/office/drawing/2014/main" id="{060376D7-7F2A-EF08-2014-35C5F272DD67}"/>
              </a:ext>
            </a:extLst>
          </p:cNvPr>
          <p:cNvSpPr txBox="1"/>
          <p:nvPr/>
        </p:nvSpPr>
        <p:spPr bwMode="auto">
          <a:xfrm>
            <a:off x="86106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a:t>
            </a:r>
          </a:p>
        </p:txBody>
      </p:sp>
      <p:cxnSp>
        <p:nvCxnSpPr>
          <p:cNvPr id="183" name="Straight Connector 182">
            <a:extLst>
              <a:ext uri="{FF2B5EF4-FFF2-40B4-BE49-F238E27FC236}">
                <a16:creationId xmlns:a16="http://schemas.microsoft.com/office/drawing/2014/main" id="{E0CA180A-BEC4-8EBE-564A-A70412A26152}"/>
              </a:ext>
            </a:extLst>
          </p:cNvPr>
          <p:cNvCxnSpPr/>
          <p:nvPr/>
        </p:nvCxnSpPr>
        <p:spPr bwMode="auto">
          <a:xfrm>
            <a:off x="8237270" y="1416570"/>
            <a:ext cx="0" cy="1499017"/>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62BAB602-8479-175C-5052-97D7C0F793F8}"/>
              </a:ext>
            </a:extLst>
          </p:cNvPr>
          <p:cNvCxnSpPr>
            <a:cxnSpLocks/>
          </p:cNvCxnSpPr>
          <p:nvPr/>
        </p:nvCxnSpPr>
        <p:spPr bwMode="auto">
          <a:xfrm>
            <a:off x="8237270" y="2908092"/>
            <a:ext cx="2795665"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F8890E30-F0C7-F246-C70D-5F9D377BF1EB}"/>
              </a:ext>
            </a:extLst>
          </p:cNvPr>
          <p:cNvCxnSpPr>
            <a:cxnSpLocks/>
          </p:cNvCxnSpPr>
          <p:nvPr/>
        </p:nvCxnSpPr>
        <p:spPr bwMode="auto">
          <a:xfrm flipH="1">
            <a:off x="8184804" y="142406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310092C5-08C3-8DFB-C794-88A6A3AE5FA5}"/>
              </a:ext>
            </a:extLst>
          </p:cNvPr>
          <p:cNvCxnSpPr>
            <a:cxnSpLocks/>
          </p:cNvCxnSpPr>
          <p:nvPr/>
        </p:nvCxnSpPr>
        <p:spPr bwMode="auto">
          <a:xfrm flipH="1">
            <a:off x="8184804" y="172087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CEEEC4C8-22AC-6DD3-4B7C-04015F0F83E0}"/>
              </a:ext>
            </a:extLst>
          </p:cNvPr>
          <p:cNvCxnSpPr>
            <a:cxnSpLocks/>
          </p:cNvCxnSpPr>
          <p:nvPr/>
        </p:nvCxnSpPr>
        <p:spPr bwMode="auto">
          <a:xfrm flipH="1">
            <a:off x="8184804" y="201767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123B4534-F8EE-A396-4890-9D8FAA06BC36}"/>
              </a:ext>
            </a:extLst>
          </p:cNvPr>
          <p:cNvCxnSpPr>
            <a:cxnSpLocks/>
          </p:cNvCxnSpPr>
          <p:nvPr/>
        </p:nvCxnSpPr>
        <p:spPr bwMode="auto">
          <a:xfrm flipH="1">
            <a:off x="8184804" y="2314480"/>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DFEFE315-6837-FF4C-BB74-97EEA84108A4}"/>
              </a:ext>
            </a:extLst>
          </p:cNvPr>
          <p:cNvCxnSpPr>
            <a:cxnSpLocks/>
          </p:cNvCxnSpPr>
          <p:nvPr/>
        </p:nvCxnSpPr>
        <p:spPr bwMode="auto">
          <a:xfrm flipH="1">
            <a:off x="8184804" y="2611285"/>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402EB7AC-009C-F4BB-3EBF-40B3F0DA3770}"/>
              </a:ext>
            </a:extLst>
          </p:cNvPr>
          <p:cNvCxnSpPr>
            <a:cxnSpLocks/>
          </p:cNvCxnSpPr>
          <p:nvPr/>
        </p:nvCxnSpPr>
        <p:spPr bwMode="auto">
          <a:xfrm flipH="1">
            <a:off x="8184804" y="2908092"/>
            <a:ext cx="59961"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C869398F-1922-5F15-12D2-4E62ECB460BC}"/>
              </a:ext>
            </a:extLst>
          </p:cNvPr>
          <p:cNvCxnSpPr>
            <a:cxnSpLocks/>
          </p:cNvCxnSpPr>
          <p:nvPr/>
        </p:nvCxnSpPr>
        <p:spPr bwMode="auto">
          <a:xfrm flipV="1">
            <a:off x="823727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ABB33217-81E7-A557-ADB0-493A942314CA}"/>
              </a:ext>
            </a:extLst>
          </p:cNvPr>
          <p:cNvCxnSpPr>
            <a:cxnSpLocks/>
          </p:cNvCxnSpPr>
          <p:nvPr/>
        </p:nvCxnSpPr>
        <p:spPr bwMode="auto">
          <a:xfrm flipV="1">
            <a:off x="837667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5E58A307-106B-F401-D7FB-861FEB56FC4F}"/>
              </a:ext>
            </a:extLst>
          </p:cNvPr>
          <p:cNvCxnSpPr>
            <a:cxnSpLocks/>
          </p:cNvCxnSpPr>
          <p:nvPr/>
        </p:nvCxnSpPr>
        <p:spPr bwMode="auto">
          <a:xfrm flipV="1">
            <a:off x="851608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B554D80E-14D2-0C23-290A-300643F92FDC}"/>
              </a:ext>
            </a:extLst>
          </p:cNvPr>
          <p:cNvCxnSpPr>
            <a:cxnSpLocks/>
          </p:cNvCxnSpPr>
          <p:nvPr/>
        </p:nvCxnSpPr>
        <p:spPr bwMode="auto">
          <a:xfrm flipV="1">
            <a:off x="865549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748EF2E7-CE14-D3C2-1F6A-6B8F11E0B2B9}"/>
              </a:ext>
            </a:extLst>
          </p:cNvPr>
          <p:cNvCxnSpPr>
            <a:cxnSpLocks/>
          </p:cNvCxnSpPr>
          <p:nvPr/>
        </p:nvCxnSpPr>
        <p:spPr bwMode="auto">
          <a:xfrm flipV="1">
            <a:off x="879490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88C346A1-6B7F-EF00-1FB8-5EC9F0F3B254}"/>
              </a:ext>
            </a:extLst>
          </p:cNvPr>
          <p:cNvCxnSpPr>
            <a:cxnSpLocks/>
          </p:cNvCxnSpPr>
          <p:nvPr/>
        </p:nvCxnSpPr>
        <p:spPr bwMode="auto">
          <a:xfrm flipV="1">
            <a:off x="893431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D260B764-3E14-43FD-DAE1-F4F9098E7846}"/>
              </a:ext>
            </a:extLst>
          </p:cNvPr>
          <p:cNvCxnSpPr>
            <a:cxnSpLocks/>
          </p:cNvCxnSpPr>
          <p:nvPr/>
        </p:nvCxnSpPr>
        <p:spPr bwMode="auto">
          <a:xfrm flipV="1">
            <a:off x="907371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7F4D43F6-DF5C-03CD-439F-63899CE0E54F}"/>
              </a:ext>
            </a:extLst>
          </p:cNvPr>
          <p:cNvCxnSpPr>
            <a:cxnSpLocks/>
          </p:cNvCxnSpPr>
          <p:nvPr/>
        </p:nvCxnSpPr>
        <p:spPr bwMode="auto">
          <a:xfrm flipV="1">
            <a:off x="935253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CCBF8613-BFAF-36EB-6EEA-4132F2DDB7CA}"/>
              </a:ext>
            </a:extLst>
          </p:cNvPr>
          <p:cNvCxnSpPr>
            <a:cxnSpLocks/>
          </p:cNvCxnSpPr>
          <p:nvPr/>
        </p:nvCxnSpPr>
        <p:spPr bwMode="auto">
          <a:xfrm flipV="1">
            <a:off x="9631354"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09D1D9CB-A421-59CD-3072-D8884C5024AF}"/>
              </a:ext>
            </a:extLst>
          </p:cNvPr>
          <p:cNvCxnSpPr>
            <a:cxnSpLocks/>
          </p:cNvCxnSpPr>
          <p:nvPr/>
        </p:nvCxnSpPr>
        <p:spPr bwMode="auto">
          <a:xfrm flipV="1">
            <a:off x="9213127"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4227BB55-EEB1-4793-1A5E-41A13FF1D993}"/>
              </a:ext>
            </a:extLst>
          </p:cNvPr>
          <p:cNvCxnSpPr>
            <a:cxnSpLocks/>
          </p:cNvCxnSpPr>
          <p:nvPr/>
        </p:nvCxnSpPr>
        <p:spPr bwMode="auto">
          <a:xfrm flipV="1">
            <a:off x="9491945"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70F642EC-1300-8EF9-3FAF-103722B0C590}"/>
              </a:ext>
            </a:extLst>
          </p:cNvPr>
          <p:cNvCxnSpPr>
            <a:cxnSpLocks/>
          </p:cNvCxnSpPr>
          <p:nvPr/>
        </p:nvCxnSpPr>
        <p:spPr bwMode="auto">
          <a:xfrm flipV="1">
            <a:off x="9770763"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FDA641B-EA06-4AE1-1698-C65FB09889A7}"/>
              </a:ext>
            </a:extLst>
          </p:cNvPr>
          <p:cNvCxnSpPr>
            <a:cxnSpLocks/>
          </p:cNvCxnSpPr>
          <p:nvPr/>
        </p:nvCxnSpPr>
        <p:spPr bwMode="auto">
          <a:xfrm flipV="1">
            <a:off x="9910172"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10EAD7E8-DB03-6C1F-28FB-1B2A97F3C512}"/>
              </a:ext>
            </a:extLst>
          </p:cNvPr>
          <p:cNvCxnSpPr>
            <a:cxnSpLocks/>
          </p:cNvCxnSpPr>
          <p:nvPr/>
        </p:nvCxnSpPr>
        <p:spPr bwMode="auto">
          <a:xfrm flipV="1">
            <a:off x="10049581"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09CE99B5-7B9F-62B0-3A34-0D2648DDDF13}"/>
              </a:ext>
            </a:extLst>
          </p:cNvPr>
          <p:cNvCxnSpPr>
            <a:cxnSpLocks/>
          </p:cNvCxnSpPr>
          <p:nvPr/>
        </p:nvCxnSpPr>
        <p:spPr bwMode="auto">
          <a:xfrm flipV="1">
            <a:off x="1018899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2873F71C-E4B9-D2A4-6FBA-4368368DA2A1}"/>
              </a:ext>
            </a:extLst>
          </p:cNvPr>
          <p:cNvCxnSpPr>
            <a:cxnSpLocks/>
          </p:cNvCxnSpPr>
          <p:nvPr/>
        </p:nvCxnSpPr>
        <p:spPr bwMode="auto">
          <a:xfrm flipV="1">
            <a:off x="10328399"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198A970D-CC58-0894-70CA-1B2EF93C13BB}"/>
              </a:ext>
            </a:extLst>
          </p:cNvPr>
          <p:cNvCxnSpPr>
            <a:cxnSpLocks/>
          </p:cNvCxnSpPr>
          <p:nvPr/>
        </p:nvCxnSpPr>
        <p:spPr bwMode="auto">
          <a:xfrm flipV="1">
            <a:off x="10467808"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907C0596-CC63-4B05-DB77-BA2B617987DF}"/>
              </a:ext>
            </a:extLst>
          </p:cNvPr>
          <p:cNvCxnSpPr>
            <a:cxnSpLocks/>
          </p:cNvCxnSpPr>
          <p:nvPr/>
        </p:nvCxnSpPr>
        <p:spPr bwMode="auto">
          <a:xfrm flipV="1">
            <a:off x="10607217"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892FB498-6F80-B461-B7EE-524B6D93CC24}"/>
              </a:ext>
            </a:extLst>
          </p:cNvPr>
          <p:cNvCxnSpPr>
            <a:cxnSpLocks/>
          </p:cNvCxnSpPr>
          <p:nvPr/>
        </p:nvCxnSpPr>
        <p:spPr bwMode="auto">
          <a:xfrm flipV="1">
            <a:off x="11025440"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23B81B9B-D6C7-C903-2627-A0FCDBDC88F4}"/>
              </a:ext>
            </a:extLst>
          </p:cNvPr>
          <p:cNvCxnSpPr>
            <a:cxnSpLocks/>
          </p:cNvCxnSpPr>
          <p:nvPr/>
        </p:nvCxnSpPr>
        <p:spPr bwMode="auto">
          <a:xfrm flipV="1">
            <a:off x="10746626" y="29080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68793E15-79C5-8FE9-A469-860EC2DA3740}"/>
              </a:ext>
            </a:extLst>
          </p:cNvPr>
          <p:cNvCxnSpPr>
            <a:cxnSpLocks/>
          </p:cNvCxnSpPr>
          <p:nvPr/>
        </p:nvCxnSpPr>
        <p:spPr bwMode="auto">
          <a:xfrm flipV="1">
            <a:off x="10886035" y="2908092"/>
            <a:ext cx="0" cy="64008"/>
          </a:xfrm>
          <a:prstGeom prst="line">
            <a:avLst/>
          </a:prstGeom>
          <a:noFill/>
          <a:ln w="28575" cap="flat" cmpd="sng" algn="ctr">
            <a:solidFill>
              <a:schemeClr val="bg1"/>
            </a:solidFill>
            <a:prstDash val="solid"/>
            <a:round/>
            <a:headEnd type="none" w="med" len="med"/>
            <a:tailEnd type="none" w="med" len="med"/>
          </a:ln>
          <a:effectLst/>
        </p:spPr>
      </p:cxnSp>
      <p:sp>
        <p:nvSpPr>
          <p:cNvPr id="212" name="TextBox 211">
            <a:extLst>
              <a:ext uri="{FF2B5EF4-FFF2-40B4-BE49-F238E27FC236}">
                <a16:creationId xmlns:a16="http://schemas.microsoft.com/office/drawing/2014/main" id="{D8BB4F59-0663-C8EF-5B78-D0CBB4DC4B6E}"/>
              </a:ext>
            </a:extLst>
          </p:cNvPr>
          <p:cNvSpPr txBox="1"/>
          <p:nvPr/>
        </p:nvSpPr>
        <p:spPr bwMode="auto">
          <a:xfrm>
            <a:off x="8237270" y="3062523"/>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a:t>
            </a:r>
          </a:p>
        </p:txBody>
      </p:sp>
      <p:sp>
        <p:nvSpPr>
          <p:cNvPr id="213" name="TextBox 212">
            <a:extLst>
              <a:ext uri="{FF2B5EF4-FFF2-40B4-BE49-F238E27FC236}">
                <a16:creationId xmlns:a16="http://schemas.microsoft.com/office/drawing/2014/main" id="{693DCDD2-B70C-E670-564B-7C75B215F2A1}"/>
              </a:ext>
            </a:extLst>
          </p:cNvPr>
          <p:cNvSpPr txBox="1"/>
          <p:nvPr/>
        </p:nvSpPr>
        <p:spPr bwMode="auto">
          <a:xfrm rot="16200000">
            <a:off x="7108663" y="2035276"/>
            <a:ext cx="14990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a:r>
          </a:p>
        </p:txBody>
      </p:sp>
      <p:sp>
        <p:nvSpPr>
          <p:cNvPr id="214" name="TextBox 213">
            <a:extLst>
              <a:ext uri="{FF2B5EF4-FFF2-40B4-BE49-F238E27FC236}">
                <a16:creationId xmlns:a16="http://schemas.microsoft.com/office/drawing/2014/main" id="{4B5545F7-3212-08C9-8E89-7F3B0DCF4CED}"/>
              </a:ext>
            </a:extLst>
          </p:cNvPr>
          <p:cNvSpPr txBox="1"/>
          <p:nvPr/>
        </p:nvSpPr>
        <p:spPr bwMode="auto">
          <a:xfrm>
            <a:off x="7823551" y="128556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15" name="TextBox 214">
            <a:extLst>
              <a:ext uri="{FF2B5EF4-FFF2-40B4-BE49-F238E27FC236}">
                <a16:creationId xmlns:a16="http://schemas.microsoft.com/office/drawing/2014/main" id="{798F9E04-4F93-18D1-66A4-D851FF8F40DC}"/>
              </a:ext>
            </a:extLst>
          </p:cNvPr>
          <p:cNvSpPr txBox="1"/>
          <p:nvPr/>
        </p:nvSpPr>
        <p:spPr bwMode="auto">
          <a:xfrm>
            <a:off x="7823551" y="158038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16" name="TextBox 215">
            <a:extLst>
              <a:ext uri="{FF2B5EF4-FFF2-40B4-BE49-F238E27FC236}">
                <a16:creationId xmlns:a16="http://schemas.microsoft.com/office/drawing/2014/main" id="{CA3D116E-313D-CE93-6692-CADC9C8EBE03}"/>
              </a:ext>
            </a:extLst>
          </p:cNvPr>
          <p:cNvSpPr txBox="1"/>
          <p:nvPr/>
        </p:nvSpPr>
        <p:spPr bwMode="auto">
          <a:xfrm>
            <a:off x="7823551" y="187519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17" name="TextBox 216">
            <a:extLst>
              <a:ext uri="{FF2B5EF4-FFF2-40B4-BE49-F238E27FC236}">
                <a16:creationId xmlns:a16="http://schemas.microsoft.com/office/drawing/2014/main" id="{47BD933B-2DEF-F235-E3A2-632307A68F41}"/>
              </a:ext>
            </a:extLst>
          </p:cNvPr>
          <p:cNvSpPr txBox="1"/>
          <p:nvPr/>
        </p:nvSpPr>
        <p:spPr bwMode="auto">
          <a:xfrm>
            <a:off x="7823551" y="217001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18" name="TextBox 217">
            <a:extLst>
              <a:ext uri="{FF2B5EF4-FFF2-40B4-BE49-F238E27FC236}">
                <a16:creationId xmlns:a16="http://schemas.microsoft.com/office/drawing/2014/main" id="{2DBC54F5-8245-EA78-4048-E551EDA5672B}"/>
              </a:ext>
            </a:extLst>
          </p:cNvPr>
          <p:cNvSpPr txBox="1"/>
          <p:nvPr/>
        </p:nvSpPr>
        <p:spPr bwMode="auto">
          <a:xfrm>
            <a:off x="7823551" y="2464825"/>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19" name="TextBox 218">
            <a:extLst>
              <a:ext uri="{FF2B5EF4-FFF2-40B4-BE49-F238E27FC236}">
                <a16:creationId xmlns:a16="http://schemas.microsoft.com/office/drawing/2014/main" id="{52D88E0D-2F03-FC38-B99F-4E4D71359EE6}"/>
              </a:ext>
            </a:extLst>
          </p:cNvPr>
          <p:cNvSpPr txBox="1"/>
          <p:nvPr/>
        </p:nvSpPr>
        <p:spPr bwMode="auto">
          <a:xfrm>
            <a:off x="7823551" y="2759640"/>
            <a:ext cx="437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20" name="TextBox 219">
            <a:extLst>
              <a:ext uri="{FF2B5EF4-FFF2-40B4-BE49-F238E27FC236}">
                <a16:creationId xmlns:a16="http://schemas.microsoft.com/office/drawing/2014/main" id="{26A9A75A-1758-0BC1-001E-5F17BC65CCE2}"/>
              </a:ext>
            </a:extLst>
          </p:cNvPr>
          <p:cNvSpPr txBox="1"/>
          <p:nvPr/>
        </p:nvSpPr>
        <p:spPr bwMode="auto">
          <a:xfrm>
            <a:off x="8304236" y="1524892"/>
            <a:ext cx="20601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EAIR </a:t>
            </a:r>
            <a:r>
              <a:rPr lang="en-US" sz="1200" b="0" dirty="0">
                <a:solidFill>
                  <a:schemeClr val="accent3"/>
                </a:solidFill>
                <a:latin typeface="Calibri" panose="020F0502020204030204" pitchFamily="34" charset="0"/>
              </a:rPr>
              <a:t>0.75</a:t>
            </a:r>
            <a:r>
              <a:rPr lang="en-US" sz="1200" b="0" dirty="0">
                <a:solidFill>
                  <a:schemeClr val="bg1"/>
                </a:solidFill>
                <a:latin typeface="Calibri" panose="020F0502020204030204" pitchFamily="34" charset="0"/>
              </a:rPr>
              <a:t> vs. </a:t>
            </a:r>
            <a:r>
              <a:rPr lang="en-US" sz="1200" b="0" dirty="0">
                <a:solidFill>
                  <a:schemeClr val="accent1"/>
                </a:solidFill>
                <a:latin typeface="Calibri" panose="020F0502020204030204" pitchFamily="34" charset="0"/>
              </a:rPr>
              <a:t>1.45</a:t>
            </a:r>
            <a:r>
              <a:rPr lang="en-US" sz="1200" b="0" dirty="0">
                <a:solidFill>
                  <a:schemeClr val="bg1"/>
                </a:solidFill>
                <a:latin typeface="Calibri" panose="020F0502020204030204" pitchFamily="34" charset="0"/>
              </a:rPr>
              <a:t> (</a:t>
            </a:r>
            <a:r>
              <a:rPr lang="en-US" sz="1200" b="0" i="1" dirty="0">
                <a:solidFill>
                  <a:schemeClr val="bg1"/>
                </a:solidFill>
                <a:latin typeface="Calibri" panose="020F0502020204030204" pitchFamily="34" charset="0"/>
              </a:rPr>
              <a:t>P</a:t>
            </a:r>
            <a:r>
              <a:rPr lang="en-US" sz="1200" b="0" dirty="0">
                <a:solidFill>
                  <a:schemeClr val="bg1"/>
                </a:solidFill>
                <a:latin typeface="Calibri" panose="020F0502020204030204" pitchFamily="34" charset="0"/>
              </a:rPr>
              <a:t> &lt;.05)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Censored</a:t>
            </a:r>
          </a:p>
        </p:txBody>
      </p:sp>
      <p:sp>
        <p:nvSpPr>
          <p:cNvPr id="221" name="TextBox 220">
            <a:extLst>
              <a:ext uri="{FF2B5EF4-FFF2-40B4-BE49-F238E27FC236}">
                <a16:creationId xmlns:a16="http://schemas.microsoft.com/office/drawing/2014/main" id="{A3BB0928-7877-7DD4-D36A-E9A3D273E932}"/>
              </a:ext>
            </a:extLst>
          </p:cNvPr>
          <p:cNvSpPr txBox="1"/>
          <p:nvPr/>
        </p:nvSpPr>
        <p:spPr bwMode="auto">
          <a:xfrm>
            <a:off x="8289737" y="1057147"/>
            <a:ext cx="27956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Diarrhea</a:t>
            </a:r>
          </a:p>
        </p:txBody>
      </p:sp>
      <p:sp>
        <p:nvSpPr>
          <p:cNvPr id="222" name="TextBox 221">
            <a:extLst>
              <a:ext uri="{FF2B5EF4-FFF2-40B4-BE49-F238E27FC236}">
                <a16:creationId xmlns:a16="http://schemas.microsoft.com/office/drawing/2014/main" id="{1F8F55F6-11B9-BAEE-0B90-95D93DE42D7D}"/>
              </a:ext>
            </a:extLst>
          </p:cNvPr>
          <p:cNvSpPr txBox="1"/>
          <p:nvPr/>
        </p:nvSpPr>
        <p:spPr bwMode="auto">
          <a:xfrm>
            <a:off x="10841066"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223" name="TextBox 222">
            <a:extLst>
              <a:ext uri="{FF2B5EF4-FFF2-40B4-BE49-F238E27FC236}">
                <a16:creationId xmlns:a16="http://schemas.microsoft.com/office/drawing/2014/main" id="{7DEABD45-80CB-477F-3F93-069055D315F5}"/>
              </a:ext>
            </a:extLst>
          </p:cNvPr>
          <p:cNvSpPr txBox="1"/>
          <p:nvPr/>
        </p:nvSpPr>
        <p:spPr bwMode="auto">
          <a:xfrm>
            <a:off x="80530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224" name="TextBox 223">
            <a:extLst>
              <a:ext uri="{FF2B5EF4-FFF2-40B4-BE49-F238E27FC236}">
                <a16:creationId xmlns:a16="http://schemas.microsoft.com/office/drawing/2014/main" id="{4450B0E8-B03A-2593-904C-950BE598DEAC}"/>
              </a:ext>
            </a:extLst>
          </p:cNvPr>
          <p:cNvSpPr txBox="1"/>
          <p:nvPr/>
        </p:nvSpPr>
        <p:spPr bwMode="auto">
          <a:xfrm>
            <a:off x="81924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sp>
        <p:nvSpPr>
          <p:cNvPr id="225" name="TextBox 224">
            <a:extLst>
              <a:ext uri="{FF2B5EF4-FFF2-40B4-BE49-F238E27FC236}">
                <a16:creationId xmlns:a16="http://schemas.microsoft.com/office/drawing/2014/main" id="{5850D346-698F-4710-6F4B-F3D3B96221A2}"/>
              </a:ext>
            </a:extLst>
          </p:cNvPr>
          <p:cNvSpPr txBox="1"/>
          <p:nvPr/>
        </p:nvSpPr>
        <p:spPr bwMode="auto">
          <a:xfrm>
            <a:off x="83318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a:t>
            </a:r>
          </a:p>
        </p:txBody>
      </p:sp>
      <p:sp>
        <p:nvSpPr>
          <p:cNvPr id="226" name="TextBox 225">
            <a:extLst>
              <a:ext uri="{FF2B5EF4-FFF2-40B4-BE49-F238E27FC236}">
                <a16:creationId xmlns:a16="http://schemas.microsoft.com/office/drawing/2014/main" id="{87AF9D9E-F6B1-BF2A-B251-1F8472C7DC29}"/>
              </a:ext>
            </a:extLst>
          </p:cNvPr>
          <p:cNvSpPr txBox="1"/>
          <p:nvPr/>
        </p:nvSpPr>
        <p:spPr bwMode="auto">
          <a:xfrm>
            <a:off x="84712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a:t>
            </a:r>
          </a:p>
        </p:txBody>
      </p:sp>
      <p:sp>
        <p:nvSpPr>
          <p:cNvPr id="227" name="TextBox 226">
            <a:extLst>
              <a:ext uri="{FF2B5EF4-FFF2-40B4-BE49-F238E27FC236}">
                <a16:creationId xmlns:a16="http://schemas.microsoft.com/office/drawing/2014/main" id="{DC651E8F-5BA2-5C40-0E23-3F030E58143E}"/>
              </a:ext>
            </a:extLst>
          </p:cNvPr>
          <p:cNvSpPr txBox="1"/>
          <p:nvPr/>
        </p:nvSpPr>
        <p:spPr bwMode="auto">
          <a:xfrm>
            <a:off x="87500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15</a:t>
            </a:r>
          </a:p>
        </p:txBody>
      </p:sp>
      <p:sp>
        <p:nvSpPr>
          <p:cNvPr id="228" name="TextBox 227">
            <a:extLst>
              <a:ext uri="{FF2B5EF4-FFF2-40B4-BE49-F238E27FC236}">
                <a16:creationId xmlns:a16="http://schemas.microsoft.com/office/drawing/2014/main" id="{05AAF247-07DE-4C3E-D9D4-E4DE9E3E814C}"/>
              </a:ext>
            </a:extLst>
          </p:cNvPr>
          <p:cNvSpPr txBox="1"/>
          <p:nvPr/>
        </p:nvSpPr>
        <p:spPr bwMode="auto">
          <a:xfrm>
            <a:off x="90288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21</a:t>
            </a:r>
          </a:p>
        </p:txBody>
      </p:sp>
      <p:sp>
        <p:nvSpPr>
          <p:cNvPr id="229" name="TextBox 228">
            <a:extLst>
              <a:ext uri="{FF2B5EF4-FFF2-40B4-BE49-F238E27FC236}">
                <a16:creationId xmlns:a16="http://schemas.microsoft.com/office/drawing/2014/main" id="{7A6C5015-F029-401F-A8D6-C14A7E6A7E42}"/>
              </a:ext>
            </a:extLst>
          </p:cNvPr>
          <p:cNvSpPr txBox="1"/>
          <p:nvPr/>
        </p:nvSpPr>
        <p:spPr bwMode="auto">
          <a:xfrm>
            <a:off x="93076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27</a:t>
            </a:r>
          </a:p>
        </p:txBody>
      </p:sp>
      <p:sp>
        <p:nvSpPr>
          <p:cNvPr id="230" name="TextBox 229">
            <a:extLst>
              <a:ext uri="{FF2B5EF4-FFF2-40B4-BE49-F238E27FC236}">
                <a16:creationId xmlns:a16="http://schemas.microsoft.com/office/drawing/2014/main" id="{95C699D5-397F-F586-D51F-8A660F10CA45}"/>
              </a:ext>
            </a:extLst>
          </p:cNvPr>
          <p:cNvSpPr txBox="1"/>
          <p:nvPr/>
        </p:nvSpPr>
        <p:spPr bwMode="auto">
          <a:xfrm>
            <a:off x="94470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a:t>
            </a:r>
          </a:p>
        </p:txBody>
      </p:sp>
      <p:sp>
        <p:nvSpPr>
          <p:cNvPr id="231" name="TextBox 230">
            <a:extLst>
              <a:ext uri="{FF2B5EF4-FFF2-40B4-BE49-F238E27FC236}">
                <a16:creationId xmlns:a16="http://schemas.microsoft.com/office/drawing/2014/main" id="{79DDE29E-2210-2256-CF5D-BDB723B9F4AA}"/>
              </a:ext>
            </a:extLst>
          </p:cNvPr>
          <p:cNvSpPr txBox="1"/>
          <p:nvPr/>
        </p:nvSpPr>
        <p:spPr bwMode="auto">
          <a:xfrm>
            <a:off x="95864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33</a:t>
            </a:r>
          </a:p>
        </p:txBody>
      </p:sp>
      <p:sp>
        <p:nvSpPr>
          <p:cNvPr id="232" name="TextBox 231">
            <a:extLst>
              <a:ext uri="{FF2B5EF4-FFF2-40B4-BE49-F238E27FC236}">
                <a16:creationId xmlns:a16="http://schemas.microsoft.com/office/drawing/2014/main" id="{8E2669FB-C7CC-732F-32BB-07CCA6FEAE1C}"/>
              </a:ext>
            </a:extLst>
          </p:cNvPr>
          <p:cNvSpPr txBox="1"/>
          <p:nvPr/>
        </p:nvSpPr>
        <p:spPr bwMode="auto">
          <a:xfrm>
            <a:off x="97258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36</a:t>
            </a:r>
          </a:p>
        </p:txBody>
      </p:sp>
      <p:sp>
        <p:nvSpPr>
          <p:cNvPr id="233" name="TextBox 232">
            <a:extLst>
              <a:ext uri="{FF2B5EF4-FFF2-40B4-BE49-F238E27FC236}">
                <a16:creationId xmlns:a16="http://schemas.microsoft.com/office/drawing/2014/main" id="{5E5E6D5C-8E01-3BAA-A4D8-DFC1DBA6230C}"/>
              </a:ext>
            </a:extLst>
          </p:cNvPr>
          <p:cNvSpPr txBox="1"/>
          <p:nvPr/>
        </p:nvSpPr>
        <p:spPr bwMode="auto">
          <a:xfrm>
            <a:off x="98652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39</a:t>
            </a:r>
          </a:p>
        </p:txBody>
      </p:sp>
      <p:sp>
        <p:nvSpPr>
          <p:cNvPr id="234" name="TextBox 233">
            <a:extLst>
              <a:ext uri="{FF2B5EF4-FFF2-40B4-BE49-F238E27FC236}">
                <a16:creationId xmlns:a16="http://schemas.microsoft.com/office/drawing/2014/main" id="{0103B5BF-2426-1159-6D16-33C93FDED4D7}"/>
              </a:ext>
            </a:extLst>
          </p:cNvPr>
          <p:cNvSpPr txBox="1"/>
          <p:nvPr/>
        </p:nvSpPr>
        <p:spPr bwMode="auto">
          <a:xfrm>
            <a:off x="101440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45</a:t>
            </a:r>
          </a:p>
        </p:txBody>
      </p:sp>
      <p:sp>
        <p:nvSpPr>
          <p:cNvPr id="235" name="TextBox 234">
            <a:extLst>
              <a:ext uri="{FF2B5EF4-FFF2-40B4-BE49-F238E27FC236}">
                <a16:creationId xmlns:a16="http://schemas.microsoft.com/office/drawing/2014/main" id="{026F0DA4-A682-DAB6-5055-6BC820CA45A9}"/>
              </a:ext>
            </a:extLst>
          </p:cNvPr>
          <p:cNvSpPr txBox="1"/>
          <p:nvPr/>
        </p:nvSpPr>
        <p:spPr bwMode="auto">
          <a:xfrm>
            <a:off x="102834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a:t>
            </a:r>
          </a:p>
        </p:txBody>
      </p:sp>
      <p:sp>
        <p:nvSpPr>
          <p:cNvPr id="236" name="TextBox 235">
            <a:extLst>
              <a:ext uri="{FF2B5EF4-FFF2-40B4-BE49-F238E27FC236}">
                <a16:creationId xmlns:a16="http://schemas.microsoft.com/office/drawing/2014/main" id="{C651D908-34FF-0A9F-A22B-5FF317D99CF7}"/>
              </a:ext>
            </a:extLst>
          </p:cNvPr>
          <p:cNvSpPr txBox="1"/>
          <p:nvPr/>
        </p:nvSpPr>
        <p:spPr bwMode="auto">
          <a:xfrm>
            <a:off x="104228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51</a:t>
            </a:r>
          </a:p>
        </p:txBody>
      </p:sp>
      <p:sp>
        <p:nvSpPr>
          <p:cNvPr id="237" name="TextBox 236">
            <a:extLst>
              <a:ext uri="{FF2B5EF4-FFF2-40B4-BE49-F238E27FC236}">
                <a16:creationId xmlns:a16="http://schemas.microsoft.com/office/drawing/2014/main" id="{1E892DFB-EB0C-0B4D-A588-6E2173959E47}"/>
              </a:ext>
            </a:extLst>
          </p:cNvPr>
          <p:cNvSpPr txBox="1"/>
          <p:nvPr/>
        </p:nvSpPr>
        <p:spPr bwMode="auto">
          <a:xfrm>
            <a:off x="105622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a:t>
            </a:r>
          </a:p>
        </p:txBody>
      </p:sp>
      <p:sp>
        <p:nvSpPr>
          <p:cNvPr id="238" name="TextBox 237">
            <a:extLst>
              <a:ext uri="{FF2B5EF4-FFF2-40B4-BE49-F238E27FC236}">
                <a16:creationId xmlns:a16="http://schemas.microsoft.com/office/drawing/2014/main" id="{82CBB1B0-CF9F-21DF-A8F6-EEEA9631D3EC}"/>
              </a:ext>
            </a:extLst>
          </p:cNvPr>
          <p:cNvSpPr txBox="1"/>
          <p:nvPr/>
        </p:nvSpPr>
        <p:spPr bwMode="auto">
          <a:xfrm>
            <a:off x="10701669" y="2923280"/>
            <a:ext cx="36874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57</a:t>
            </a:r>
          </a:p>
        </p:txBody>
      </p:sp>
      <p:sp>
        <p:nvSpPr>
          <p:cNvPr id="239" name="TextBox 238">
            <a:extLst>
              <a:ext uri="{FF2B5EF4-FFF2-40B4-BE49-F238E27FC236}">
                <a16:creationId xmlns:a16="http://schemas.microsoft.com/office/drawing/2014/main" id="{5679DC5D-44C4-67F6-D079-021ED1D7F7D9}"/>
              </a:ext>
            </a:extLst>
          </p:cNvPr>
          <p:cNvSpPr txBox="1"/>
          <p:nvPr/>
        </p:nvSpPr>
        <p:spPr bwMode="auto">
          <a:xfrm>
            <a:off x="803589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101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98</a:t>
            </a:r>
          </a:p>
        </p:txBody>
      </p:sp>
      <p:sp>
        <p:nvSpPr>
          <p:cNvPr id="240" name="TextBox 239">
            <a:extLst>
              <a:ext uri="{FF2B5EF4-FFF2-40B4-BE49-F238E27FC236}">
                <a16:creationId xmlns:a16="http://schemas.microsoft.com/office/drawing/2014/main" id="{43461800-61F3-3A0F-0D89-6A78D7E09FD8}"/>
              </a:ext>
            </a:extLst>
          </p:cNvPr>
          <p:cNvSpPr txBox="1"/>
          <p:nvPr/>
        </p:nvSpPr>
        <p:spPr bwMode="auto">
          <a:xfrm>
            <a:off x="817661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73</a:t>
            </a:r>
          </a:p>
        </p:txBody>
      </p:sp>
      <p:sp>
        <p:nvSpPr>
          <p:cNvPr id="241" name="TextBox 240">
            <a:extLst>
              <a:ext uri="{FF2B5EF4-FFF2-40B4-BE49-F238E27FC236}">
                <a16:creationId xmlns:a16="http://schemas.microsoft.com/office/drawing/2014/main" id="{EAD6FE21-C799-26CA-4213-87F0C793ECD0}"/>
              </a:ext>
            </a:extLst>
          </p:cNvPr>
          <p:cNvSpPr txBox="1"/>
          <p:nvPr/>
        </p:nvSpPr>
        <p:spPr bwMode="auto">
          <a:xfrm>
            <a:off x="831732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82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67</a:t>
            </a:r>
          </a:p>
        </p:txBody>
      </p:sp>
      <p:sp>
        <p:nvSpPr>
          <p:cNvPr id="242" name="TextBox 241">
            <a:extLst>
              <a:ext uri="{FF2B5EF4-FFF2-40B4-BE49-F238E27FC236}">
                <a16:creationId xmlns:a16="http://schemas.microsoft.com/office/drawing/2014/main" id="{FC260BFE-D378-125A-038C-9809B56543A6}"/>
              </a:ext>
            </a:extLst>
          </p:cNvPr>
          <p:cNvSpPr txBox="1"/>
          <p:nvPr/>
        </p:nvSpPr>
        <p:spPr bwMode="auto">
          <a:xfrm>
            <a:off x="845804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60</a:t>
            </a:r>
          </a:p>
        </p:txBody>
      </p:sp>
      <p:sp>
        <p:nvSpPr>
          <p:cNvPr id="243" name="TextBox 242">
            <a:extLst>
              <a:ext uri="{FF2B5EF4-FFF2-40B4-BE49-F238E27FC236}">
                <a16:creationId xmlns:a16="http://schemas.microsoft.com/office/drawing/2014/main" id="{7352A6E6-0200-FADB-BBE2-62F893C8567C}"/>
              </a:ext>
            </a:extLst>
          </p:cNvPr>
          <p:cNvSpPr txBox="1"/>
          <p:nvPr/>
        </p:nvSpPr>
        <p:spPr bwMode="auto">
          <a:xfrm>
            <a:off x="859875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56</a:t>
            </a:r>
          </a:p>
        </p:txBody>
      </p:sp>
      <p:sp>
        <p:nvSpPr>
          <p:cNvPr id="244" name="TextBox 243">
            <a:extLst>
              <a:ext uri="{FF2B5EF4-FFF2-40B4-BE49-F238E27FC236}">
                <a16:creationId xmlns:a16="http://schemas.microsoft.com/office/drawing/2014/main" id="{402E8EE4-F82A-7AE0-9E5C-9AD1ADD099BA}"/>
              </a:ext>
            </a:extLst>
          </p:cNvPr>
          <p:cNvSpPr txBox="1"/>
          <p:nvPr/>
        </p:nvSpPr>
        <p:spPr bwMode="auto">
          <a:xfrm>
            <a:off x="873947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54</a:t>
            </a:r>
          </a:p>
        </p:txBody>
      </p:sp>
      <p:sp>
        <p:nvSpPr>
          <p:cNvPr id="247" name="TextBox 246">
            <a:extLst>
              <a:ext uri="{FF2B5EF4-FFF2-40B4-BE49-F238E27FC236}">
                <a16:creationId xmlns:a16="http://schemas.microsoft.com/office/drawing/2014/main" id="{3AE48F9B-8076-F652-DE76-B119A338E4E9}"/>
              </a:ext>
            </a:extLst>
          </p:cNvPr>
          <p:cNvSpPr txBox="1"/>
          <p:nvPr/>
        </p:nvSpPr>
        <p:spPr bwMode="auto">
          <a:xfrm>
            <a:off x="958376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59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41</a:t>
            </a:r>
          </a:p>
        </p:txBody>
      </p:sp>
      <p:sp>
        <p:nvSpPr>
          <p:cNvPr id="248" name="TextBox 247">
            <a:extLst>
              <a:ext uri="{FF2B5EF4-FFF2-40B4-BE49-F238E27FC236}">
                <a16:creationId xmlns:a16="http://schemas.microsoft.com/office/drawing/2014/main" id="{B1F91CAB-28E1-DF1C-9E57-C9C49D18C030}"/>
              </a:ext>
            </a:extLst>
          </p:cNvPr>
          <p:cNvSpPr txBox="1"/>
          <p:nvPr/>
        </p:nvSpPr>
        <p:spPr bwMode="auto">
          <a:xfrm>
            <a:off x="972447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55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39</a:t>
            </a:r>
          </a:p>
        </p:txBody>
      </p:sp>
      <p:sp>
        <p:nvSpPr>
          <p:cNvPr id="249" name="TextBox 248">
            <a:extLst>
              <a:ext uri="{FF2B5EF4-FFF2-40B4-BE49-F238E27FC236}">
                <a16:creationId xmlns:a16="http://schemas.microsoft.com/office/drawing/2014/main" id="{C22E2F62-E960-054D-600D-493EDBE2300E}"/>
              </a:ext>
            </a:extLst>
          </p:cNvPr>
          <p:cNvSpPr txBox="1"/>
          <p:nvPr/>
        </p:nvSpPr>
        <p:spPr bwMode="auto">
          <a:xfrm>
            <a:off x="986519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53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38</a:t>
            </a:r>
          </a:p>
        </p:txBody>
      </p:sp>
      <p:sp>
        <p:nvSpPr>
          <p:cNvPr id="250" name="TextBox 249">
            <a:extLst>
              <a:ext uri="{FF2B5EF4-FFF2-40B4-BE49-F238E27FC236}">
                <a16:creationId xmlns:a16="http://schemas.microsoft.com/office/drawing/2014/main" id="{FCFB1FB6-6F19-B6A4-C591-CD0AEDCEE028}"/>
              </a:ext>
            </a:extLst>
          </p:cNvPr>
          <p:cNvSpPr txBox="1"/>
          <p:nvPr/>
        </p:nvSpPr>
        <p:spPr bwMode="auto">
          <a:xfrm>
            <a:off x="1000590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41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32</a:t>
            </a:r>
          </a:p>
        </p:txBody>
      </p:sp>
      <p:sp>
        <p:nvSpPr>
          <p:cNvPr id="251" name="TextBox 250">
            <a:extLst>
              <a:ext uri="{FF2B5EF4-FFF2-40B4-BE49-F238E27FC236}">
                <a16:creationId xmlns:a16="http://schemas.microsoft.com/office/drawing/2014/main" id="{73D9DAE7-B04B-DB5C-E7D6-D6E3C1BBAC4E}"/>
              </a:ext>
            </a:extLst>
          </p:cNvPr>
          <p:cNvSpPr txBox="1"/>
          <p:nvPr/>
        </p:nvSpPr>
        <p:spPr bwMode="auto">
          <a:xfrm>
            <a:off x="1014662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33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18</a:t>
            </a:r>
          </a:p>
        </p:txBody>
      </p:sp>
      <p:sp>
        <p:nvSpPr>
          <p:cNvPr id="252" name="TextBox 251">
            <a:extLst>
              <a:ext uri="{FF2B5EF4-FFF2-40B4-BE49-F238E27FC236}">
                <a16:creationId xmlns:a16="http://schemas.microsoft.com/office/drawing/2014/main" id="{EE3D544A-AA6F-21BB-D5AA-612FCF5C6CB7}"/>
              </a:ext>
            </a:extLst>
          </p:cNvPr>
          <p:cNvSpPr txBox="1"/>
          <p:nvPr/>
        </p:nvSpPr>
        <p:spPr bwMode="auto">
          <a:xfrm>
            <a:off x="1028733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a:t>
            </a:r>
          </a:p>
        </p:txBody>
      </p:sp>
      <p:sp>
        <p:nvSpPr>
          <p:cNvPr id="253" name="TextBox 252">
            <a:extLst>
              <a:ext uri="{FF2B5EF4-FFF2-40B4-BE49-F238E27FC236}">
                <a16:creationId xmlns:a16="http://schemas.microsoft.com/office/drawing/2014/main" id="{9BB3E377-5551-1CE4-E2B4-D8EAF21C0DB5}"/>
              </a:ext>
            </a:extLst>
          </p:cNvPr>
          <p:cNvSpPr txBox="1"/>
          <p:nvPr/>
        </p:nvSpPr>
        <p:spPr bwMode="auto">
          <a:xfrm>
            <a:off x="1042805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a:t>
            </a:r>
          </a:p>
        </p:txBody>
      </p:sp>
      <p:sp>
        <p:nvSpPr>
          <p:cNvPr id="254" name="TextBox 253">
            <a:extLst>
              <a:ext uri="{FF2B5EF4-FFF2-40B4-BE49-F238E27FC236}">
                <a16:creationId xmlns:a16="http://schemas.microsoft.com/office/drawing/2014/main" id="{89F02F37-F2DD-FD1D-B299-5EFEBAC2AA00}"/>
              </a:ext>
            </a:extLst>
          </p:cNvPr>
          <p:cNvSpPr txBox="1"/>
          <p:nvPr/>
        </p:nvSpPr>
        <p:spPr bwMode="auto">
          <a:xfrm>
            <a:off x="10568765"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a:t>
            </a:r>
          </a:p>
        </p:txBody>
      </p:sp>
      <p:sp>
        <p:nvSpPr>
          <p:cNvPr id="255" name="TextBox 254">
            <a:extLst>
              <a:ext uri="{FF2B5EF4-FFF2-40B4-BE49-F238E27FC236}">
                <a16:creationId xmlns:a16="http://schemas.microsoft.com/office/drawing/2014/main" id="{BCBE15DA-9ED8-89CB-9B9F-2DDD9CA910A3}"/>
              </a:ext>
            </a:extLst>
          </p:cNvPr>
          <p:cNvSpPr txBox="1"/>
          <p:nvPr/>
        </p:nvSpPr>
        <p:spPr bwMode="auto">
          <a:xfrm>
            <a:off x="10709480" y="3294099"/>
            <a:ext cx="3687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a:t>
            </a:r>
          </a:p>
        </p:txBody>
      </p:sp>
      <p:sp>
        <p:nvSpPr>
          <p:cNvPr id="256" name="TextBox 255">
            <a:extLst>
              <a:ext uri="{FF2B5EF4-FFF2-40B4-BE49-F238E27FC236}">
                <a16:creationId xmlns:a16="http://schemas.microsoft.com/office/drawing/2014/main" id="{AE03E286-6FE9-597F-D44A-9434CDE69139}"/>
              </a:ext>
            </a:extLst>
          </p:cNvPr>
          <p:cNvSpPr txBox="1"/>
          <p:nvPr/>
        </p:nvSpPr>
        <p:spPr bwMode="auto">
          <a:xfrm>
            <a:off x="10850197" y="3294099"/>
            <a:ext cx="36874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0</a:t>
            </a:r>
          </a:p>
        </p:txBody>
      </p:sp>
      <p:cxnSp>
        <p:nvCxnSpPr>
          <p:cNvPr id="260" name="Straight Connector 259">
            <a:extLst>
              <a:ext uri="{FF2B5EF4-FFF2-40B4-BE49-F238E27FC236}">
                <a16:creationId xmlns:a16="http://schemas.microsoft.com/office/drawing/2014/main" id="{1EB041C9-4AEC-7513-B3A0-5F7FE45366C5}"/>
              </a:ext>
            </a:extLst>
          </p:cNvPr>
          <p:cNvCxnSpPr/>
          <p:nvPr/>
        </p:nvCxnSpPr>
        <p:spPr bwMode="auto">
          <a:xfrm>
            <a:off x="1858810" y="5921829"/>
            <a:ext cx="2146565"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6763F5C6-EACB-4DB5-80B7-9FC2AE7A2730}"/>
              </a:ext>
            </a:extLst>
          </p:cNvPr>
          <p:cNvCxnSpPr>
            <a:cxnSpLocks/>
          </p:cNvCxnSpPr>
          <p:nvPr/>
        </p:nvCxnSpPr>
        <p:spPr bwMode="auto">
          <a:xfrm>
            <a:off x="1858810"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A610E295-FA00-728C-8EF9-D3223D4F6F06}"/>
              </a:ext>
            </a:extLst>
          </p:cNvPr>
          <p:cNvCxnSpPr>
            <a:cxnSpLocks/>
          </p:cNvCxnSpPr>
          <p:nvPr/>
        </p:nvCxnSpPr>
        <p:spPr bwMode="auto">
          <a:xfrm>
            <a:off x="2925326"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4E7AA28A-94C4-4632-5C63-8732AB20402D}"/>
              </a:ext>
            </a:extLst>
          </p:cNvPr>
          <p:cNvCxnSpPr>
            <a:cxnSpLocks/>
          </p:cNvCxnSpPr>
          <p:nvPr/>
        </p:nvCxnSpPr>
        <p:spPr bwMode="auto">
          <a:xfrm>
            <a:off x="3991842" y="5921828"/>
            <a:ext cx="0" cy="64008"/>
          </a:xfrm>
          <a:prstGeom prst="line">
            <a:avLst/>
          </a:prstGeom>
          <a:noFill/>
          <a:ln w="28575" cap="flat" cmpd="sng" algn="ctr">
            <a:solidFill>
              <a:schemeClr val="bg1"/>
            </a:solidFill>
            <a:prstDash val="solid"/>
            <a:round/>
            <a:headEnd type="none" w="med" len="med"/>
            <a:tailEnd type="none" w="med" len="med"/>
          </a:ln>
          <a:effectLst/>
        </p:spPr>
      </p:cxnSp>
      <p:sp>
        <p:nvSpPr>
          <p:cNvPr id="265" name="TextBox 264">
            <a:extLst>
              <a:ext uri="{FF2B5EF4-FFF2-40B4-BE49-F238E27FC236}">
                <a16:creationId xmlns:a16="http://schemas.microsoft.com/office/drawing/2014/main" id="{BB477364-88D2-DA50-9FBC-B0E487CCA3C7}"/>
              </a:ext>
            </a:extLst>
          </p:cNvPr>
          <p:cNvSpPr txBox="1"/>
          <p:nvPr/>
        </p:nvSpPr>
        <p:spPr bwMode="auto">
          <a:xfrm>
            <a:off x="3705273"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66" name="TextBox 265">
            <a:extLst>
              <a:ext uri="{FF2B5EF4-FFF2-40B4-BE49-F238E27FC236}">
                <a16:creationId xmlns:a16="http://schemas.microsoft.com/office/drawing/2014/main" id="{426CFEF4-59D5-F714-D957-C83E99744F40}"/>
              </a:ext>
            </a:extLst>
          </p:cNvPr>
          <p:cNvSpPr txBox="1"/>
          <p:nvPr/>
        </p:nvSpPr>
        <p:spPr bwMode="auto">
          <a:xfrm>
            <a:off x="1577380"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67" name="TextBox 266">
            <a:extLst>
              <a:ext uri="{FF2B5EF4-FFF2-40B4-BE49-F238E27FC236}">
                <a16:creationId xmlns:a16="http://schemas.microsoft.com/office/drawing/2014/main" id="{A70B7E56-DA10-39CE-922B-5B60D185AEED}"/>
              </a:ext>
            </a:extLst>
          </p:cNvPr>
          <p:cNvSpPr txBox="1"/>
          <p:nvPr/>
        </p:nvSpPr>
        <p:spPr bwMode="auto">
          <a:xfrm>
            <a:off x="2649704"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268" name="TextBox 267">
            <a:extLst>
              <a:ext uri="{FF2B5EF4-FFF2-40B4-BE49-F238E27FC236}">
                <a16:creationId xmlns:a16="http://schemas.microsoft.com/office/drawing/2014/main" id="{EC27A6EE-F181-71B3-C36D-8EF00D2502F4}"/>
              </a:ext>
            </a:extLst>
          </p:cNvPr>
          <p:cNvSpPr txBox="1"/>
          <p:nvPr/>
        </p:nvSpPr>
        <p:spPr bwMode="auto">
          <a:xfrm>
            <a:off x="636193" y="6016434"/>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ct val="50000"/>
              </a:spcBef>
              <a:spcAft>
                <a:spcPct val="0"/>
              </a:spcAft>
              <a:buClrTx/>
              <a:buFontTx/>
              <a:buNone/>
            </a:pPr>
            <a:r>
              <a:rPr lang="en-US" sz="900" dirty="0">
                <a:solidFill>
                  <a:schemeClr val="bg1"/>
                </a:solidFill>
                <a:latin typeface="Calibri" panose="020F0502020204030204" pitchFamily="34" charset="0"/>
              </a:rPr>
              <a:t>Patients (%)</a:t>
            </a:r>
            <a:br>
              <a:rPr lang="en-US" sz="900" b="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69" name="TextBox 268">
            <a:extLst>
              <a:ext uri="{FF2B5EF4-FFF2-40B4-BE49-F238E27FC236}">
                <a16:creationId xmlns:a16="http://schemas.microsoft.com/office/drawing/2014/main" id="{783B68D8-597C-FE19-A9F5-F92599B21EB4}"/>
              </a:ext>
            </a:extLst>
          </p:cNvPr>
          <p:cNvSpPr txBox="1"/>
          <p:nvPr/>
        </p:nvSpPr>
        <p:spPr bwMode="auto">
          <a:xfrm>
            <a:off x="2678871" y="6141083"/>
            <a:ext cx="50644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ct val="50000"/>
              </a:spcBef>
              <a:spcAft>
                <a:spcPct val="0"/>
              </a:spcAft>
              <a:buClrTx/>
              <a:buFontTx/>
              <a:buNone/>
            </a:pPr>
            <a:r>
              <a:rPr lang="en-US" sz="900" b="0" dirty="0">
                <a:solidFill>
                  <a:schemeClr val="bg1"/>
                </a:solidFill>
                <a:latin typeface="Calibri" panose="020F0502020204030204" pitchFamily="34" charset="0"/>
              </a:rPr>
              <a:t>101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98</a:t>
            </a:r>
          </a:p>
        </p:txBody>
      </p:sp>
      <p:cxnSp>
        <p:nvCxnSpPr>
          <p:cNvPr id="271" name="Straight Connector 270">
            <a:extLst>
              <a:ext uri="{FF2B5EF4-FFF2-40B4-BE49-F238E27FC236}">
                <a16:creationId xmlns:a16="http://schemas.microsoft.com/office/drawing/2014/main" id="{CE901A7C-39D6-426D-80A5-DE60C8D5BD1B}"/>
              </a:ext>
            </a:extLst>
          </p:cNvPr>
          <p:cNvCxnSpPr>
            <a:cxnSpLocks/>
          </p:cNvCxnSpPr>
          <p:nvPr/>
        </p:nvCxnSpPr>
        <p:spPr bwMode="auto">
          <a:xfrm flipH="1">
            <a:off x="1783643" y="4245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31674F70-7251-885E-6D9A-F60514E02D6A}"/>
              </a:ext>
            </a:extLst>
          </p:cNvPr>
          <p:cNvCxnSpPr>
            <a:cxnSpLocks/>
          </p:cNvCxnSpPr>
          <p:nvPr/>
        </p:nvCxnSpPr>
        <p:spPr bwMode="auto">
          <a:xfrm flipH="1">
            <a:off x="1783643" y="46209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CF67D02C-13A0-0A39-5794-43024898FCB1}"/>
              </a:ext>
            </a:extLst>
          </p:cNvPr>
          <p:cNvCxnSpPr>
            <a:cxnSpLocks/>
          </p:cNvCxnSpPr>
          <p:nvPr/>
        </p:nvCxnSpPr>
        <p:spPr bwMode="auto">
          <a:xfrm flipH="1">
            <a:off x="1783643" y="49965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7C8A9A27-B460-BB70-A2FE-5B47340C504E}"/>
              </a:ext>
            </a:extLst>
          </p:cNvPr>
          <p:cNvCxnSpPr>
            <a:cxnSpLocks/>
          </p:cNvCxnSpPr>
          <p:nvPr/>
        </p:nvCxnSpPr>
        <p:spPr bwMode="auto">
          <a:xfrm flipH="1">
            <a:off x="1783643" y="53721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601A6B79-CD89-215A-C878-53BFD4A4C7B5}"/>
              </a:ext>
            </a:extLst>
          </p:cNvPr>
          <p:cNvCxnSpPr>
            <a:cxnSpLocks/>
          </p:cNvCxnSpPr>
          <p:nvPr/>
        </p:nvCxnSpPr>
        <p:spPr bwMode="auto">
          <a:xfrm flipH="1">
            <a:off x="1783643" y="5747658"/>
            <a:ext cx="64008" cy="0"/>
          </a:xfrm>
          <a:prstGeom prst="line">
            <a:avLst/>
          </a:prstGeom>
          <a:noFill/>
          <a:ln w="28575" cap="flat" cmpd="sng" algn="ctr">
            <a:solidFill>
              <a:schemeClr val="bg1"/>
            </a:solidFill>
            <a:prstDash val="solid"/>
            <a:round/>
            <a:headEnd type="none" w="med" len="med"/>
            <a:tailEnd type="none" w="med" len="med"/>
          </a:ln>
          <a:effectLst/>
        </p:spPr>
      </p:cxnSp>
      <p:sp>
        <p:nvSpPr>
          <p:cNvPr id="276" name="TextBox 275">
            <a:extLst>
              <a:ext uri="{FF2B5EF4-FFF2-40B4-BE49-F238E27FC236}">
                <a16:creationId xmlns:a16="http://schemas.microsoft.com/office/drawing/2014/main" id="{6D92B9E3-F8BE-2CE1-6BEE-DEB3188BA894}"/>
              </a:ext>
            </a:extLst>
          </p:cNvPr>
          <p:cNvSpPr txBox="1"/>
          <p:nvPr/>
        </p:nvSpPr>
        <p:spPr bwMode="auto">
          <a:xfrm>
            <a:off x="649045" y="3953995"/>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900" dirty="0">
                <a:solidFill>
                  <a:schemeClr val="bg1"/>
                </a:solidFill>
                <a:latin typeface="Calibri" panose="020F0502020204030204" pitchFamily="34" charset="0"/>
              </a:rPr>
              <a:t>Atrial Fibrillation</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77" name="TextBox 276">
            <a:extLst>
              <a:ext uri="{FF2B5EF4-FFF2-40B4-BE49-F238E27FC236}">
                <a16:creationId xmlns:a16="http://schemas.microsoft.com/office/drawing/2014/main" id="{8242BDD6-1A3C-9C1F-F9F1-DDF8D20BD934}"/>
              </a:ext>
            </a:extLst>
          </p:cNvPr>
          <p:cNvSpPr txBox="1"/>
          <p:nvPr/>
        </p:nvSpPr>
        <p:spPr bwMode="auto">
          <a:xfrm>
            <a:off x="649045" y="4336294"/>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900" dirty="0">
                <a:solidFill>
                  <a:schemeClr val="bg1"/>
                </a:solidFill>
                <a:latin typeface="Calibri" panose="020F0502020204030204" pitchFamily="34" charset="0"/>
              </a:rPr>
              <a:t>Hypertension</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78" name="TextBox 277">
            <a:extLst>
              <a:ext uri="{FF2B5EF4-FFF2-40B4-BE49-F238E27FC236}">
                <a16:creationId xmlns:a16="http://schemas.microsoft.com/office/drawing/2014/main" id="{3D39D8E1-EAA9-3146-C1B9-986C3FA694CB}"/>
              </a:ext>
            </a:extLst>
          </p:cNvPr>
          <p:cNvSpPr txBox="1"/>
          <p:nvPr/>
        </p:nvSpPr>
        <p:spPr bwMode="auto">
          <a:xfrm>
            <a:off x="649045" y="4718593"/>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900" dirty="0">
                <a:solidFill>
                  <a:schemeClr val="bg1"/>
                </a:solidFill>
                <a:latin typeface="Calibri" panose="020F0502020204030204" pitchFamily="34" charset="0"/>
              </a:rPr>
              <a:t>Bleeding</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79" name="TextBox 278">
            <a:extLst>
              <a:ext uri="{FF2B5EF4-FFF2-40B4-BE49-F238E27FC236}">
                <a16:creationId xmlns:a16="http://schemas.microsoft.com/office/drawing/2014/main" id="{E9930310-3A9E-34A4-3B4C-BD276D552192}"/>
              </a:ext>
            </a:extLst>
          </p:cNvPr>
          <p:cNvSpPr txBox="1"/>
          <p:nvPr/>
        </p:nvSpPr>
        <p:spPr bwMode="auto">
          <a:xfrm>
            <a:off x="649045" y="5100892"/>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900" dirty="0">
                <a:solidFill>
                  <a:schemeClr val="bg1"/>
                </a:solidFill>
                <a:latin typeface="Calibri" panose="020F0502020204030204" pitchFamily="34" charset="0"/>
              </a:rPr>
              <a:t>Neutropenia</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80" name="TextBox 279">
            <a:extLst>
              <a:ext uri="{FF2B5EF4-FFF2-40B4-BE49-F238E27FC236}">
                <a16:creationId xmlns:a16="http://schemas.microsoft.com/office/drawing/2014/main" id="{B1DCBE3B-1C5F-A297-2E45-4D7D0F4DDB57}"/>
              </a:ext>
            </a:extLst>
          </p:cNvPr>
          <p:cNvSpPr txBox="1"/>
          <p:nvPr/>
        </p:nvSpPr>
        <p:spPr bwMode="auto">
          <a:xfrm>
            <a:off x="649045" y="5483191"/>
            <a:ext cx="1206151"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900" dirty="0">
                <a:solidFill>
                  <a:schemeClr val="bg1"/>
                </a:solidFill>
                <a:latin typeface="Calibri" panose="020F0502020204030204" pitchFamily="34" charset="0"/>
              </a:rPr>
              <a:t>Infection</a:t>
            </a:r>
            <a:br>
              <a:rPr lang="en-US" sz="900" dirty="0">
                <a:solidFill>
                  <a:schemeClr val="bg1"/>
                </a:solidFill>
                <a:latin typeface="Calibri" panose="020F0502020204030204" pitchFamily="34" charset="0"/>
              </a:rPr>
            </a:br>
            <a:r>
              <a:rPr lang="en-US" sz="900" b="0" dirty="0">
                <a:solidFill>
                  <a:schemeClr val="accent3"/>
                </a:solidFill>
                <a:latin typeface="Calibri" panose="020F0502020204030204" pitchFamily="34" charset="0"/>
              </a:rPr>
              <a:t>Zanubrutinib</a:t>
            </a:r>
            <a:br>
              <a:rPr lang="en-US" sz="900" b="0" dirty="0">
                <a:solidFill>
                  <a:schemeClr val="accent3"/>
                </a:solidFill>
                <a:latin typeface="Calibri" panose="020F0502020204030204" pitchFamily="34" charset="0"/>
              </a:rPr>
            </a:br>
            <a:r>
              <a:rPr lang="en-US" sz="900" b="0" dirty="0">
                <a:solidFill>
                  <a:schemeClr val="accent1"/>
                </a:solidFill>
                <a:latin typeface="Calibri" panose="020F0502020204030204" pitchFamily="34" charset="0"/>
              </a:rPr>
              <a:t>Ibrutinib</a:t>
            </a:r>
          </a:p>
        </p:txBody>
      </p:sp>
      <p:sp>
        <p:nvSpPr>
          <p:cNvPr id="281" name="TextBox 280">
            <a:extLst>
              <a:ext uri="{FF2B5EF4-FFF2-40B4-BE49-F238E27FC236}">
                <a16:creationId xmlns:a16="http://schemas.microsoft.com/office/drawing/2014/main" id="{25AB8B46-7DCD-538A-C931-2E5B04629D13}"/>
              </a:ext>
            </a:extLst>
          </p:cNvPr>
          <p:cNvSpPr txBox="1"/>
          <p:nvPr/>
        </p:nvSpPr>
        <p:spPr bwMode="auto">
          <a:xfrm>
            <a:off x="1855196" y="3750319"/>
            <a:ext cx="21366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0-12 mo</a:t>
            </a:r>
          </a:p>
        </p:txBody>
      </p:sp>
      <p:cxnSp>
        <p:nvCxnSpPr>
          <p:cNvPr id="283" name="Straight Connector 282">
            <a:extLst>
              <a:ext uri="{FF2B5EF4-FFF2-40B4-BE49-F238E27FC236}">
                <a16:creationId xmlns:a16="http://schemas.microsoft.com/office/drawing/2014/main" id="{264631E3-2DFC-7B8E-F243-7D5FE26A065A}"/>
              </a:ext>
            </a:extLst>
          </p:cNvPr>
          <p:cNvCxnSpPr/>
          <p:nvPr/>
        </p:nvCxnSpPr>
        <p:spPr bwMode="auto">
          <a:xfrm>
            <a:off x="4193371" y="5921829"/>
            <a:ext cx="2146565" cy="0"/>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59276CF-3F8B-17DB-0FA9-B1BA4AFF5BA9}"/>
              </a:ext>
            </a:extLst>
          </p:cNvPr>
          <p:cNvCxnSpPr>
            <a:cxnSpLocks/>
          </p:cNvCxnSpPr>
          <p:nvPr/>
        </p:nvCxnSpPr>
        <p:spPr bwMode="auto">
          <a:xfrm>
            <a:off x="4193371"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E7CD20A7-7A30-3A1D-9CAF-50459393578E}"/>
              </a:ext>
            </a:extLst>
          </p:cNvPr>
          <p:cNvCxnSpPr>
            <a:cxnSpLocks/>
          </p:cNvCxnSpPr>
          <p:nvPr/>
        </p:nvCxnSpPr>
        <p:spPr bwMode="auto">
          <a:xfrm>
            <a:off x="5259887"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5D012E58-14D6-A809-8865-292862C846B5}"/>
              </a:ext>
            </a:extLst>
          </p:cNvPr>
          <p:cNvCxnSpPr>
            <a:cxnSpLocks/>
          </p:cNvCxnSpPr>
          <p:nvPr/>
        </p:nvCxnSpPr>
        <p:spPr bwMode="auto">
          <a:xfrm>
            <a:off x="6326403" y="5921828"/>
            <a:ext cx="0" cy="64008"/>
          </a:xfrm>
          <a:prstGeom prst="line">
            <a:avLst/>
          </a:prstGeom>
          <a:noFill/>
          <a:ln w="28575" cap="flat" cmpd="sng" algn="ctr">
            <a:solidFill>
              <a:schemeClr val="bg1"/>
            </a:solidFill>
            <a:prstDash val="solid"/>
            <a:round/>
            <a:headEnd type="none" w="med" len="med"/>
            <a:tailEnd type="none" w="med" len="med"/>
          </a:ln>
          <a:effectLst/>
        </p:spPr>
      </p:cxnSp>
      <p:sp>
        <p:nvSpPr>
          <p:cNvPr id="287" name="TextBox 286">
            <a:extLst>
              <a:ext uri="{FF2B5EF4-FFF2-40B4-BE49-F238E27FC236}">
                <a16:creationId xmlns:a16="http://schemas.microsoft.com/office/drawing/2014/main" id="{7CC5231D-F197-A21B-35D5-C41F27FAB8E4}"/>
              </a:ext>
            </a:extLst>
          </p:cNvPr>
          <p:cNvSpPr txBox="1"/>
          <p:nvPr/>
        </p:nvSpPr>
        <p:spPr bwMode="auto">
          <a:xfrm>
            <a:off x="6039834"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88" name="TextBox 287">
            <a:extLst>
              <a:ext uri="{FF2B5EF4-FFF2-40B4-BE49-F238E27FC236}">
                <a16:creationId xmlns:a16="http://schemas.microsoft.com/office/drawing/2014/main" id="{3E1C98E6-6D79-7202-7BCF-A2F295F0CA75}"/>
              </a:ext>
            </a:extLst>
          </p:cNvPr>
          <p:cNvSpPr txBox="1"/>
          <p:nvPr/>
        </p:nvSpPr>
        <p:spPr bwMode="auto">
          <a:xfrm>
            <a:off x="3911941"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89" name="TextBox 288">
            <a:extLst>
              <a:ext uri="{FF2B5EF4-FFF2-40B4-BE49-F238E27FC236}">
                <a16:creationId xmlns:a16="http://schemas.microsoft.com/office/drawing/2014/main" id="{AD208D0D-11AB-64E9-AE61-ACB9B268E7BE}"/>
              </a:ext>
            </a:extLst>
          </p:cNvPr>
          <p:cNvSpPr txBox="1"/>
          <p:nvPr/>
        </p:nvSpPr>
        <p:spPr bwMode="auto">
          <a:xfrm>
            <a:off x="4984265"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290" name="TextBox 289">
            <a:extLst>
              <a:ext uri="{FF2B5EF4-FFF2-40B4-BE49-F238E27FC236}">
                <a16:creationId xmlns:a16="http://schemas.microsoft.com/office/drawing/2014/main" id="{FA0C3445-01A1-BE1A-F47D-4176377A6DAD}"/>
              </a:ext>
            </a:extLst>
          </p:cNvPr>
          <p:cNvSpPr txBox="1"/>
          <p:nvPr/>
        </p:nvSpPr>
        <p:spPr bwMode="auto">
          <a:xfrm>
            <a:off x="5013432" y="6141083"/>
            <a:ext cx="50644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ct val="50000"/>
              </a:spcBef>
              <a:spcAft>
                <a:spcPct val="0"/>
              </a:spcAft>
              <a:buClrTx/>
              <a:buFontTx/>
              <a:buNone/>
            </a:pPr>
            <a:r>
              <a:rPr lang="en-US" sz="900" b="0" dirty="0">
                <a:solidFill>
                  <a:schemeClr val="bg1"/>
                </a:solidFill>
                <a:latin typeface="Calibri" panose="020F0502020204030204" pitchFamily="34" charset="0"/>
              </a:rPr>
              <a:t>90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82</a:t>
            </a:r>
          </a:p>
        </p:txBody>
      </p:sp>
      <p:cxnSp>
        <p:nvCxnSpPr>
          <p:cNvPr id="291" name="Straight Connector 290">
            <a:extLst>
              <a:ext uri="{FF2B5EF4-FFF2-40B4-BE49-F238E27FC236}">
                <a16:creationId xmlns:a16="http://schemas.microsoft.com/office/drawing/2014/main" id="{CF5A8E80-F424-D61D-3493-30DC1D859415}"/>
              </a:ext>
            </a:extLst>
          </p:cNvPr>
          <p:cNvCxnSpPr>
            <a:cxnSpLocks/>
          </p:cNvCxnSpPr>
          <p:nvPr/>
        </p:nvCxnSpPr>
        <p:spPr bwMode="auto">
          <a:xfrm flipH="1">
            <a:off x="4118204" y="4245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D7FA569D-D5B1-659B-A61F-9690338C39C8}"/>
              </a:ext>
            </a:extLst>
          </p:cNvPr>
          <p:cNvCxnSpPr>
            <a:cxnSpLocks/>
          </p:cNvCxnSpPr>
          <p:nvPr/>
        </p:nvCxnSpPr>
        <p:spPr bwMode="auto">
          <a:xfrm flipH="1">
            <a:off x="4118204" y="46209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5CF92E6D-7B8A-BA0E-7C4D-17ABF9C52272}"/>
              </a:ext>
            </a:extLst>
          </p:cNvPr>
          <p:cNvCxnSpPr>
            <a:cxnSpLocks/>
          </p:cNvCxnSpPr>
          <p:nvPr/>
        </p:nvCxnSpPr>
        <p:spPr bwMode="auto">
          <a:xfrm flipH="1">
            <a:off x="4118204" y="49965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2739C892-6141-6689-2B44-936EADD6D09D}"/>
              </a:ext>
            </a:extLst>
          </p:cNvPr>
          <p:cNvCxnSpPr>
            <a:cxnSpLocks/>
          </p:cNvCxnSpPr>
          <p:nvPr/>
        </p:nvCxnSpPr>
        <p:spPr bwMode="auto">
          <a:xfrm flipH="1">
            <a:off x="4118204" y="53721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29724A0F-D50B-112E-C1AB-3BABB7DE09A1}"/>
              </a:ext>
            </a:extLst>
          </p:cNvPr>
          <p:cNvCxnSpPr>
            <a:cxnSpLocks/>
          </p:cNvCxnSpPr>
          <p:nvPr/>
        </p:nvCxnSpPr>
        <p:spPr bwMode="auto">
          <a:xfrm flipH="1">
            <a:off x="4118204" y="5747658"/>
            <a:ext cx="64008" cy="0"/>
          </a:xfrm>
          <a:prstGeom prst="line">
            <a:avLst/>
          </a:prstGeom>
          <a:noFill/>
          <a:ln w="28575" cap="flat" cmpd="sng" algn="ctr">
            <a:solidFill>
              <a:schemeClr val="bg1"/>
            </a:solidFill>
            <a:prstDash val="solid"/>
            <a:round/>
            <a:headEnd type="none" w="med" len="med"/>
            <a:tailEnd type="none" w="med" len="med"/>
          </a:ln>
          <a:effectLst/>
        </p:spPr>
      </p:cxnSp>
      <p:sp>
        <p:nvSpPr>
          <p:cNvPr id="296" name="TextBox 295">
            <a:extLst>
              <a:ext uri="{FF2B5EF4-FFF2-40B4-BE49-F238E27FC236}">
                <a16:creationId xmlns:a16="http://schemas.microsoft.com/office/drawing/2014/main" id="{A7BB5E2C-3823-9C27-8D27-1F5E5F3D5FEE}"/>
              </a:ext>
            </a:extLst>
          </p:cNvPr>
          <p:cNvSpPr txBox="1"/>
          <p:nvPr/>
        </p:nvSpPr>
        <p:spPr bwMode="auto">
          <a:xfrm>
            <a:off x="4189757" y="3750319"/>
            <a:ext cx="21366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&gt; 12-24 mo</a:t>
            </a:r>
          </a:p>
        </p:txBody>
      </p:sp>
      <p:cxnSp>
        <p:nvCxnSpPr>
          <p:cNvPr id="298" name="Straight Connector 297">
            <a:extLst>
              <a:ext uri="{FF2B5EF4-FFF2-40B4-BE49-F238E27FC236}">
                <a16:creationId xmlns:a16="http://schemas.microsoft.com/office/drawing/2014/main" id="{977A5031-970F-FF7D-1D7A-1A8BD0D546D9}"/>
              </a:ext>
            </a:extLst>
          </p:cNvPr>
          <p:cNvCxnSpPr/>
          <p:nvPr/>
        </p:nvCxnSpPr>
        <p:spPr bwMode="auto">
          <a:xfrm>
            <a:off x="6580545" y="5921829"/>
            <a:ext cx="2146565" cy="0"/>
          </a:xfrm>
          <a:prstGeom prst="line">
            <a:avLst/>
          </a:prstGeom>
          <a:noFill/>
          <a:ln w="2857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4D8C259C-D2E0-A5A1-8723-5A1913B29456}"/>
              </a:ext>
            </a:extLst>
          </p:cNvPr>
          <p:cNvCxnSpPr>
            <a:cxnSpLocks/>
          </p:cNvCxnSpPr>
          <p:nvPr/>
        </p:nvCxnSpPr>
        <p:spPr bwMode="auto">
          <a:xfrm>
            <a:off x="6580545"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3B5BED0A-DADF-388A-BA39-7C91357FB650}"/>
              </a:ext>
            </a:extLst>
          </p:cNvPr>
          <p:cNvCxnSpPr>
            <a:cxnSpLocks/>
          </p:cNvCxnSpPr>
          <p:nvPr/>
        </p:nvCxnSpPr>
        <p:spPr bwMode="auto">
          <a:xfrm>
            <a:off x="7647061"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B2108CD-034C-8F9E-694B-47CFDA573B65}"/>
              </a:ext>
            </a:extLst>
          </p:cNvPr>
          <p:cNvCxnSpPr>
            <a:cxnSpLocks/>
          </p:cNvCxnSpPr>
          <p:nvPr/>
        </p:nvCxnSpPr>
        <p:spPr bwMode="auto">
          <a:xfrm>
            <a:off x="8713577" y="5921828"/>
            <a:ext cx="0" cy="64008"/>
          </a:xfrm>
          <a:prstGeom prst="line">
            <a:avLst/>
          </a:prstGeom>
          <a:noFill/>
          <a:ln w="28575" cap="flat" cmpd="sng" algn="ctr">
            <a:solidFill>
              <a:schemeClr val="bg1"/>
            </a:solidFill>
            <a:prstDash val="solid"/>
            <a:round/>
            <a:headEnd type="none" w="med" len="med"/>
            <a:tailEnd type="none" w="med" len="med"/>
          </a:ln>
          <a:effectLst/>
        </p:spPr>
      </p:cxnSp>
      <p:sp>
        <p:nvSpPr>
          <p:cNvPr id="302" name="TextBox 301">
            <a:extLst>
              <a:ext uri="{FF2B5EF4-FFF2-40B4-BE49-F238E27FC236}">
                <a16:creationId xmlns:a16="http://schemas.microsoft.com/office/drawing/2014/main" id="{02530A35-8B27-EA51-199C-3C5E8A24C5C3}"/>
              </a:ext>
            </a:extLst>
          </p:cNvPr>
          <p:cNvSpPr txBox="1"/>
          <p:nvPr/>
        </p:nvSpPr>
        <p:spPr bwMode="auto">
          <a:xfrm>
            <a:off x="8427008"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03" name="TextBox 302">
            <a:extLst>
              <a:ext uri="{FF2B5EF4-FFF2-40B4-BE49-F238E27FC236}">
                <a16:creationId xmlns:a16="http://schemas.microsoft.com/office/drawing/2014/main" id="{9753775B-03E8-1F90-969E-DD96B3B3B8A1}"/>
              </a:ext>
            </a:extLst>
          </p:cNvPr>
          <p:cNvSpPr txBox="1"/>
          <p:nvPr/>
        </p:nvSpPr>
        <p:spPr bwMode="auto">
          <a:xfrm>
            <a:off x="6299115"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04" name="TextBox 303">
            <a:extLst>
              <a:ext uri="{FF2B5EF4-FFF2-40B4-BE49-F238E27FC236}">
                <a16:creationId xmlns:a16="http://schemas.microsoft.com/office/drawing/2014/main" id="{45FD459D-F238-AFBC-C82E-2A1532418389}"/>
              </a:ext>
            </a:extLst>
          </p:cNvPr>
          <p:cNvSpPr txBox="1"/>
          <p:nvPr/>
        </p:nvSpPr>
        <p:spPr bwMode="auto">
          <a:xfrm>
            <a:off x="7371439"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305" name="TextBox 304">
            <a:extLst>
              <a:ext uri="{FF2B5EF4-FFF2-40B4-BE49-F238E27FC236}">
                <a16:creationId xmlns:a16="http://schemas.microsoft.com/office/drawing/2014/main" id="{A0F5EB1D-FE1A-20BF-FCBC-ACF6CA27E52F}"/>
              </a:ext>
            </a:extLst>
          </p:cNvPr>
          <p:cNvSpPr txBox="1"/>
          <p:nvPr/>
        </p:nvSpPr>
        <p:spPr bwMode="auto">
          <a:xfrm>
            <a:off x="7400606" y="6141083"/>
            <a:ext cx="50644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ct val="50000"/>
              </a:spcBef>
              <a:spcAft>
                <a:spcPct val="0"/>
              </a:spcAft>
              <a:buClrTx/>
              <a:buFontTx/>
              <a:buNone/>
            </a:pPr>
            <a:r>
              <a:rPr lang="en-US" sz="900" b="0" dirty="0">
                <a:solidFill>
                  <a:schemeClr val="bg1"/>
                </a:solidFill>
                <a:latin typeface="Calibri" panose="020F0502020204030204" pitchFamily="34" charset="0"/>
              </a:rPr>
              <a:t>80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72</a:t>
            </a:r>
          </a:p>
        </p:txBody>
      </p:sp>
      <p:cxnSp>
        <p:nvCxnSpPr>
          <p:cNvPr id="306" name="Straight Connector 305">
            <a:extLst>
              <a:ext uri="{FF2B5EF4-FFF2-40B4-BE49-F238E27FC236}">
                <a16:creationId xmlns:a16="http://schemas.microsoft.com/office/drawing/2014/main" id="{2C10D657-C309-DFD9-ED93-9AA788987DED}"/>
              </a:ext>
            </a:extLst>
          </p:cNvPr>
          <p:cNvCxnSpPr>
            <a:cxnSpLocks/>
          </p:cNvCxnSpPr>
          <p:nvPr/>
        </p:nvCxnSpPr>
        <p:spPr bwMode="auto">
          <a:xfrm flipH="1">
            <a:off x="6505378" y="4245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27F7AD51-B02B-BA52-C21C-ECD018B50B0E}"/>
              </a:ext>
            </a:extLst>
          </p:cNvPr>
          <p:cNvCxnSpPr>
            <a:cxnSpLocks/>
          </p:cNvCxnSpPr>
          <p:nvPr/>
        </p:nvCxnSpPr>
        <p:spPr bwMode="auto">
          <a:xfrm flipH="1">
            <a:off x="6505378" y="46209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16AB4E66-116D-FF89-912B-7CED1A0CC4F8}"/>
              </a:ext>
            </a:extLst>
          </p:cNvPr>
          <p:cNvCxnSpPr>
            <a:cxnSpLocks/>
          </p:cNvCxnSpPr>
          <p:nvPr/>
        </p:nvCxnSpPr>
        <p:spPr bwMode="auto">
          <a:xfrm flipH="1">
            <a:off x="6505378" y="49965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CB1A6993-78DE-8F30-3AE0-4FD0F667763C}"/>
              </a:ext>
            </a:extLst>
          </p:cNvPr>
          <p:cNvCxnSpPr>
            <a:cxnSpLocks/>
          </p:cNvCxnSpPr>
          <p:nvPr/>
        </p:nvCxnSpPr>
        <p:spPr bwMode="auto">
          <a:xfrm flipH="1">
            <a:off x="6505378" y="53721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091AC843-D6DF-EB47-2DC1-616D4227821A}"/>
              </a:ext>
            </a:extLst>
          </p:cNvPr>
          <p:cNvCxnSpPr>
            <a:cxnSpLocks/>
          </p:cNvCxnSpPr>
          <p:nvPr/>
        </p:nvCxnSpPr>
        <p:spPr bwMode="auto">
          <a:xfrm flipH="1">
            <a:off x="6505378" y="5747658"/>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1" name="TextBox 310">
            <a:extLst>
              <a:ext uri="{FF2B5EF4-FFF2-40B4-BE49-F238E27FC236}">
                <a16:creationId xmlns:a16="http://schemas.microsoft.com/office/drawing/2014/main" id="{25478BDF-070E-34FB-9021-A814ABA591CF}"/>
              </a:ext>
            </a:extLst>
          </p:cNvPr>
          <p:cNvSpPr txBox="1"/>
          <p:nvPr/>
        </p:nvSpPr>
        <p:spPr bwMode="auto">
          <a:xfrm>
            <a:off x="6576931" y="3750319"/>
            <a:ext cx="21366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&gt; 24-36 mo</a:t>
            </a:r>
          </a:p>
        </p:txBody>
      </p:sp>
      <p:cxnSp>
        <p:nvCxnSpPr>
          <p:cNvPr id="313" name="Straight Connector 312">
            <a:extLst>
              <a:ext uri="{FF2B5EF4-FFF2-40B4-BE49-F238E27FC236}">
                <a16:creationId xmlns:a16="http://schemas.microsoft.com/office/drawing/2014/main" id="{E7FAA36A-832C-0686-8F56-F3186F6485F2}"/>
              </a:ext>
            </a:extLst>
          </p:cNvPr>
          <p:cNvCxnSpPr/>
          <p:nvPr/>
        </p:nvCxnSpPr>
        <p:spPr bwMode="auto">
          <a:xfrm>
            <a:off x="9112512" y="5921829"/>
            <a:ext cx="2146565" cy="0"/>
          </a:xfrm>
          <a:prstGeom prst="line">
            <a:avLst/>
          </a:prstGeom>
          <a:noFill/>
          <a:ln w="28575" cap="flat" cmpd="sng" algn="ctr">
            <a:solidFill>
              <a:schemeClr val="bg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D3D7F28B-CE64-B369-FBF7-0383CEBB60CB}"/>
              </a:ext>
            </a:extLst>
          </p:cNvPr>
          <p:cNvCxnSpPr>
            <a:cxnSpLocks/>
          </p:cNvCxnSpPr>
          <p:nvPr/>
        </p:nvCxnSpPr>
        <p:spPr bwMode="auto">
          <a:xfrm>
            <a:off x="9112512"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65B5CA2B-E0A5-5ECB-9EAF-4FB8181B2CA3}"/>
              </a:ext>
            </a:extLst>
          </p:cNvPr>
          <p:cNvCxnSpPr>
            <a:cxnSpLocks/>
          </p:cNvCxnSpPr>
          <p:nvPr/>
        </p:nvCxnSpPr>
        <p:spPr bwMode="auto">
          <a:xfrm>
            <a:off x="10179028" y="592182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4D0E87D6-E7FC-CC7D-340E-AE382BD6E9A3}"/>
              </a:ext>
            </a:extLst>
          </p:cNvPr>
          <p:cNvCxnSpPr>
            <a:cxnSpLocks/>
          </p:cNvCxnSpPr>
          <p:nvPr/>
        </p:nvCxnSpPr>
        <p:spPr bwMode="auto">
          <a:xfrm>
            <a:off x="11245544" y="5921828"/>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7" name="TextBox 316">
            <a:extLst>
              <a:ext uri="{FF2B5EF4-FFF2-40B4-BE49-F238E27FC236}">
                <a16:creationId xmlns:a16="http://schemas.microsoft.com/office/drawing/2014/main" id="{DA38441B-0BD7-A677-082C-DC99788F456B}"/>
              </a:ext>
            </a:extLst>
          </p:cNvPr>
          <p:cNvSpPr txBox="1"/>
          <p:nvPr/>
        </p:nvSpPr>
        <p:spPr bwMode="auto">
          <a:xfrm>
            <a:off x="10958975"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 name="TextBox 317">
            <a:extLst>
              <a:ext uri="{FF2B5EF4-FFF2-40B4-BE49-F238E27FC236}">
                <a16:creationId xmlns:a16="http://schemas.microsoft.com/office/drawing/2014/main" id="{DAD2F4B3-6C48-446B-E34A-8EB820CC2AE2}"/>
              </a:ext>
            </a:extLst>
          </p:cNvPr>
          <p:cNvSpPr txBox="1"/>
          <p:nvPr/>
        </p:nvSpPr>
        <p:spPr bwMode="auto">
          <a:xfrm>
            <a:off x="8831082"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9" name="TextBox 318">
            <a:extLst>
              <a:ext uri="{FF2B5EF4-FFF2-40B4-BE49-F238E27FC236}">
                <a16:creationId xmlns:a16="http://schemas.microsoft.com/office/drawing/2014/main" id="{10DFC172-C4EB-1F50-0C53-F8BCD5513486}"/>
              </a:ext>
            </a:extLst>
          </p:cNvPr>
          <p:cNvSpPr txBox="1"/>
          <p:nvPr/>
        </p:nvSpPr>
        <p:spPr bwMode="auto">
          <a:xfrm>
            <a:off x="9903406" y="5905235"/>
            <a:ext cx="57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320" name="TextBox 319">
            <a:extLst>
              <a:ext uri="{FF2B5EF4-FFF2-40B4-BE49-F238E27FC236}">
                <a16:creationId xmlns:a16="http://schemas.microsoft.com/office/drawing/2014/main" id="{3BFA7B23-8922-D37E-1C27-9B1F5D5B5FE8}"/>
              </a:ext>
            </a:extLst>
          </p:cNvPr>
          <p:cNvSpPr txBox="1"/>
          <p:nvPr/>
        </p:nvSpPr>
        <p:spPr bwMode="auto">
          <a:xfrm>
            <a:off x="9932573" y="6141083"/>
            <a:ext cx="50644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ct val="50000"/>
              </a:spcBef>
              <a:spcAft>
                <a:spcPct val="0"/>
              </a:spcAft>
              <a:buClrTx/>
              <a:buFontTx/>
              <a:buNone/>
            </a:pPr>
            <a:r>
              <a:rPr lang="en-US" sz="900" b="0" dirty="0">
                <a:solidFill>
                  <a:schemeClr val="bg1"/>
                </a:solidFill>
                <a:latin typeface="Calibri" panose="020F0502020204030204" pitchFamily="34" charset="0"/>
              </a:rPr>
              <a:t>72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64</a:t>
            </a:r>
          </a:p>
        </p:txBody>
      </p:sp>
      <p:cxnSp>
        <p:nvCxnSpPr>
          <p:cNvPr id="321" name="Straight Connector 320">
            <a:extLst>
              <a:ext uri="{FF2B5EF4-FFF2-40B4-BE49-F238E27FC236}">
                <a16:creationId xmlns:a16="http://schemas.microsoft.com/office/drawing/2014/main" id="{4C0C4AEA-8B27-F594-4F34-14D24059B1C0}"/>
              </a:ext>
            </a:extLst>
          </p:cNvPr>
          <p:cNvCxnSpPr>
            <a:cxnSpLocks/>
          </p:cNvCxnSpPr>
          <p:nvPr/>
        </p:nvCxnSpPr>
        <p:spPr bwMode="auto">
          <a:xfrm flipH="1">
            <a:off x="9037345" y="4245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09F0678D-8106-D554-AC5C-AAB1231D7BDE}"/>
              </a:ext>
            </a:extLst>
          </p:cNvPr>
          <p:cNvCxnSpPr>
            <a:cxnSpLocks/>
          </p:cNvCxnSpPr>
          <p:nvPr/>
        </p:nvCxnSpPr>
        <p:spPr bwMode="auto">
          <a:xfrm flipH="1">
            <a:off x="9037345" y="46209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91034CC9-1450-2054-D66E-5813A861EDF5}"/>
              </a:ext>
            </a:extLst>
          </p:cNvPr>
          <p:cNvCxnSpPr>
            <a:cxnSpLocks/>
          </p:cNvCxnSpPr>
          <p:nvPr/>
        </p:nvCxnSpPr>
        <p:spPr bwMode="auto">
          <a:xfrm flipH="1">
            <a:off x="9037345" y="49965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D6B7480C-D163-6BDD-AE1D-26E492752075}"/>
              </a:ext>
            </a:extLst>
          </p:cNvPr>
          <p:cNvCxnSpPr>
            <a:cxnSpLocks/>
          </p:cNvCxnSpPr>
          <p:nvPr/>
        </p:nvCxnSpPr>
        <p:spPr bwMode="auto">
          <a:xfrm flipH="1">
            <a:off x="9037345" y="53721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25204B48-0013-CA3A-0B78-E0B1CF645430}"/>
              </a:ext>
            </a:extLst>
          </p:cNvPr>
          <p:cNvCxnSpPr>
            <a:cxnSpLocks/>
          </p:cNvCxnSpPr>
          <p:nvPr/>
        </p:nvCxnSpPr>
        <p:spPr bwMode="auto">
          <a:xfrm flipH="1">
            <a:off x="9037345" y="5747658"/>
            <a:ext cx="64008" cy="0"/>
          </a:xfrm>
          <a:prstGeom prst="line">
            <a:avLst/>
          </a:prstGeom>
          <a:noFill/>
          <a:ln w="28575" cap="flat" cmpd="sng" algn="ctr">
            <a:solidFill>
              <a:schemeClr val="bg1"/>
            </a:solidFill>
            <a:prstDash val="solid"/>
            <a:round/>
            <a:headEnd type="none" w="med" len="med"/>
            <a:tailEnd type="none" w="med" len="med"/>
          </a:ln>
          <a:effectLst/>
        </p:spPr>
      </p:cxnSp>
      <p:sp>
        <p:nvSpPr>
          <p:cNvPr id="326" name="TextBox 325">
            <a:extLst>
              <a:ext uri="{FF2B5EF4-FFF2-40B4-BE49-F238E27FC236}">
                <a16:creationId xmlns:a16="http://schemas.microsoft.com/office/drawing/2014/main" id="{60C9CD18-80E6-AB66-C5D7-F1BB0803CB65}"/>
              </a:ext>
            </a:extLst>
          </p:cNvPr>
          <p:cNvSpPr txBox="1"/>
          <p:nvPr/>
        </p:nvSpPr>
        <p:spPr bwMode="auto">
          <a:xfrm>
            <a:off x="9108898" y="3750319"/>
            <a:ext cx="21366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&gt; 36 mo</a:t>
            </a:r>
          </a:p>
        </p:txBody>
      </p:sp>
      <p:grpSp>
        <p:nvGrpSpPr>
          <p:cNvPr id="337" name="Group 336">
            <a:extLst>
              <a:ext uri="{FF2B5EF4-FFF2-40B4-BE49-F238E27FC236}">
                <a16:creationId xmlns:a16="http://schemas.microsoft.com/office/drawing/2014/main" id="{038E3E6A-B5FD-5646-864B-CA99AD2BD62B}"/>
              </a:ext>
            </a:extLst>
          </p:cNvPr>
          <p:cNvGrpSpPr/>
          <p:nvPr/>
        </p:nvGrpSpPr>
        <p:grpSpPr>
          <a:xfrm>
            <a:off x="1833773" y="4065506"/>
            <a:ext cx="677536" cy="347509"/>
            <a:chOff x="1833773" y="4065506"/>
            <a:chExt cx="677536" cy="347509"/>
          </a:xfrm>
        </p:grpSpPr>
        <p:grpSp>
          <p:nvGrpSpPr>
            <p:cNvPr id="331" name="Group 330">
              <a:extLst>
                <a:ext uri="{FF2B5EF4-FFF2-40B4-BE49-F238E27FC236}">
                  <a16:creationId xmlns:a16="http://schemas.microsoft.com/office/drawing/2014/main" id="{FF02B54F-9335-4802-548A-2611F5B328B3}"/>
                </a:ext>
              </a:extLst>
            </p:cNvPr>
            <p:cNvGrpSpPr/>
            <p:nvPr/>
          </p:nvGrpSpPr>
          <p:grpSpPr>
            <a:xfrm>
              <a:off x="1862849" y="4145280"/>
              <a:ext cx="239305" cy="200298"/>
              <a:chOff x="1856499" y="4145280"/>
              <a:chExt cx="239305" cy="200298"/>
            </a:xfrm>
          </p:grpSpPr>
          <p:sp>
            <p:nvSpPr>
              <p:cNvPr id="329" name="Rectangle 328">
                <a:extLst>
                  <a:ext uri="{FF2B5EF4-FFF2-40B4-BE49-F238E27FC236}">
                    <a16:creationId xmlns:a16="http://schemas.microsoft.com/office/drawing/2014/main" id="{CF2FA503-47D3-750B-C744-2CE0E940AC18}"/>
                  </a:ext>
                </a:extLst>
              </p:cNvPr>
              <p:cNvSpPr/>
              <p:nvPr/>
            </p:nvSpPr>
            <p:spPr bwMode="auto">
              <a:xfrm>
                <a:off x="1856499" y="4145280"/>
                <a:ext cx="45719"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 name="Rectangle 329">
                <a:extLst>
                  <a:ext uri="{FF2B5EF4-FFF2-40B4-BE49-F238E27FC236}">
                    <a16:creationId xmlns:a16="http://schemas.microsoft.com/office/drawing/2014/main" id="{C42E5801-B23D-EC0C-0AAC-053689DFF00E}"/>
                  </a:ext>
                </a:extLst>
              </p:cNvPr>
              <p:cNvSpPr/>
              <p:nvPr/>
            </p:nvSpPr>
            <p:spPr bwMode="auto">
              <a:xfrm>
                <a:off x="1856499" y="4245429"/>
                <a:ext cx="239305"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35" name="TextBox 334">
              <a:extLst>
                <a:ext uri="{FF2B5EF4-FFF2-40B4-BE49-F238E27FC236}">
                  <a16:creationId xmlns:a16="http://schemas.microsoft.com/office/drawing/2014/main" id="{0E7F6DD9-6F14-4336-B49A-D2793EE61E23}"/>
                </a:ext>
              </a:extLst>
            </p:cNvPr>
            <p:cNvSpPr txBox="1"/>
            <p:nvPr/>
          </p:nvSpPr>
          <p:spPr bwMode="auto">
            <a:xfrm>
              <a:off x="183377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336" name="TextBox 335">
              <a:extLst>
                <a:ext uri="{FF2B5EF4-FFF2-40B4-BE49-F238E27FC236}">
                  <a16:creationId xmlns:a16="http://schemas.microsoft.com/office/drawing/2014/main" id="{80C81909-5171-E691-52D1-F1F22EB05E0D}"/>
                </a:ext>
              </a:extLst>
            </p:cNvPr>
            <p:cNvSpPr txBox="1"/>
            <p:nvPr/>
          </p:nvSpPr>
          <p:spPr bwMode="auto">
            <a:xfrm>
              <a:off x="2033610"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11.2</a:t>
              </a:r>
            </a:p>
          </p:txBody>
        </p:sp>
      </p:grpSp>
      <p:grpSp>
        <p:nvGrpSpPr>
          <p:cNvPr id="338" name="Group 337">
            <a:extLst>
              <a:ext uri="{FF2B5EF4-FFF2-40B4-BE49-F238E27FC236}">
                <a16:creationId xmlns:a16="http://schemas.microsoft.com/office/drawing/2014/main" id="{CE712779-7630-B427-C043-ED0595D463CB}"/>
              </a:ext>
            </a:extLst>
          </p:cNvPr>
          <p:cNvGrpSpPr/>
          <p:nvPr/>
        </p:nvGrpSpPr>
        <p:grpSpPr>
          <a:xfrm>
            <a:off x="1862849" y="4440045"/>
            <a:ext cx="648460" cy="347509"/>
            <a:chOff x="1862849" y="4065506"/>
            <a:chExt cx="648460" cy="347509"/>
          </a:xfrm>
        </p:grpSpPr>
        <p:grpSp>
          <p:nvGrpSpPr>
            <p:cNvPr id="339" name="Group 338">
              <a:extLst>
                <a:ext uri="{FF2B5EF4-FFF2-40B4-BE49-F238E27FC236}">
                  <a16:creationId xmlns:a16="http://schemas.microsoft.com/office/drawing/2014/main" id="{CA79A39A-A6CC-79E3-0E83-9EF1C561FE4C}"/>
                </a:ext>
              </a:extLst>
            </p:cNvPr>
            <p:cNvGrpSpPr/>
            <p:nvPr/>
          </p:nvGrpSpPr>
          <p:grpSpPr>
            <a:xfrm>
              <a:off x="1862849" y="4145280"/>
              <a:ext cx="242480" cy="200298"/>
              <a:chOff x="1856499" y="4145280"/>
              <a:chExt cx="242480" cy="200298"/>
            </a:xfrm>
          </p:grpSpPr>
          <p:sp>
            <p:nvSpPr>
              <p:cNvPr id="342" name="Rectangle 341">
                <a:extLst>
                  <a:ext uri="{FF2B5EF4-FFF2-40B4-BE49-F238E27FC236}">
                    <a16:creationId xmlns:a16="http://schemas.microsoft.com/office/drawing/2014/main" id="{FD819B64-C877-780D-1AC1-AB1B2E06E0A2}"/>
                  </a:ext>
                </a:extLst>
              </p:cNvPr>
              <p:cNvSpPr/>
              <p:nvPr/>
            </p:nvSpPr>
            <p:spPr bwMode="auto">
              <a:xfrm>
                <a:off x="1856499" y="4145280"/>
                <a:ext cx="232956"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 name="Rectangle 342">
                <a:extLst>
                  <a:ext uri="{FF2B5EF4-FFF2-40B4-BE49-F238E27FC236}">
                    <a16:creationId xmlns:a16="http://schemas.microsoft.com/office/drawing/2014/main" id="{EF0C0327-1D14-7DF9-5EB4-759882F55F40}"/>
                  </a:ext>
                </a:extLst>
              </p:cNvPr>
              <p:cNvSpPr/>
              <p:nvPr/>
            </p:nvSpPr>
            <p:spPr bwMode="auto">
              <a:xfrm>
                <a:off x="1859675" y="4245429"/>
                <a:ext cx="239304"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40" name="TextBox 339">
              <a:extLst>
                <a:ext uri="{FF2B5EF4-FFF2-40B4-BE49-F238E27FC236}">
                  <a16:creationId xmlns:a16="http://schemas.microsoft.com/office/drawing/2014/main" id="{9528F23D-9E99-E3CB-AF49-762B0B776645}"/>
                </a:ext>
              </a:extLst>
            </p:cNvPr>
            <p:cNvSpPr txBox="1"/>
            <p:nvPr/>
          </p:nvSpPr>
          <p:spPr bwMode="auto">
            <a:xfrm>
              <a:off x="2024722"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10.9</a:t>
              </a:r>
            </a:p>
          </p:txBody>
        </p:sp>
        <p:sp>
          <p:nvSpPr>
            <p:cNvPr id="341" name="TextBox 340">
              <a:extLst>
                <a:ext uri="{FF2B5EF4-FFF2-40B4-BE49-F238E27FC236}">
                  <a16:creationId xmlns:a16="http://schemas.microsoft.com/office/drawing/2014/main" id="{C0AB3B8C-F7F5-20B3-4C45-2A2902EA7568}"/>
                </a:ext>
              </a:extLst>
            </p:cNvPr>
            <p:cNvSpPr txBox="1"/>
            <p:nvPr/>
          </p:nvSpPr>
          <p:spPr bwMode="auto">
            <a:xfrm>
              <a:off x="2033610"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11.2</a:t>
              </a:r>
            </a:p>
          </p:txBody>
        </p:sp>
      </p:grpSp>
      <p:grpSp>
        <p:nvGrpSpPr>
          <p:cNvPr id="344" name="Group 343">
            <a:extLst>
              <a:ext uri="{FF2B5EF4-FFF2-40B4-BE49-F238E27FC236}">
                <a16:creationId xmlns:a16="http://schemas.microsoft.com/office/drawing/2014/main" id="{3A768DD5-EBAD-D9F0-3A13-B09C45674E5F}"/>
              </a:ext>
            </a:extLst>
          </p:cNvPr>
          <p:cNvGrpSpPr/>
          <p:nvPr/>
        </p:nvGrpSpPr>
        <p:grpSpPr>
          <a:xfrm>
            <a:off x="1862849" y="4814584"/>
            <a:ext cx="1620556" cy="347509"/>
            <a:chOff x="1862849" y="4065506"/>
            <a:chExt cx="1620556" cy="347509"/>
          </a:xfrm>
        </p:grpSpPr>
        <p:grpSp>
          <p:nvGrpSpPr>
            <p:cNvPr id="345" name="Group 344">
              <a:extLst>
                <a:ext uri="{FF2B5EF4-FFF2-40B4-BE49-F238E27FC236}">
                  <a16:creationId xmlns:a16="http://schemas.microsoft.com/office/drawing/2014/main" id="{2E48A82D-4DEA-BD6C-4C61-2ED6D6C6121C}"/>
                </a:ext>
              </a:extLst>
            </p:cNvPr>
            <p:cNvGrpSpPr/>
            <p:nvPr/>
          </p:nvGrpSpPr>
          <p:grpSpPr>
            <a:xfrm>
              <a:off x="1862849" y="4145280"/>
              <a:ext cx="1208996" cy="200298"/>
              <a:chOff x="1856499" y="4145280"/>
              <a:chExt cx="1208996" cy="200298"/>
            </a:xfrm>
          </p:grpSpPr>
          <p:sp>
            <p:nvSpPr>
              <p:cNvPr id="348" name="Rectangle 347">
                <a:extLst>
                  <a:ext uri="{FF2B5EF4-FFF2-40B4-BE49-F238E27FC236}">
                    <a16:creationId xmlns:a16="http://schemas.microsoft.com/office/drawing/2014/main" id="{3228D8E8-38BA-9897-5F1E-C960F1F432C2}"/>
                  </a:ext>
                </a:extLst>
              </p:cNvPr>
              <p:cNvSpPr/>
              <p:nvPr/>
            </p:nvSpPr>
            <p:spPr bwMode="auto">
              <a:xfrm>
                <a:off x="1856499" y="4145280"/>
                <a:ext cx="955325"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 name="Rectangle 348">
                <a:extLst>
                  <a:ext uri="{FF2B5EF4-FFF2-40B4-BE49-F238E27FC236}">
                    <a16:creationId xmlns:a16="http://schemas.microsoft.com/office/drawing/2014/main" id="{3656AF3F-84B9-3FAB-1ACD-CBE4DE6F9880}"/>
                  </a:ext>
                </a:extLst>
              </p:cNvPr>
              <p:cNvSpPr/>
              <p:nvPr/>
            </p:nvSpPr>
            <p:spPr bwMode="auto">
              <a:xfrm>
                <a:off x="1856499" y="4245429"/>
                <a:ext cx="1208996"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46" name="TextBox 345">
              <a:extLst>
                <a:ext uri="{FF2B5EF4-FFF2-40B4-BE49-F238E27FC236}">
                  <a16:creationId xmlns:a16="http://schemas.microsoft.com/office/drawing/2014/main" id="{520BA0C7-EA25-B46E-858E-2FD05D327643}"/>
                </a:ext>
              </a:extLst>
            </p:cNvPr>
            <p:cNvSpPr txBox="1"/>
            <p:nvPr/>
          </p:nvSpPr>
          <p:spPr bwMode="auto">
            <a:xfrm>
              <a:off x="273695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44.6</a:t>
              </a:r>
            </a:p>
          </p:txBody>
        </p:sp>
        <p:sp>
          <p:nvSpPr>
            <p:cNvPr id="347" name="TextBox 346">
              <a:extLst>
                <a:ext uri="{FF2B5EF4-FFF2-40B4-BE49-F238E27FC236}">
                  <a16:creationId xmlns:a16="http://schemas.microsoft.com/office/drawing/2014/main" id="{5D740F08-B68E-5821-360A-C92D706258D9}"/>
                </a:ext>
              </a:extLst>
            </p:cNvPr>
            <p:cNvSpPr txBox="1"/>
            <p:nvPr/>
          </p:nvSpPr>
          <p:spPr bwMode="auto">
            <a:xfrm>
              <a:off x="3005706"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57.1</a:t>
              </a:r>
            </a:p>
          </p:txBody>
        </p:sp>
      </p:grpSp>
      <p:grpSp>
        <p:nvGrpSpPr>
          <p:cNvPr id="350" name="Group 349">
            <a:extLst>
              <a:ext uri="{FF2B5EF4-FFF2-40B4-BE49-F238E27FC236}">
                <a16:creationId xmlns:a16="http://schemas.microsoft.com/office/drawing/2014/main" id="{EAD0C140-B804-C8D5-3346-9ECCF6EE4757}"/>
              </a:ext>
            </a:extLst>
          </p:cNvPr>
          <p:cNvGrpSpPr/>
          <p:nvPr/>
        </p:nvGrpSpPr>
        <p:grpSpPr>
          <a:xfrm>
            <a:off x="1862849" y="5189123"/>
            <a:ext cx="931988" cy="363842"/>
            <a:chOff x="1862849" y="4065506"/>
            <a:chExt cx="931988" cy="363842"/>
          </a:xfrm>
        </p:grpSpPr>
        <p:grpSp>
          <p:nvGrpSpPr>
            <p:cNvPr id="351" name="Group 350">
              <a:extLst>
                <a:ext uri="{FF2B5EF4-FFF2-40B4-BE49-F238E27FC236}">
                  <a16:creationId xmlns:a16="http://schemas.microsoft.com/office/drawing/2014/main" id="{5B08F02A-667E-7204-5899-5DA0788D56C9}"/>
                </a:ext>
              </a:extLst>
            </p:cNvPr>
            <p:cNvGrpSpPr/>
            <p:nvPr/>
          </p:nvGrpSpPr>
          <p:grpSpPr>
            <a:xfrm>
              <a:off x="1862849" y="4145280"/>
              <a:ext cx="525512" cy="200298"/>
              <a:chOff x="1856499" y="4145280"/>
              <a:chExt cx="525512" cy="200298"/>
            </a:xfrm>
          </p:grpSpPr>
          <p:sp>
            <p:nvSpPr>
              <p:cNvPr id="354" name="Rectangle 353">
                <a:extLst>
                  <a:ext uri="{FF2B5EF4-FFF2-40B4-BE49-F238E27FC236}">
                    <a16:creationId xmlns:a16="http://schemas.microsoft.com/office/drawing/2014/main" id="{1531306A-9706-0D3F-7B7B-8CBFDD5D3A12}"/>
                  </a:ext>
                </a:extLst>
              </p:cNvPr>
              <p:cNvSpPr/>
              <p:nvPr/>
            </p:nvSpPr>
            <p:spPr bwMode="auto">
              <a:xfrm>
                <a:off x="1856499" y="4145280"/>
                <a:ext cx="525512"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5" name="Rectangle 354">
                <a:extLst>
                  <a:ext uri="{FF2B5EF4-FFF2-40B4-BE49-F238E27FC236}">
                    <a16:creationId xmlns:a16="http://schemas.microsoft.com/office/drawing/2014/main" id="{B739EB47-60B5-B153-2072-A6D908E7E692}"/>
                  </a:ext>
                </a:extLst>
              </p:cNvPr>
              <p:cNvSpPr/>
              <p:nvPr/>
            </p:nvSpPr>
            <p:spPr bwMode="auto">
              <a:xfrm>
                <a:off x="1856499" y="4245429"/>
                <a:ext cx="242479"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52" name="TextBox 351">
              <a:extLst>
                <a:ext uri="{FF2B5EF4-FFF2-40B4-BE49-F238E27FC236}">
                  <a16:creationId xmlns:a16="http://schemas.microsoft.com/office/drawing/2014/main" id="{22727CAC-099B-0788-07DF-E754DEDCCDE0}"/>
                </a:ext>
              </a:extLst>
            </p:cNvPr>
            <p:cNvSpPr txBox="1"/>
            <p:nvPr/>
          </p:nvSpPr>
          <p:spPr bwMode="auto">
            <a:xfrm>
              <a:off x="2317138"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24.8</a:t>
              </a:r>
            </a:p>
          </p:txBody>
        </p:sp>
        <p:sp>
          <p:nvSpPr>
            <p:cNvPr id="353" name="TextBox 352">
              <a:extLst>
                <a:ext uri="{FF2B5EF4-FFF2-40B4-BE49-F238E27FC236}">
                  <a16:creationId xmlns:a16="http://schemas.microsoft.com/office/drawing/2014/main" id="{12AEBB7A-AA66-1650-4B46-28285A7FCDD2}"/>
                </a:ext>
              </a:extLst>
            </p:cNvPr>
            <p:cNvSpPr txBox="1"/>
            <p:nvPr/>
          </p:nvSpPr>
          <p:spPr bwMode="auto">
            <a:xfrm>
              <a:off x="2033610" y="4183127"/>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11.2</a:t>
              </a:r>
            </a:p>
          </p:txBody>
        </p:sp>
      </p:grpSp>
      <p:grpSp>
        <p:nvGrpSpPr>
          <p:cNvPr id="356" name="Group 355">
            <a:extLst>
              <a:ext uri="{FF2B5EF4-FFF2-40B4-BE49-F238E27FC236}">
                <a16:creationId xmlns:a16="http://schemas.microsoft.com/office/drawing/2014/main" id="{4239859F-7E5E-23A5-AC7C-E0E36A26845B}"/>
              </a:ext>
            </a:extLst>
          </p:cNvPr>
          <p:cNvGrpSpPr/>
          <p:nvPr/>
        </p:nvGrpSpPr>
        <p:grpSpPr>
          <a:xfrm>
            <a:off x="1858810" y="5563660"/>
            <a:ext cx="1741329" cy="347509"/>
            <a:chOff x="1858810" y="4065506"/>
            <a:chExt cx="1741329" cy="347509"/>
          </a:xfrm>
        </p:grpSpPr>
        <p:grpSp>
          <p:nvGrpSpPr>
            <p:cNvPr id="357" name="Group 356">
              <a:extLst>
                <a:ext uri="{FF2B5EF4-FFF2-40B4-BE49-F238E27FC236}">
                  <a16:creationId xmlns:a16="http://schemas.microsoft.com/office/drawing/2014/main" id="{5FFCD911-BEEB-C4B3-6374-E31CCBC48066}"/>
                </a:ext>
              </a:extLst>
            </p:cNvPr>
            <p:cNvGrpSpPr/>
            <p:nvPr/>
          </p:nvGrpSpPr>
          <p:grpSpPr>
            <a:xfrm>
              <a:off x="1858810" y="4145280"/>
              <a:ext cx="1329009" cy="200298"/>
              <a:chOff x="1852460" y="4145280"/>
              <a:chExt cx="1329009" cy="200298"/>
            </a:xfrm>
          </p:grpSpPr>
          <p:sp>
            <p:nvSpPr>
              <p:cNvPr id="360" name="Rectangle 359">
                <a:extLst>
                  <a:ext uri="{FF2B5EF4-FFF2-40B4-BE49-F238E27FC236}">
                    <a16:creationId xmlns:a16="http://schemas.microsoft.com/office/drawing/2014/main" id="{FF7F65F0-E9FA-953D-BB30-CD0AF3535979}"/>
                  </a:ext>
                </a:extLst>
              </p:cNvPr>
              <p:cNvSpPr/>
              <p:nvPr/>
            </p:nvSpPr>
            <p:spPr bwMode="auto">
              <a:xfrm>
                <a:off x="1859675" y="4145280"/>
                <a:ext cx="1298519"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1" name="Rectangle 360">
                <a:extLst>
                  <a:ext uri="{FF2B5EF4-FFF2-40B4-BE49-F238E27FC236}">
                    <a16:creationId xmlns:a16="http://schemas.microsoft.com/office/drawing/2014/main" id="{2BE317C9-C9BB-7679-0FC4-E1F36F4EEB03}"/>
                  </a:ext>
                </a:extLst>
              </p:cNvPr>
              <p:cNvSpPr/>
              <p:nvPr/>
            </p:nvSpPr>
            <p:spPr bwMode="auto">
              <a:xfrm>
                <a:off x="1852460" y="4245429"/>
                <a:ext cx="1329009"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58" name="TextBox 357">
              <a:extLst>
                <a:ext uri="{FF2B5EF4-FFF2-40B4-BE49-F238E27FC236}">
                  <a16:creationId xmlns:a16="http://schemas.microsoft.com/office/drawing/2014/main" id="{DEFDF09B-56F6-86AF-9995-EF1972B36C3F}"/>
                </a:ext>
              </a:extLst>
            </p:cNvPr>
            <p:cNvSpPr txBox="1"/>
            <p:nvPr/>
          </p:nvSpPr>
          <p:spPr bwMode="auto">
            <a:xfrm>
              <a:off x="309398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61.4</a:t>
              </a:r>
            </a:p>
          </p:txBody>
        </p:sp>
        <p:sp>
          <p:nvSpPr>
            <p:cNvPr id="359" name="TextBox 358">
              <a:extLst>
                <a:ext uri="{FF2B5EF4-FFF2-40B4-BE49-F238E27FC236}">
                  <a16:creationId xmlns:a16="http://schemas.microsoft.com/office/drawing/2014/main" id="{5892AE6C-345B-FE75-BDC6-E629F8A5830F}"/>
                </a:ext>
              </a:extLst>
            </p:cNvPr>
            <p:cNvSpPr txBox="1"/>
            <p:nvPr/>
          </p:nvSpPr>
          <p:spPr bwMode="auto">
            <a:xfrm>
              <a:off x="3122440"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62.2</a:t>
              </a:r>
            </a:p>
          </p:txBody>
        </p:sp>
      </p:grpSp>
      <p:cxnSp>
        <p:nvCxnSpPr>
          <p:cNvPr id="258" name="Straight Connector 257">
            <a:extLst>
              <a:ext uri="{FF2B5EF4-FFF2-40B4-BE49-F238E27FC236}">
                <a16:creationId xmlns:a16="http://schemas.microsoft.com/office/drawing/2014/main" id="{088B4628-E1BB-B76D-6947-72444B9A6C39}"/>
              </a:ext>
            </a:extLst>
          </p:cNvPr>
          <p:cNvCxnSpPr>
            <a:cxnSpLocks/>
          </p:cNvCxnSpPr>
          <p:nvPr/>
        </p:nvCxnSpPr>
        <p:spPr bwMode="auto">
          <a:xfrm>
            <a:off x="1858810" y="4048636"/>
            <a:ext cx="0" cy="1873193"/>
          </a:xfrm>
          <a:prstGeom prst="line">
            <a:avLst/>
          </a:prstGeom>
          <a:noFill/>
          <a:ln w="28575" cap="flat" cmpd="sng" algn="ctr">
            <a:solidFill>
              <a:schemeClr val="bg1"/>
            </a:solidFill>
            <a:prstDash val="solid"/>
            <a:round/>
            <a:headEnd type="none" w="med" len="med"/>
            <a:tailEnd type="none" w="med" len="med"/>
          </a:ln>
          <a:effectLst/>
        </p:spPr>
      </p:cxnSp>
      <p:grpSp>
        <p:nvGrpSpPr>
          <p:cNvPr id="362" name="Group 361">
            <a:extLst>
              <a:ext uri="{FF2B5EF4-FFF2-40B4-BE49-F238E27FC236}">
                <a16:creationId xmlns:a16="http://schemas.microsoft.com/office/drawing/2014/main" id="{AA1860F0-427D-8533-494B-FD998DF20E91}"/>
              </a:ext>
            </a:extLst>
          </p:cNvPr>
          <p:cNvGrpSpPr/>
          <p:nvPr/>
        </p:nvGrpSpPr>
        <p:grpSpPr>
          <a:xfrm>
            <a:off x="4193372" y="4068267"/>
            <a:ext cx="719726" cy="347509"/>
            <a:chOff x="1861243" y="4065506"/>
            <a:chExt cx="719726" cy="347509"/>
          </a:xfrm>
        </p:grpSpPr>
        <p:sp>
          <p:nvSpPr>
            <p:cNvPr id="364" name="TextBox 363">
              <a:extLst>
                <a:ext uri="{FF2B5EF4-FFF2-40B4-BE49-F238E27FC236}">
                  <a16:creationId xmlns:a16="http://schemas.microsoft.com/office/drawing/2014/main" id="{4904DD3A-4353-F355-A253-DFACD424F836}"/>
                </a:ext>
              </a:extLst>
            </p:cNvPr>
            <p:cNvSpPr txBox="1"/>
            <p:nvPr/>
          </p:nvSpPr>
          <p:spPr bwMode="auto">
            <a:xfrm>
              <a:off x="187411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3.3</a:t>
              </a:r>
            </a:p>
          </p:txBody>
        </p:sp>
        <p:grpSp>
          <p:nvGrpSpPr>
            <p:cNvPr id="363" name="Group 362">
              <a:extLst>
                <a:ext uri="{FF2B5EF4-FFF2-40B4-BE49-F238E27FC236}">
                  <a16:creationId xmlns:a16="http://schemas.microsoft.com/office/drawing/2014/main" id="{7EE0FE23-5016-D6D7-EECF-8BD33977FFC8}"/>
                </a:ext>
              </a:extLst>
            </p:cNvPr>
            <p:cNvGrpSpPr/>
            <p:nvPr/>
          </p:nvGrpSpPr>
          <p:grpSpPr>
            <a:xfrm>
              <a:off x="1861243" y="4145280"/>
              <a:ext cx="308656" cy="200298"/>
              <a:chOff x="1854893" y="4145280"/>
              <a:chExt cx="308656" cy="200298"/>
            </a:xfrm>
          </p:grpSpPr>
          <p:sp>
            <p:nvSpPr>
              <p:cNvPr id="366" name="Rectangle 365">
                <a:extLst>
                  <a:ext uri="{FF2B5EF4-FFF2-40B4-BE49-F238E27FC236}">
                    <a16:creationId xmlns:a16="http://schemas.microsoft.com/office/drawing/2014/main" id="{20D86E4E-1BD9-1A1E-5663-872A8BA08260}"/>
                  </a:ext>
                </a:extLst>
              </p:cNvPr>
              <p:cNvSpPr/>
              <p:nvPr/>
            </p:nvSpPr>
            <p:spPr bwMode="auto">
              <a:xfrm>
                <a:off x="1856499" y="4145280"/>
                <a:ext cx="83428"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7" name="Rectangle 366">
                <a:extLst>
                  <a:ext uri="{FF2B5EF4-FFF2-40B4-BE49-F238E27FC236}">
                    <a16:creationId xmlns:a16="http://schemas.microsoft.com/office/drawing/2014/main" id="{B6D7DCE3-0949-123C-2E93-EE94D54E2CAB}"/>
                  </a:ext>
                </a:extLst>
              </p:cNvPr>
              <p:cNvSpPr/>
              <p:nvPr/>
            </p:nvSpPr>
            <p:spPr bwMode="auto">
              <a:xfrm>
                <a:off x="1854893" y="4245429"/>
                <a:ext cx="308656"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65" name="TextBox 364">
              <a:extLst>
                <a:ext uri="{FF2B5EF4-FFF2-40B4-BE49-F238E27FC236}">
                  <a16:creationId xmlns:a16="http://schemas.microsoft.com/office/drawing/2014/main" id="{2B7D3290-EC9C-8CC7-5855-386BC0040677}"/>
                </a:ext>
              </a:extLst>
            </p:cNvPr>
            <p:cNvSpPr txBox="1"/>
            <p:nvPr/>
          </p:nvSpPr>
          <p:spPr bwMode="auto">
            <a:xfrm>
              <a:off x="2103270"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13.4</a:t>
              </a:r>
            </a:p>
          </p:txBody>
        </p:sp>
      </p:grpSp>
      <p:grpSp>
        <p:nvGrpSpPr>
          <p:cNvPr id="368" name="Group 367">
            <a:extLst>
              <a:ext uri="{FF2B5EF4-FFF2-40B4-BE49-F238E27FC236}">
                <a16:creationId xmlns:a16="http://schemas.microsoft.com/office/drawing/2014/main" id="{98518378-D0F7-559C-858D-D7DF4BBB7C97}"/>
              </a:ext>
            </a:extLst>
          </p:cNvPr>
          <p:cNvGrpSpPr/>
          <p:nvPr/>
        </p:nvGrpSpPr>
        <p:grpSpPr>
          <a:xfrm>
            <a:off x="4193371" y="4442806"/>
            <a:ext cx="958576" cy="347509"/>
            <a:chOff x="1861242" y="4065506"/>
            <a:chExt cx="958576" cy="347509"/>
          </a:xfrm>
        </p:grpSpPr>
        <p:grpSp>
          <p:nvGrpSpPr>
            <p:cNvPr id="369" name="Group 368">
              <a:extLst>
                <a:ext uri="{FF2B5EF4-FFF2-40B4-BE49-F238E27FC236}">
                  <a16:creationId xmlns:a16="http://schemas.microsoft.com/office/drawing/2014/main" id="{3333DE82-3CE7-F717-B4DD-AA57F37E1E56}"/>
                </a:ext>
              </a:extLst>
            </p:cNvPr>
            <p:cNvGrpSpPr/>
            <p:nvPr/>
          </p:nvGrpSpPr>
          <p:grpSpPr>
            <a:xfrm>
              <a:off x="1861242" y="4145280"/>
              <a:ext cx="540709" cy="200298"/>
              <a:chOff x="1854892" y="4145280"/>
              <a:chExt cx="540709" cy="200298"/>
            </a:xfrm>
          </p:grpSpPr>
          <p:sp>
            <p:nvSpPr>
              <p:cNvPr id="372" name="Rectangle 371">
                <a:extLst>
                  <a:ext uri="{FF2B5EF4-FFF2-40B4-BE49-F238E27FC236}">
                    <a16:creationId xmlns:a16="http://schemas.microsoft.com/office/drawing/2014/main" id="{451C9482-38EF-1DFC-87FB-57100A8D9D4D}"/>
                  </a:ext>
                </a:extLst>
              </p:cNvPr>
              <p:cNvSpPr/>
              <p:nvPr/>
            </p:nvSpPr>
            <p:spPr bwMode="auto">
              <a:xfrm>
                <a:off x="1854892" y="4145280"/>
                <a:ext cx="286983"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3" name="Rectangle 372">
                <a:extLst>
                  <a:ext uri="{FF2B5EF4-FFF2-40B4-BE49-F238E27FC236}">
                    <a16:creationId xmlns:a16="http://schemas.microsoft.com/office/drawing/2014/main" id="{8BAAA43F-9945-F420-7CEB-51936E381FFD}"/>
                  </a:ext>
                </a:extLst>
              </p:cNvPr>
              <p:cNvSpPr/>
              <p:nvPr/>
            </p:nvSpPr>
            <p:spPr bwMode="auto">
              <a:xfrm>
                <a:off x="1859674" y="4245429"/>
                <a:ext cx="535927"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70" name="TextBox 369">
              <a:extLst>
                <a:ext uri="{FF2B5EF4-FFF2-40B4-BE49-F238E27FC236}">
                  <a16:creationId xmlns:a16="http://schemas.microsoft.com/office/drawing/2014/main" id="{335094F8-F952-F990-D607-CEB39E8A8C05}"/>
                </a:ext>
              </a:extLst>
            </p:cNvPr>
            <p:cNvSpPr txBox="1"/>
            <p:nvPr/>
          </p:nvSpPr>
          <p:spPr bwMode="auto">
            <a:xfrm>
              <a:off x="2069470"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12.2</a:t>
              </a:r>
            </a:p>
          </p:txBody>
        </p:sp>
        <p:sp>
          <p:nvSpPr>
            <p:cNvPr id="371" name="TextBox 370">
              <a:extLst>
                <a:ext uri="{FF2B5EF4-FFF2-40B4-BE49-F238E27FC236}">
                  <a16:creationId xmlns:a16="http://schemas.microsoft.com/office/drawing/2014/main" id="{218DE518-C956-E0B3-A5B5-4743D336033F}"/>
                </a:ext>
              </a:extLst>
            </p:cNvPr>
            <p:cNvSpPr txBox="1"/>
            <p:nvPr/>
          </p:nvSpPr>
          <p:spPr bwMode="auto">
            <a:xfrm>
              <a:off x="2342119"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24.4</a:t>
              </a:r>
            </a:p>
          </p:txBody>
        </p:sp>
      </p:grpSp>
      <p:grpSp>
        <p:nvGrpSpPr>
          <p:cNvPr id="374" name="Group 373">
            <a:extLst>
              <a:ext uri="{FF2B5EF4-FFF2-40B4-BE49-F238E27FC236}">
                <a16:creationId xmlns:a16="http://schemas.microsoft.com/office/drawing/2014/main" id="{233A48B6-B6CA-D566-A0A1-CEC014B031C6}"/>
              </a:ext>
            </a:extLst>
          </p:cNvPr>
          <p:cNvGrpSpPr/>
          <p:nvPr/>
        </p:nvGrpSpPr>
        <p:grpSpPr>
          <a:xfrm>
            <a:off x="4194978" y="4817345"/>
            <a:ext cx="1429473" cy="347509"/>
            <a:chOff x="1862849" y="4065506"/>
            <a:chExt cx="1429473" cy="347509"/>
          </a:xfrm>
        </p:grpSpPr>
        <p:grpSp>
          <p:nvGrpSpPr>
            <p:cNvPr id="375" name="Group 374">
              <a:extLst>
                <a:ext uri="{FF2B5EF4-FFF2-40B4-BE49-F238E27FC236}">
                  <a16:creationId xmlns:a16="http://schemas.microsoft.com/office/drawing/2014/main" id="{3F9C0229-3926-AC47-E40B-E91FA89AC2BC}"/>
                </a:ext>
              </a:extLst>
            </p:cNvPr>
            <p:cNvGrpSpPr/>
            <p:nvPr/>
          </p:nvGrpSpPr>
          <p:grpSpPr>
            <a:xfrm>
              <a:off x="1862849" y="4145280"/>
              <a:ext cx="1010367" cy="200298"/>
              <a:chOff x="1856499" y="4145280"/>
              <a:chExt cx="1010367" cy="200298"/>
            </a:xfrm>
          </p:grpSpPr>
          <p:sp>
            <p:nvSpPr>
              <p:cNvPr id="378" name="Rectangle 377">
                <a:extLst>
                  <a:ext uri="{FF2B5EF4-FFF2-40B4-BE49-F238E27FC236}">
                    <a16:creationId xmlns:a16="http://schemas.microsoft.com/office/drawing/2014/main" id="{0E839A77-2896-056E-E496-A9496C81E0C8}"/>
                  </a:ext>
                </a:extLst>
              </p:cNvPr>
              <p:cNvSpPr/>
              <p:nvPr/>
            </p:nvSpPr>
            <p:spPr bwMode="auto">
              <a:xfrm>
                <a:off x="1856500" y="4145280"/>
                <a:ext cx="708360"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Rectangle 378">
                <a:extLst>
                  <a:ext uri="{FF2B5EF4-FFF2-40B4-BE49-F238E27FC236}">
                    <a16:creationId xmlns:a16="http://schemas.microsoft.com/office/drawing/2014/main" id="{B8183D0D-40E8-6947-F6B6-EBCAAD93A5B7}"/>
                  </a:ext>
                </a:extLst>
              </p:cNvPr>
              <p:cNvSpPr/>
              <p:nvPr/>
            </p:nvSpPr>
            <p:spPr bwMode="auto">
              <a:xfrm>
                <a:off x="1856499" y="4245429"/>
                <a:ext cx="1010367"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76" name="TextBox 375">
              <a:extLst>
                <a:ext uri="{FF2B5EF4-FFF2-40B4-BE49-F238E27FC236}">
                  <a16:creationId xmlns:a16="http://schemas.microsoft.com/office/drawing/2014/main" id="{C9806794-EA79-B6A9-908F-44A951D75E87}"/>
                </a:ext>
              </a:extLst>
            </p:cNvPr>
            <p:cNvSpPr txBox="1"/>
            <p:nvPr/>
          </p:nvSpPr>
          <p:spPr bwMode="auto">
            <a:xfrm>
              <a:off x="251479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32.3</a:t>
              </a:r>
            </a:p>
          </p:txBody>
        </p:sp>
        <p:sp>
          <p:nvSpPr>
            <p:cNvPr id="377" name="TextBox 376">
              <a:extLst>
                <a:ext uri="{FF2B5EF4-FFF2-40B4-BE49-F238E27FC236}">
                  <a16:creationId xmlns:a16="http://schemas.microsoft.com/office/drawing/2014/main" id="{FF8E80A9-23BF-5BE3-4C44-7482B1CFCBB9}"/>
                </a:ext>
              </a:extLst>
            </p:cNvPr>
            <p:cNvSpPr txBox="1"/>
            <p:nvPr/>
          </p:nvSpPr>
          <p:spPr bwMode="auto">
            <a:xfrm>
              <a:off x="2814623"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46.3</a:t>
              </a:r>
            </a:p>
          </p:txBody>
        </p:sp>
      </p:grpSp>
      <p:grpSp>
        <p:nvGrpSpPr>
          <p:cNvPr id="380" name="Group 379">
            <a:extLst>
              <a:ext uri="{FF2B5EF4-FFF2-40B4-BE49-F238E27FC236}">
                <a16:creationId xmlns:a16="http://schemas.microsoft.com/office/drawing/2014/main" id="{DA836D37-EB77-C3A8-AC82-21CE95C33E99}"/>
              </a:ext>
            </a:extLst>
          </p:cNvPr>
          <p:cNvGrpSpPr/>
          <p:nvPr/>
        </p:nvGrpSpPr>
        <p:grpSpPr>
          <a:xfrm>
            <a:off x="4189757" y="5191884"/>
            <a:ext cx="841843" cy="363842"/>
            <a:chOff x="1857628" y="4065506"/>
            <a:chExt cx="841843" cy="363842"/>
          </a:xfrm>
        </p:grpSpPr>
        <p:grpSp>
          <p:nvGrpSpPr>
            <p:cNvPr id="381" name="Group 380">
              <a:extLst>
                <a:ext uri="{FF2B5EF4-FFF2-40B4-BE49-F238E27FC236}">
                  <a16:creationId xmlns:a16="http://schemas.microsoft.com/office/drawing/2014/main" id="{BAA9B605-69B0-DF24-2ADE-0B8607E9853D}"/>
                </a:ext>
              </a:extLst>
            </p:cNvPr>
            <p:cNvGrpSpPr/>
            <p:nvPr/>
          </p:nvGrpSpPr>
          <p:grpSpPr>
            <a:xfrm>
              <a:off x="1857628" y="4145280"/>
              <a:ext cx="405585" cy="200298"/>
              <a:chOff x="1851278" y="4145280"/>
              <a:chExt cx="405585" cy="200298"/>
            </a:xfrm>
          </p:grpSpPr>
          <p:sp>
            <p:nvSpPr>
              <p:cNvPr id="384" name="Rectangle 383">
                <a:extLst>
                  <a:ext uri="{FF2B5EF4-FFF2-40B4-BE49-F238E27FC236}">
                    <a16:creationId xmlns:a16="http://schemas.microsoft.com/office/drawing/2014/main" id="{5B1F21B5-E791-12D1-9EAF-56048C917BE1}"/>
                  </a:ext>
                </a:extLst>
              </p:cNvPr>
              <p:cNvSpPr/>
              <p:nvPr/>
            </p:nvSpPr>
            <p:spPr bwMode="auto">
              <a:xfrm>
                <a:off x="1851278" y="4145280"/>
                <a:ext cx="405585"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5" name="Rectangle 384">
                <a:extLst>
                  <a:ext uri="{FF2B5EF4-FFF2-40B4-BE49-F238E27FC236}">
                    <a16:creationId xmlns:a16="http://schemas.microsoft.com/office/drawing/2014/main" id="{FAE4AE87-8324-3204-57FC-B21647BA9E44}"/>
                  </a:ext>
                </a:extLst>
              </p:cNvPr>
              <p:cNvSpPr/>
              <p:nvPr/>
            </p:nvSpPr>
            <p:spPr bwMode="auto">
              <a:xfrm>
                <a:off x="1856500" y="4245429"/>
                <a:ext cx="198230"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82" name="TextBox 381">
              <a:extLst>
                <a:ext uri="{FF2B5EF4-FFF2-40B4-BE49-F238E27FC236}">
                  <a16:creationId xmlns:a16="http://schemas.microsoft.com/office/drawing/2014/main" id="{19ACCB7D-A2FF-44C0-7D6C-A81B13CB3659}"/>
                </a:ext>
              </a:extLst>
            </p:cNvPr>
            <p:cNvSpPr txBox="1"/>
            <p:nvPr/>
          </p:nvSpPr>
          <p:spPr bwMode="auto">
            <a:xfrm>
              <a:off x="2221772"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17.8</a:t>
              </a:r>
            </a:p>
          </p:txBody>
        </p:sp>
        <p:sp>
          <p:nvSpPr>
            <p:cNvPr id="383" name="TextBox 382">
              <a:extLst>
                <a:ext uri="{FF2B5EF4-FFF2-40B4-BE49-F238E27FC236}">
                  <a16:creationId xmlns:a16="http://schemas.microsoft.com/office/drawing/2014/main" id="{2A7D3E1D-6107-12DC-2A79-4113855E40B6}"/>
                </a:ext>
              </a:extLst>
            </p:cNvPr>
            <p:cNvSpPr txBox="1"/>
            <p:nvPr/>
          </p:nvSpPr>
          <p:spPr bwMode="auto">
            <a:xfrm>
              <a:off x="1995510" y="4183127"/>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8.5</a:t>
              </a:r>
            </a:p>
          </p:txBody>
        </p:sp>
      </p:grpSp>
      <p:grpSp>
        <p:nvGrpSpPr>
          <p:cNvPr id="386" name="Group 385">
            <a:extLst>
              <a:ext uri="{FF2B5EF4-FFF2-40B4-BE49-F238E27FC236}">
                <a16:creationId xmlns:a16="http://schemas.microsoft.com/office/drawing/2014/main" id="{BB6AEF98-8BFF-5E03-A637-2BBADCEDF24B}"/>
              </a:ext>
            </a:extLst>
          </p:cNvPr>
          <p:cNvGrpSpPr/>
          <p:nvPr/>
        </p:nvGrpSpPr>
        <p:grpSpPr>
          <a:xfrm>
            <a:off x="4198154" y="5566421"/>
            <a:ext cx="1603992" cy="347509"/>
            <a:chOff x="1866025" y="4065506"/>
            <a:chExt cx="1603992" cy="347509"/>
          </a:xfrm>
        </p:grpSpPr>
        <p:grpSp>
          <p:nvGrpSpPr>
            <p:cNvPr id="387" name="Group 386">
              <a:extLst>
                <a:ext uri="{FF2B5EF4-FFF2-40B4-BE49-F238E27FC236}">
                  <a16:creationId xmlns:a16="http://schemas.microsoft.com/office/drawing/2014/main" id="{48B72E48-4ED0-9854-F623-3143E9B04071}"/>
                </a:ext>
              </a:extLst>
            </p:cNvPr>
            <p:cNvGrpSpPr/>
            <p:nvPr/>
          </p:nvGrpSpPr>
          <p:grpSpPr>
            <a:xfrm>
              <a:off x="1866025" y="4145280"/>
              <a:ext cx="1186717" cy="200298"/>
              <a:chOff x="1859675" y="4145280"/>
              <a:chExt cx="1186717" cy="200298"/>
            </a:xfrm>
          </p:grpSpPr>
          <p:sp>
            <p:nvSpPr>
              <p:cNvPr id="390" name="Rectangle 389">
                <a:extLst>
                  <a:ext uri="{FF2B5EF4-FFF2-40B4-BE49-F238E27FC236}">
                    <a16:creationId xmlns:a16="http://schemas.microsoft.com/office/drawing/2014/main" id="{55A8737D-9875-E592-E9D0-7F1591B099A0}"/>
                  </a:ext>
                </a:extLst>
              </p:cNvPr>
              <p:cNvSpPr/>
              <p:nvPr/>
            </p:nvSpPr>
            <p:spPr bwMode="auto">
              <a:xfrm>
                <a:off x="1859675" y="4145280"/>
                <a:ext cx="936251"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1" name="Rectangle 390">
                <a:extLst>
                  <a:ext uri="{FF2B5EF4-FFF2-40B4-BE49-F238E27FC236}">
                    <a16:creationId xmlns:a16="http://schemas.microsoft.com/office/drawing/2014/main" id="{DBBEFC19-7FFA-23D5-FC0B-BD65017EF631}"/>
                  </a:ext>
                </a:extLst>
              </p:cNvPr>
              <p:cNvSpPr/>
              <p:nvPr/>
            </p:nvSpPr>
            <p:spPr bwMode="auto">
              <a:xfrm>
                <a:off x="1861985" y="4245429"/>
                <a:ext cx="1184407"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88" name="TextBox 387">
              <a:extLst>
                <a:ext uri="{FF2B5EF4-FFF2-40B4-BE49-F238E27FC236}">
                  <a16:creationId xmlns:a16="http://schemas.microsoft.com/office/drawing/2014/main" id="{55C78625-8366-5D73-8E8A-8AF07DAA3E35}"/>
                </a:ext>
              </a:extLst>
            </p:cNvPr>
            <p:cNvSpPr txBox="1"/>
            <p:nvPr/>
          </p:nvSpPr>
          <p:spPr bwMode="auto">
            <a:xfrm>
              <a:off x="2738177"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43.3</a:t>
              </a:r>
            </a:p>
          </p:txBody>
        </p:sp>
        <p:sp>
          <p:nvSpPr>
            <p:cNvPr id="389" name="TextBox 388">
              <a:extLst>
                <a:ext uri="{FF2B5EF4-FFF2-40B4-BE49-F238E27FC236}">
                  <a16:creationId xmlns:a16="http://schemas.microsoft.com/office/drawing/2014/main" id="{EFDC0573-1C5E-0901-9301-3F0EC57562F5}"/>
                </a:ext>
              </a:extLst>
            </p:cNvPr>
            <p:cNvSpPr txBox="1"/>
            <p:nvPr/>
          </p:nvSpPr>
          <p:spPr bwMode="auto">
            <a:xfrm>
              <a:off x="2992318"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54.9</a:t>
              </a:r>
            </a:p>
          </p:txBody>
        </p:sp>
      </p:grpSp>
      <p:cxnSp>
        <p:nvCxnSpPr>
          <p:cNvPr id="282" name="Straight Connector 281">
            <a:extLst>
              <a:ext uri="{FF2B5EF4-FFF2-40B4-BE49-F238E27FC236}">
                <a16:creationId xmlns:a16="http://schemas.microsoft.com/office/drawing/2014/main" id="{78D0EE8A-AED9-54F4-55D1-CF817863291F}"/>
              </a:ext>
            </a:extLst>
          </p:cNvPr>
          <p:cNvCxnSpPr>
            <a:cxnSpLocks/>
          </p:cNvCxnSpPr>
          <p:nvPr/>
        </p:nvCxnSpPr>
        <p:spPr bwMode="auto">
          <a:xfrm>
            <a:off x="4193371" y="4048636"/>
            <a:ext cx="0" cy="1873193"/>
          </a:xfrm>
          <a:prstGeom prst="line">
            <a:avLst/>
          </a:prstGeom>
          <a:noFill/>
          <a:ln w="28575" cap="flat" cmpd="sng" algn="ctr">
            <a:solidFill>
              <a:schemeClr val="bg1"/>
            </a:solidFill>
            <a:prstDash val="solid"/>
            <a:round/>
            <a:headEnd type="none" w="med" len="med"/>
            <a:tailEnd type="none" w="med" len="med"/>
          </a:ln>
          <a:effectLst/>
        </p:spPr>
      </p:cxnSp>
      <p:grpSp>
        <p:nvGrpSpPr>
          <p:cNvPr id="392" name="Group 391">
            <a:extLst>
              <a:ext uri="{FF2B5EF4-FFF2-40B4-BE49-F238E27FC236}">
                <a16:creationId xmlns:a16="http://schemas.microsoft.com/office/drawing/2014/main" id="{28D1160E-67B7-075B-0326-2F99378A6AF2}"/>
              </a:ext>
            </a:extLst>
          </p:cNvPr>
          <p:cNvGrpSpPr/>
          <p:nvPr/>
        </p:nvGrpSpPr>
        <p:grpSpPr>
          <a:xfrm>
            <a:off x="6586378" y="4062148"/>
            <a:ext cx="803674" cy="347509"/>
            <a:chOff x="1866026" y="4065506"/>
            <a:chExt cx="803674" cy="347509"/>
          </a:xfrm>
        </p:grpSpPr>
        <p:sp>
          <p:nvSpPr>
            <p:cNvPr id="393" name="TextBox 392">
              <a:extLst>
                <a:ext uri="{FF2B5EF4-FFF2-40B4-BE49-F238E27FC236}">
                  <a16:creationId xmlns:a16="http://schemas.microsoft.com/office/drawing/2014/main" id="{7DF8741D-871A-9BF4-CB11-FD0A77C420F9}"/>
                </a:ext>
              </a:extLst>
            </p:cNvPr>
            <p:cNvSpPr txBox="1"/>
            <p:nvPr/>
          </p:nvSpPr>
          <p:spPr bwMode="auto">
            <a:xfrm>
              <a:off x="1904778"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5.0</a:t>
              </a:r>
            </a:p>
          </p:txBody>
        </p:sp>
        <p:grpSp>
          <p:nvGrpSpPr>
            <p:cNvPr id="394" name="Group 393">
              <a:extLst>
                <a:ext uri="{FF2B5EF4-FFF2-40B4-BE49-F238E27FC236}">
                  <a16:creationId xmlns:a16="http://schemas.microsoft.com/office/drawing/2014/main" id="{FAAF0EB9-B11A-2A20-6C57-ACA309D1128E}"/>
                </a:ext>
              </a:extLst>
            </p:cNvPr>
            <p:cNvGrpSpPr/>
            <p:nvPr/>
          </p:nvGrpSpPr>
          <p:grpSpPr>
            <a:xfrm>
              <a:off x="1866026" y="4145280"/>
              <a:ext cx="393425" cy="200298"/>
              <a:chOff x="1859676" y="4145280"/>
              <a:chExt cx="393425" cy="200298"/>
            </a:xfrm>
          </p:grpSpPr>
          <p:sp>
            <p:nvSpPr>
              <p:cNvPr id="396" name="Rectangle 395">
                <a:extLst>
                  <a:ext uri="{FF2B5EF4-FFF2-40B4-BE49-F238E27FC236}">
                    <a16:creationId xmlns:a16="http://schemas.microsoft.com/office/drawing/2014/main" id="{08B99154-6F1A-2E02-2719-46DB22B9FEAC}"/>
                  </a:ext>
                </a:extLst>
              </p:cNvPr>
              <p:cNvSpPr/>
              <p:nvPr/>
            </p:nvSpPr>
            <p:spPr bwMode="auto">
              <a:xfrm>
                <a:off x="1867774" y="4145280"/>
                <a:ext cx="106528"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7" name="Rectangle 396">
                <a:extLst>
                  <a:ext uri="{FF2B5EF4-FFF2-40B4-BE49-F238E27FC236}">
                    <a16:creationId xmlns:a16="http://schemas.microsoft.com/office/drawing/2014/main" id="{E5275022-6BBD-27FF-99E0-D31BB50D7313}"/>
                  </a:ext>
                </a:extLst>
              </p:cNvPr>
              <p:cNvSpPr/>
              <p:nvPr/>
            </p:nvSpPr>
            <p:spPr bwMode="auto">
              <a:xfrm>
                <a:off x="1859676" y="4245429"/>
                <a:ext cx="393425"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95" name="TextBox 394">
              <a:extLst>
                <a:ext uri="{FF2B5EF4-FFF2-40B4-BE49-F238E27FC236}">
                  <a16:creationId xmlns:a16="http://schemas.microsoft.com/office/drawing/2014/main" id="{83682D9B-D9E5-4201-B9DA-23A18620526B}"/>
                </a:ext>
              </a:extLst>
            </p:cNvPr>
            <p:cNvSpPr txBox="1"/>
            <p:nvPr/>
          </p:nvSpPr>
          <p:spPr bwMode="auto">
            <a:xfrm>
              <a:off x="2192001"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18.1</a:t>
              </a:r>
            </a:p>
          </p:txBody>
        </p:sp>
      </p:grpSp>
      <p:grpSp>
        <p:nvGrpSpPr>
          <p:cNvPr id="398" name="Group 397">
            <a:extLst>
              <a:ext uri="{FF2B5EF4-FFF2-40B4-BE49-F238E27FC236}">
                <a16:creationId xmlns:a16="http://schemas.microsoft.com/office/drawing/2014/main" id="{9C78EEBA-EA0E-3AB0-0617-A3DA57642820}"/>
              </a:ext>
            </a:extLst>
          </p:cNvPr>
          <p:cNvGrpSpPr/>
          <p:nvPr/>
        </p:nvGrpSpPr>
        <p:grpSpPr>
          <a:xfrm>
            <a:off x="6576931" y="4436687"/>
            <a:ext cx="937839" cy="347509"/>
            <a:chOff x="1856579" y="4065506"/>
            <a:chExt cx="937839" cy="347509"/>
          </a:xfrm>
        </p:grpSpPr>
        <p:grpSp>
          <p:nvGrpSpPr>
            <p:cNvPr id="399" name="Group 398">
              <a:extLst>
                <a:ext uri="{FF2B5EF4-FFF2-40B4-BE49-F238E27FC236}">
                  <a16:creationId xmlns:a16="http://schemas.microsoft.com/office/drawing/2014/main" id="{47F71B43-3D24-A48F-9D40-C30F84211FFA}"/>
                </a:ext>
              </a:extLst>
            </p:cNvPr>
            <p:cNvGrpSpPr/>
            <p:nvPr/>
          </p:nvGrpSpPr>
          <p:grpSpPr>
            <a:xfrm>
              <a:off x="1856579" y="4145280"/>
              <a:ext cx="511439" cy="200298"/>
              <a:chOff x="1850229" y="4145280"/>
              <a:chExt cx="511439" cy="200298"/>
            </a:xfrm>
          </p:grpSpPr>
          <p:sp>
            <p:nvSpPr>
              <p:cNvPr id="402" name="Rectangle 401">
                <a:extLst>
                  <a:ext uri="{FF2B5EF4-FFF2-40B4-BE49-F238E27FC236}">
                    <a16:creationId xmlns:a16="http://schemas.microsoft.com/office/drawing/2014/main" id="{C7A307F6-0158-E3E0-B801-97D9DAAC832A}"/>
                  </a:ext>
                </a:extLst>
              </p:cNvPr>
              <p:cNvSpPr/>
              <p:nvPr/>
            </p:nvSpPr>
            <p:spPr bwMode="auto">
              <a:xfrm>
                <a:off x="1861243" y="4145280"/>
                <a:ext cx="187620"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3" name="Rectangle 402">
                <a:extLst>
                  <a:ext uri="{FF2B5EF4-FFF2-40B4-BE49-F238E27FC236}">
                    <a16:creationId xmlns:a16="http://schemas.microsoft.com/office/drawing/2014/main" id="{85DB5F63-BEF0-ACAE-151C-9F92AC9A6678}"/>
                  </a:ext>
                </a:extLst>
              </p:cNvPr>
              <p:cNvSpPr/>
              <p:nvPr/>
            </p:nvSpPr>
            <p:spPr bwMode="auto">
              <a:xfrm>
                <a:off x="1850229" y="4245429"/>
                <a:ext cx="511439"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00" name="TextBox 399">
              <a:extLst>
                <a:ext uri="{FF2B5EF4-FFF2-40B4-BE49-F238E27FC236}">
                  <a16:creationId xmlns:a16="http://schemas.microsoft.com/office/drawing/2014/main" id="{9A14A0D2-7C5C-7A0D-FE0C-515A32599CFA}"/>
                </a:ext>
              </a:extLst>
            </p:cNvPr>
            <p:cNvSpPr txBox="1"/>
            <p:nvPr/>
          </p:nvSpPr>
          <p:spPr bwMode="auto">
            <a:xfrm>
              <a:off x="200241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8.8</a:t>
              </a:r>
            </a:p>
          </p:txBody>
        </p:sp>
        <p:sp>
          <p:nvSpPr>
            <p:cNvPr id="401" name="TextBox 400">
              <a:extLst>
                <a:ext uri="{FF2B5EF4-FFF2-40B4-BE49-F238E27FC236}">
                  <a16:creationId xmlns:a16="http://schemas.microsoft.com/office/drawing/2014/main" id="{67CD6396-F721-BC5C-C0DE-3322D7E013B4}"/>
                </a:ext>
              </a:extLst>
            </p:cNvPr>
            <p:cNvSpPr txBox="1"/>
            <p:nvPr/>
          </p:nvSpPr>
          <p:spPr bwMode="auto">
            <a:xfrm>
              <a:off x="2316719"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23.6</a:t>
              </a:r>
            </a:p>
          </p:txBody>
        </p:sp>
      </p:grpSp>
      <p:grpSp>
        <p:nvGrpSpPr>
          <p:cNvPr id="404" name="Group 403">
            <a:extLst>
              <a:ext uri="{FF2B5EF4-FFF2-40B4-BE49-F238E27FC236}">
                <a16:creationId xmlns:a16="http://schemas.microsoft.com/office/drawing/2014/main" id="{E8663E2F-C0A9-22D1-7EDA-D3DC6F89B123}"/>
              </a:ext>
            </a:extLst>
          </p:cNvPr>
          <p:cNvGrpSpPr/>
          <p:nvPr/>
        </p:nvGrpSpPr>
        <p:grpSpPr>
          <a:xfrm>
            <a:off x="6583202" y="4811226"/>
            <a:ext cx="1344642" cy="347509"/>
            <a:chOff x="1862850" y="4065506"/>
            <a:chExt cx="1344642" cy="347509"/>
          </a:xfrm>
        </p:grpSpPr>
        <p:grpSp>
          <p:nvGrpSpPr>
            <p:cNvPr id="405" name="Group 404">
              <a:extLst>
                <a:ext uri="{FF2B5EF4-FFF2-40B4-BE49-F238E27FC236}">
                  <a16:creationId xmlns:a16="http://schemas.microsoft.com/office/drawing/2014/main" id="{DC28494C-1876-FD67-4292-98076DFC7E8C}"/>
                </a:ext>
              </a:extLst>
            </p:cNvPr>
            <p:cNvGrpSpPr/>
            <p:nvPr/>
          </p:nvGrpSpPr>
          <p:grpSpPr>
            <a:xfrm>
              <a:off x="1862850" y="4145280"/>
              <a:ext cx="917502" cy="200298"/>
              <a:chOff x="1856500" y="4145280"/>
              <a:chExt cx="917502" cy="200298"/>
            </a:xfrm>
          </p:grpSpPr>
          <p:sp>
            <p:nvSpPr>
              <p:cNvPr id="408" name="Rectangle 407">
                <a:extLst>
                  <a:ext uri="{FF2B5EF4-FFF2-40B4-BE49-F238E27FC236}">
                    <a16:creationId xmlns:a16="http://schemas.microsoft.com/office/drawing/2014/main" id="{A25087B3-EA7F-109C-CFED-C37CC31FEAD2}"/>
                  </a:ext>
                </a:extLst>
              </p:cNvPr>
              <p:cNvSpPr/>
              <p:nvPr/>
            </p:nvSpPr>
            <p:spPr bwMode="auto">
              <a:xfrm>
                <a:off x="1856500" y="4145280"/>
                <a:ext cx="638022"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9" name="Rectangle 408">
                <a:extLst>
                  <a:ext uri="{FF2B5EF4-FFF2-40B4-BE49-F238E27FC236}">
                    <a16:creationId xmlns:a16="http://schemas.microsoft.com/office/drawing/2014/main" id="{844B0C06-869F-D5CF-C31A-77B4DDD95BBF}"/>
                  </a:ext>
                </a:extLst>
              </p:cNvPr>
              <p:cNvSpPr/>
              <p:nvPr/>
            </p:nvSpPr>
            <p:spPr bwMode="auto">
              <a:xfrm>
                <a:off x="1856500" y="4245429"/>
                <a:ext cx="917502"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06" name="TextBox 405">
              <a:extLst>
                <a:ext uri="{FF2B5EF4-FFF2-40B4-BE49-F238E27FC236}">
                  <a16:creationId xmlns:a16="http://schemas.microsoft.com/office/drawing/2014/main" id="{AC2E1F2E-F5DC-D92B-C797-92E1E4BE9FEF}"/>
                </a:ext>
              </a:extLst>
            </p:cNvPr>
            <p:cNvSpPr txBox="1"/>
            <p:nvPr/>
          </p:nvSpPr>
          <p:spPr bwMode="auto">
            <a:xfrm>
              <a:off x="2438086"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30.0</a:t>
              </a:r>
            </a:p>
          </p:txBody>
        </p:sp>
        <p:sp>
          <p:nvSpPr>
            <p:cNvPr id="407" name="TextBox 406">
              <a:extLst>
                <a:ext uri="{FF2B5EF4-FFF2-40B4-BE49-F238E27FC236}">
                  <a16:creationId xmlns:a16="http://schemas.microsoft.com/office/drawing/2014/main" id="{CF8A2F9D-4384-4A8A-1EAA-9A8FB729B8FF}"/>
                </a:ext>
              </a:extLst>
            </p:cNvPr>
            <p:cNvSpPr txBox="1"/>
            <p:nvPr/>
          </p:nvSpPr>
          <p:spPr bwMode="auto">
            <a:xfrm>
              <a:off x="2729793"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43.4</a:t>
              </a:r>
            </a:p>
          </p:txBody>
        </p:sp>
      </p:grpSp>
      <p:grpSp>
        <p:nvGrpSpPr>
          <p:cNvPr id="410" name="Group 409">
            <a:extLst>
              <a:ext uri="{FF2B5EF4-FFF2-40B4-BE49-F238E27FC236}">
                <a16:creationId xmlns:a16="http://schemas.microsoft.com/office/drawing/2014/main" id="{2EF412D6-F055-608E-9351-9EDF9A88DDD4}"/>
              </a:ext>
            </a:extLst>
          </p:cNvPr>
          <p:cNvGrpSpPr/>
          <p:nvPr/>
        </p:nvGrpSpPr>
        <p:grpSpPr>
          <a:xfrm>
            <a:off x="6577981" y="5185765"/>
            <a:ext cx="615580" cy="363842"/>
            <a:chOff x="1857629" y="4065506"/>
            <a:chExt cx="615580" cy="363842"/>
          </a:xfrm>
        </p:grpSpPr>
        <p:grpSp>
          <p:nvGrpSpPr>
            <p:cNvPr id="411" name="Group 410">
              <a:extLst>
                <a:ext uri="{FF2B5EF4-FFF2-40B4-BE49-F238E27FC236}">
                  <a16:creationId xmlns:a16="http://schemas.microsoft.com/office/drawing/2014/main" id="{812A871C-F4CE-8889-4118-53343B027DC8}"/>
                </a:ext>
              </a:extLst>
            </p:cNvPr>
            <p:cNvGrpSpPr/>
            <p:nvPr/>
          </p:nvGrpSpPr>
          <p:grpSpPr>
            <a:xfrm>
              <a:off x="1857629" y="4145280"/>
              <a:ext cx="215084" cy="200298"/>
              <a:chOff x="1851279" y="4145280"/>
              <a:chExt cx="215084" cy="200298"/>
            </a:xfrm>
          </p:grpSpPr>
          <p:sp>
            <p:nvSpPr>
              <p:cNvPr id="414" name="Rectangle 413">
                <a:extLst>
                  <a:ext uri="{FF2B5EF4-FFF2-40B4-BE49-F238E27FC236}">
                    <a16:creationId xmlns:a16="http://schemas.microsoft.com/office/drawing/2014/main" id="{D2C1FEDE-220F-EA62-6262-72329A1DC627}"/>
                  </a:ext>
                </a:extLst>
              </p:cNvPr>
              <p:cNvSpPr/>
              <p:nvPr/>
            </p:nvSpPr>
            <p:spPr bwMode="auto">
              <a:xfrm>
                <a:off x="1851279" y="4145280"/>
                <a:ext cx="196434"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5" name="Rectangle 414">
                <a:extLst>
                  <a:ext uri="{FF2B5EF4-FFF2-40B4-BE49-F238E27FC236}">
                    <a16:creationId xmlns:a16="http://schemas.microsoft.com/office/drawing/2014/main" id="{B89F79EE-0456-6EFB-A5DA-C181E842C422}"/>
                  </a:ext>
                </a:extLst>
              </p:cNvPr>
              <p:cNvSpPr/>
              <p:nvPr/>
            </p:nvSpPr>
            <p:spPr bwMode="auto">
              <a:xfrm>
                <a:off x="1852794" y="4245429"/>
                <a:ext cx="213569"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12" name="TextBox 411">
              <a:extLst>
                <a:ext uri="{FF2B5EF4-FFF2-40B4-BE49-F238E27FC236}">
                  <a16:creationId xmlns:a16="http://schemas.microsoft.com/office/drawing/2014/main" id="{AAF90F08-05B0-4DB8-DC8D-1DDC3EB3343A}"/>
                </a:ext>
              </a:extLst>
            </p:cNvPr>
            <p:cNvSpPr txBox="1"/>
            <p:nvPr/>
          </p:nvSpPr>
          <p:spPr bwMode="auto">
            <a:xfrm>
              <a:off x="1993172"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8.8</a:t>
              </a:r>
            </a:p>
          </p:txBody>
        </p:sp>
        <p:sp>
          <p:nvSpPr>
            <p:cNvPr id="413" name="TextBox 412">
              <a:extLst>
                <a:ext uri="{FF2B5EF4-FFF2-40B4-BE49-F238E27FC236}">
                  <a16:creationId xmlns:a16="http://schemas.microsoft.com/office/drawing/2014/main" id="{935474E2-8367-D575-8509-F5D251BED4E4}"/>
                </a:ext>
              </a:extLst>
            </p:cNvPr>
            <p:cNvSpPr txBox="1"/>
            <p:nvPr/>
          </p:nvSpPr>
          <p:spPr bwMode="auto">
            <a:xfrm>
              <a:off x="1995510" y="4183127"/>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9.7</a:t>
              </a:r>
            </a:p>
          </p:txBody>
        </p:sp>
      </p:grpSp>
      <p:grpSp>
        <p:nvGrpSpPr>
          <p:cNvPr id="416" name="Group 415">
            <a:extLst>
              <a:ext uri="{FF2B5EF4-FFF2-40B4-BE49-F238E27FC236}">
                <a16:creationId xmlns:a16="http://schemas.microsoft.com/office/drawing/2014/main" id="{6CF26493-5C2C-91CA-C9CB-C90AC2B48659}"/>
              </a:ext>
            </a:extLst>
          </p:cNvPr>
          <p:cNvGrpSpPr/>
          <p:nvPr/>
        </p:nvGrpSpPr>
        <p:grpSpPr>
          <a:xfrm>
            <a:off x="6586378" y="5560302"/>
            <a:ext cx="1670821" cy="347509"/>
            <a:chOff x="1866026" y="4065506"/>
            <a:chExt cx="1670821" cy="347509"/>
          </a:xfrm>
        </p:grpSpPr>
        <p:grpSp>
          <p:nvGrpSpPr>
            <p:cNvPr id="417" name="Group 416">
              <a:extLst>
                <a:ext uri="{FF2B5EF4-FFF2-40B4-BE49-F238E27FC236}">
                  <a16:creationId xmlns:a16="http://schemas.microsoft.com/office/drawing/2014/main" id="{E9917CA9-4248-6FC7-176F-D13615397D71}"/>
                </a:ext>
              </a:extLst>
            </p:cNvPr>
            <p:cNvGrpSpPr/>
            <p:nvPr/>
          </p:nvGrpSpPr>
          <p:grpSpPr>
            <a:xfrm>
              <a:off x="1866026" y="4145280"/>
              <a:ext cx="1259047" cy="200298"/>
              <a:chOff x="1859676" y="4145280"/>
              <a:chExt cx="1259047" cy="200298"/>
            </a:xfrm>
          </p:grpSpPr>
          <p:sp>
            <p:nvSpPr>
              <p:cNvPr id="420" name="Rectangle 419">
                <a:extLst>
                  <a:ext uri="{FF2B5EF4-FFF2-40B4-BE49-F238E27FC236}">
                    <a16:creationId xmlns:a16="http://schemas.microsoft.com/office/drawing/2014/main" id="{798F4A95-366B-5106-E502-0FDF007705BF}"/>
                  </a:ext>
                </a:extLst>
              </p:cNvPr>
              <p:cNvSpPr/>
              <p:nvPr/>
            </p:nvSpPr>
            <p:spPr bwMode="auto">
              <a:xfrm>
                <a:off x="1859676" y="4145280"/>
                <a:ext cx="813308"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1" name="Rectangle 420">
                <a:extLst>
                  <a:ext uri="{FF2B5EF4-FFF2-40B4-BE49-F238E27FC236}">
                    <a16:creationId xmlns:a16="http://schemas.microsoft.com/office/drawing/2014/main" id="{6DCDB7A5-7DBF-3AB6-866D-4B4B956345ED}"/>
                  </a:ext>
                </a:extLst>
              </p:cNvPr>
              <p:cNvSpPr/>
              <p:nvPr/>
            </p:nvSpPr>
            <p:spPr bwMode="auto">
              <a:xfrm>
                <a:off x="1861985" y="4245429"/>
                <a:ext cx="1256738"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18" name="TextBox 417">
              <a:extLst>
                <a:ext uri="{FF2B5EF4-FFF2-40B4-BE49-F238E27FC236}">
                  <a16:creationId xmlns:a16="http://schemas.microsoft.com/office/drawing/2014/main" id="{4F8D7A99-C54B-253C-976C-85390C73B061}"/>
                </a:ext>
              </a:extLst>
            </p:cNvPr>
            <p:cNvSpPr txBox="1"/>
            <p:nvPr/>
          </p:nvSpPr>
          <p:spPr bwMode="auto">
            <a:xfrm>
              <a:off x="2617344"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38.8</a:t>
              </a:r>
            </a:p>
          </p:txBody>
        </p:sp>
        <p:sp>
          <p:nvSpPr>
            <p:cNvPr id="419" name="TextBox 418">
              <a:extLst>
                <a:ext uri="{FF2B5EF4-FFF2-40B4-BE49-F238E27FC236}">
                  <a16:creationId xmlns:a16="http://schemas.microsoft.com/office/drawing/2014/main" id="{68782CCE-9B6B-DAFD-E39B-B5A31A2F80BA}"/>
                </a:ext>
              </a:extLst>
            </p:cNvPr>
            <p:cNvSpPr txBox="1"/>
            <p:nvPr/>
          </p:nvSpPr>
          <p:spPr bwMode="auto">
            <a:xfrm>
              <a:off x="3059148"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59.7</a:t>
              </a:r>
            </a:p>
          </p:txBody>
        </p:sp>
      </p:grpSp>
      <p:cxnSp>
        <p:nvCxnSpPr>
          <p:cNvPr id="297" name="Straight Connector 296">
            <a:extLst>
              <a:ext uri="{FF2B5EF4-FFF2-40B4-BE49-F238E27FC236}">
                <a16:creationId xmlns:a16="http://schemas.microsoft.com/office/drawing/2014/main" id="{40967BB2-E048-94F0-45F1-2FCA2E6D892B}"/>
              </a:ext>
            </a:extLst>
          </p:cNvPr>
          <p:cNvCxnSpPr>
            <a:cxnSpLocks/>
          </p:cNvCxnSpPr>
          <p:nvPr/>
        </p:nvCxnSpPr>
        <p:spPr bwMode="auto">
          <a:xfrm>
            <a:off x="6580545" y="4048636"/>
            <a:ext cx="0" cy="1873193"/>
          </a:xfrm>
          <a:prstGeom prst="line">
            <a:avLst/>
          </a:prstGeom>
          <a:noFill/>
          <a:ln w="28575" cap="flat" cmpd="sng" algn="ctr">
            <a:solidFill>
              <a:schemeClr val="bg1"/>
            </a:solidFill>
            <a:prstDash val="solid"/>
            <a:round/>
            <a:headEnd type="none" w="med" len="med"/>
            <a:tailEnd type="none" w="med" len="med"/>
          </a:ln>
          <a:effectLst/>
        </p:spPr>
      </p:cxnSp>
      <p:grpSp>
        <p:nvGrpSpPr>
          <p:cNvPr id="422" name="Group 421">
            <a:extLst>
              <a:ext uri="{FF2B5EF4-FFF2-40B4-BE49-F238E27FC236}">
                <a16:creationId xmlns:a16="http://schemas.microsoft.com/office/drawing/2014/main" id="{AE8458D8-F94C-063A-B28F-A764F44CD794}"/>
              </a:ext>
            </a:extLst>
          </p:cNvPr>
          <p:cNvGrpSpPr/>
          <p:nvPr/>
        </p:nvGrpSpPr>
        <p:grpSpPr>
          <a:xfrm>
            <a:off x="9108219" y="4058726"/>
            <a:ext cx="799719" cy="347509"/>
            <a:chOff x="1869981" y="4065506"/>
            <a:chExt cx="799719" cy="347509"/>
          </a:xfrm>
        </p:grpSpPr>
        <p:sp>
          <p:nvSpPr>
            <p:cNvPr id="423" name="TextBox 422">
              <a:extLst>
                <a:ext uri="{FF2B5EF4-FFF2-40B4-BE49-F238E27FC236}">
                  <a16:creationId xmlns:a16="http://schemas.microsoft.com/office/drawing/2014/main" id="{E59A8466-053E-4E1A-288E-5D1F28B0E4B4}"/>
                </a:ext>
              </a:extLst>
            </p:cNvPr>
            <p:cNvSpPr txBox="1"/>
            <p:nvPr/>
          </p:nvSpPr>
          <p:spPr bwMode="auto">
            <a:xfrm>
              <a:off x="1904778"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grpSp>
          <p:nvGrpSpPr>
            <p:cNvPr id="424" name="Group 423">
              <a:extLst>
                <a:ext uri="{FF2B5EF4-FFF2-40B4-BE49-F238E27FC236}">
                  <a16:creationId xmlns:a16="http://schemas.microsoft.com/office/drawing/2014/main" id="{CE261306-45E9-C46D-ABDB-BBBD63BF9821}"/>
                </a:ext>
              </a:extLst>
            </p:cNvPr>
            <p:cNvGrpSpPr/>
            <p:nvPr/>
          </p:nvGrpSpPr>
          <p:grpSpPr>
            <a:xfrm>
              <a:off x="1869981" y="4145280"/>
              <a:ext cx="369157" cy="200298"/>
              <a:chOff x="1863631" y="4145280"/>
              <a:chExt cx="369157" cy="200298"/>
            </a:xfrm>
          </p:grpSpPr>
          <p:sp>
            <p:nvSpPr>
              <p:cNvPr id="426" name="Rectangle 425">
                <a:extLst>
                  <a:ext uri="{FF2B5EF4-FFF2-40B4-BE49-F238E27FC236}">
                    <a16:creationId xmlns:a16="http://schemas.microsoft.com/office/drawing/2014/main" id="{E80AB9DE-053B-02FB-BEF6-B9763BB853C9}"/>
                  </a:ext>
                </a:extLst>
              </p:cNvPr>
              <p:cNvSpPr/>
              <p:nvPr/>
            </p:nvSpPr>
            <p:spPr bwMode="auto">
              <a:xfrm>
                <a:off x="1863631" y="4145280"/>
                <a:ext cx="85641"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7" name="Rectangle 426">
                <a:extLst>
                  <a:ext uri="{FF2B5EF4-FFF2-40B4-BE49-F238E27FC236}">
                    <a16:creationId xmlns:a16="http://schemas.microsoft.com/office/drawing/2014/main" id="{103E1980-35DC-C5E3-B596-C1EDD7B2C289}"/>
                  </a:ext>
                </a:extLst>
              </p:cNvPr>
              <p:cNvSpPr/>
              <p:nvPr/>
            </p:nvSpPr>
            <p:spPr bwMode="auto">
              <a:xfrm>
                <a:off x="1869202" y="4245429"/>
                <a:ext cx="363586"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25" name="TextBox 424">
              <a:extLst>
                <a:ext uri="{FF2B5EF4-FFF2-40B4-BE49-F238E27FC236}">
                  <a16:creationId xmlns:a16="http://schemas.microsoft.com/office/drawing/2014/main" id="{3E9D838B-72DB-8A5C-C3BD-E4ADA1332E24}"/>
                </a:ext>
              </a:extLst>
            </p:cNvPr>
            <p:cNvSpPr txBox="1"/>
            <p:nvPr/>
          </p:nvSpPr>
          <p:spPr bwMode="auto">
            <a:xfrm>
              <a:off x="2192001"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17.2</a:t>
              </a:r>
            </a:p>
          </p:txBody>
        </p:sp>
      </p:grpSp>
      <p:grpSp>
        <p:nvGrpSpPr>
          <p:cNvPr id="428" name="Group 427">
            <a:extLst>
              <a:ext uri="{FF2B5EF4-FFF2-40B4-BE49-F238E27FC236}">
                <a16:creationId xmlns:a16="http://schemas.microsoft.com/office/drawing/2014/main" id="{D5926AFC-CD5B-76A7-9DC3-ED3337AB4C0A}"/>
              </a:ext>
            </a:extLst>
          </p:cNvPr>
          <p:cNvGrpSpPr/>
          <p:nvPr/>
        </p:nvGrpSpPr>
        <p:grpSpPr>
          <a:xfrm>
            <a:off x="9104264" y="4433265"/>
            <a:ext cx="888809" cy="347509"/>
            <a:chOff x="1866026" y="4065506"/>
            <a:chExt cx="888809" cy="347509"/>
          </a:xfrm>
        </p:grpSpPr>
        <p:grpSp>
          <p:nvGrpSpPr>
            <p:cNvPr id="429" name="Group 428">
              <a:extLst>
                <a:ext uri="{FF2B5EF4-FFF2-40B4-BE49-F238E27FC236}">
                  <a16:creationId xmlns:a16="http://schemas.microsoft.com/office/drawing/2014/main" id="{2DD0B024-D1BD-4880-52A7-F62639634B41}"/>
                </a:ext>
              </a:extLst>
            </p:cNvPr>
            <p:cNvGrpSpPr/>
            <p:nvPr/>
          </p:nvGrpSpPr>
          <p:grpSpPr>
            <a:xfrm>
              <a:off x="1866026" y="4145280"/>
              <a:ext cx="469540" cy="200298"/>
              <a:chOff x="1859676" y="4145280"/>
              <a:chExt cx="469540" cy="200298"/>
            </a:xfrm>
          </p:grpSpPr>
          <p:sp>
            <p:nvSpPr>
              <p:cNvPr id="432" name="Rectangle 431">
                <a:extLst>
                  <a:ext uri="{FF2B5EF4-FFF2-40B4-BE49-F238E27FC236}">
                    <a16:creationId xmlns:a16="http://schemas.microsoft.com/office/drawing/2014/main" id="{F472D788-51A0-1B76-CE91-3AADC9C2BB13}"/>
                  </a:ext>
                </a:extLst>
              </p:cNvPr>
              <p:cNvSpPr/>
              <p:nvPr/>
            </p:nvSpPr>
            <p:spPr bwMode="auto">
              <a:xfrm>
                <a:off x="1872218" y="4145280"/>
                <a:ext cx="195695"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3" name="Rectangle 432">
                <a:extLst>
                  <a:ext uri="{FF2B5EF4-FFF2-40B4-BE49-F238E27FC236}">
                    <a16:creationId xmlns:a16="http://schemas.microsoft.com/office/drawing/2014/main" id="{7C8A6D28-8449-13E5-FE34-098A0C1339DF}"/>
                  </a:ext>
                </a:extLst>
              </p:cNvPr>
              <p:cNvSpPr/>
              <p:nvPr/>
            </p:nvSpPr>
            <p:spPr bwMode="auto">
              <a:xfrm>
                <a:off x="1859676" y="4245429"/>
                <a:ext cx="469540"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30" name="TextBox 429">
              <a:extLst>
                <a:ext uri="{FF2B5EF4-FFF2-40B4-BE49-F238E27FC236}">
                  <a16:creationId xmlns:a16="http://schemas.microsoft.com/office/drawing/2014/main" id="{AA9140A4-09DE-BEEE-C09A-B2E6E3379A39}"/>
                </a:ext>
              </a:extLst>
            </p:cNvPr>
            <p:cNvSpPr txBox="1"/>
            <p:nvPr/>
          </p:nvSpPr>
          <p:spPr bwMode="auto">
            <a:xfrm>
              <a:off x="2002413"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9.7</a:t>
              </a:r>
            </a:p>
          </p:txBody>
        </p:sp>
        <p:sp>
          <p:nvSpPr>
            <p:cNvPr id="431" name="TextBox 430">
              <a:extLst>
                <a:ext uri="{FF2B5EF4-FFF2-40B4-BE49-F238E27FC236}">
                  <a16:creationId xmlns:a16="http://schemas.microsoft.com/office/drawing/2014/main" id="{860D43C6-413B-5F0F-FC11-11DEA1D2A2E8}"/>
                </a:ext>
              </a:extLst>
            </p:cNvPr>
            <p:cNvSpPr txBox="1"/>
            <p:nvPr/>
          </p:nvSpPr>
          <p:spPr bwMode="auto">
            <a:xfrm>
              <a:off x="2277136"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21.9</a:t>
              </a:r>
            </a:p>
          </p:txBody>
        </p:sp>
      </p:grpSp>
      <p:grpSp>
        <p:nvGrpSpPr>
          <p:cNvPr id="434" name="Group 433">
            <a:extLst>
              <a:ext uri="{FF2B5EF4-FFF2-40B4-BE49-F238E27FC236}">
                <a16:creationId xmlns:a16="http://schemas.microsoft.com/office/drawing/2014/main" id="{52304F5E-2207-3B4D-04BA-E13A77744D94}"/>
              </a:ext>
            </a:extLst>
          </p:cNvPr>
          <p:cNvGrpSpPr/>
          <p:nvPr/>
        </p:nvGrpSpPr>
        <p:grpSpPr>
          <a:xfrm>
            <a:off x="9101088" y="4807804"/>
            <a:ext cx="1321430" cy="347509"/>
            <a:chOff x="1862850" y="4065506"/>
            <a:chExt cx="1321430" cy="347509"/>
          </a:xfrm>
        </p:grpSpPr>
        <p:grpSp>
          <p:nvGrpSpPr>
            <p:cNvPr id="435" name="Group 434">
              <a:extLst>
                <a:ext uri="{FF2B5EF4-FFF2-40B4-BE49-F238E27FC236}">
                  <a16:creationId xmlns:a16="http://schemas.microsoft.com/office/drawing/2014/main" id="{29160E9A-9CB6-0124-A09C-FC7794CC4B29}"/>
                </a:ext>
              </a:extLst>
            </p:cNvPr>
            <p:cNvGrpSpPr/>
            <p:nvPr/>
          </p:nvGrpSpPr>
          <p:grpSpPr>
            <a:xfrm>
              <a:off x="1862850" y="4145280"/>
              <a:ext cx="903579" cy="200298"/>
              <a:chOff x="1856500" y="4145280"/>
              <a:chExt cx="903579" cy="200298"/>
            </a:xfrm>
          </p:grpSpPr>
          <p:sp>
            <p:nvSpPr>
              <p:cNvPr id="438" name="Rectangle 437">
                <a:extLst>
                  <a:ext uri="{FF2B5EF4-FFF2-40B4-BE49-F238E27FC236}">
                    <a16:creationId xmlns:a16="http://schemas.microsoft.com/office/drawing/2014/main" id="{78C3405C-8FBD-57F7-E072-8AD87A76C71E}"/>
                  </a:ext>
                </a:extLst>
              </p:cNvPr>
              <p:cNvSpPr/>
              <p:nvPr/>
            </p:nvSpPr>
            <p:spPr bwMode="auto">
              <a:xfrm>
                <a:off x="1866025" y="4145280"/>
                <a:ext cx="492345"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9" name="Rectangle 438">
                <a:extLst>
                  <a:ext uri="{FF2B5EF4-FFF2-40B4-BE49-F238E27FC236}">
                    <a16:creationId xmlns:a16="http://schemas.microsoft.com/office/drawing/2014/main" id="{1F7DF019-BD37-797C-ABB1-0ACE556D2492}"/>
                  </a:ext>
                </a:extLst>
              </p:cNvPr>
              <p:cNvSpPr/>
              <p:nvPr/>
            </p:nvSpPr>
            <p:spPr bwMode="auto">
              <a:xfrm>
                <a:off x="1856500" y="4245429"/>
                <a:ext cx="903579"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36" name="TextBox 435">
              <a:extLst>
                <a:ext uri="{FF2B5EF4-FFF2-40B4-BE49-F238E27FC236}">
                  <a16:creationId xmlns:a16="http://schemas.microsoft.com/office/drawing/2014/main" id="{AE37E0C0-0E49-A13F-A7E4-78CB79AFD1E1}"/>
                </a:ext>
              </a:extLst>
            </p:cNvPr>
            <p:cNvSpPr txBox="1"/>
            <p:nvPr/>
          </p:nvSpPr>
          <p:spPr bwMode="auto">
            <a:xfrm>
              <a:off x="2292126"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23.6</a:t>
              </a:r>
            </a:p>
          </p:txBody>
        </p:sp>
        <p:sp>
          <p:nvSpPr>
            <p:cNvPr id="437" name="TextBox 436">
              <a:extLst>
                <a:ext uri="{FF2B5EF4-FFF2-40B4-BE49-F238E27FC236}">
                  <a16:creationId xmlns:a16="http://schemas.microsoft.com/office/drawing/2014/main" id="{75779FBE-37E1-11B5-EF15-6D94F64B7733}"/>
                </a:ext>
              </a:extLst>
            </p:cNvPr>
            <p:cNvSpPr txBox="1"/>
            <p:nvPr/>
          </p:nvSpPr>
          <p:spPr bwMode="auto">
            <a:xfrm>
              <a:off x="2706581"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42.2</a:t>
              </a:r>
            </a:p>
          </p:txBody>
        </p:sp>
      </p:grpSp>
      <p:grpSp>
        <p:nvGrpSpPr>
          <p:cNvPr id="440" name="Group 439">
            <a:extLst>
              <a:ext uri="{FF2B5EF4-FFF2-40B4-BE49-F238E27FC236}">
                <a16:creationId xmlns:a16="http://schemas.microsoft.com/office/drawing/2014/main" id="{0DDF0274-BD7A-A23E-5889-2676C1140011}"/>
              </a:ext>
            </a:extLst>
          </p:cNvPr>
          <p:cNvGrpSpPr/>
          <p:nvPr/>
        </p:nvGrpSpPr>
        <p:grpSpPr>
          <a:xfrm>
            <a:off x="9097383" y="5182343"/>
            <a:ext cx="614064" cy="363842"/>
            <a:chOff x="1859145" y="4065506"/>
            <a:chExt cx="614064" cy="363842"/>
          </a:xfrm>
        </p:grpSpPr>
        <p:grpSp>
          <p:nvGrpSpPr>
            <p:cNvPr id="441" name="Group 440">
              <a:extLst>
                <a:ext uri="{FF2B5EF4-FFF2-40B4-BE49-F238E27FC236}">
                  <a16:creationId xmlns:a16="http://schemas.microsoft.com/office/drawing/2014/main" id="{18F906CC-A52F-34AE-6E49-DDCAEE44BA8A}"/>
                </a:ext>
              </a:extLst>
            </p:cNvPr>
            <p:cNvGrpSpPr/>
            <p:nvPr/>
          </p:nvGrpSpPr>
          <p:grpSpPr>
            <a:xfrm>
              <a:off x="1859145" y="4145280"/>
              <a:ext cx="204948" cy="200298"/>
              <a:chOff x="1852795" y="4145280"/>
              <a:chExt cx="204948" cy="200298"/>
            </a:xfrm>
          </p:grpSpPr>
          <p:sp>
            <p:nvSpPr>
              <p:cNvPr id="444" name="Rectangle 443">
                <a:extLst>
                  <a:ext uri="{FF2B5EF4-FFF2-40B4-BE49-F238E27FC236}">
                    <a16:creationId xmlns:a16="http://schemas.microsoft.com/office/drawing/2014/main" id="{82C18AF4-C956-DD69-FB25-BF2620026915}"/>
                  </a:ext>
                </a:extLst>
              </p:cNvPr>
              <p:cNvSpPr/>
              <p:nvPr/>
            </p:nvSpPr>
            <p:spPr bwMode="auto">
              <a:xfrm>
                <a:off x="1867924" y="4145280"/>
                <a:ext cx="167592"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5" name="Rectangle 444">
                <a:extLst>
                  <a:ext uri="{FF2B5EF4-FFF2-40B4-BE49-F238E27FC236}">
                    <a16:creationId xmlns:a16="http://schemas.microsoft.com/office/drawing/2014/main" id="{0F0EA040-2531-DCBF-D3FC-17F6223187D1}"/>
                  </a:ext>
                </a:extLst>
              </p:cNvPr>
              <p:cNvSpPr/>
              <p:nvPr/>
            </p:nvSpPr>
            <p:spPr bwMode="auto">
              <a:xfrm>
                <a:off x="1852795" y="4245429"/>
                <a:ext cx="204948"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42" name="TextBox 441">
              <a:extLst>
                <a:ext uri="{FF2B5EF4-FFF2-40B4-BE49-F238E27FC236}">
                  <a16:creationId xmlns:a16="http://schemas.microsoft.com/office/drawing/2014/main" id="{0A248D51-31A1-6783-82EB-CB8411B0565B}"/>
                </a:ext>
              </a:extLst>
            </p:cNvPr>
            <p:cNvSpPr txBox="1"/>
            <p:nvPr/>
          </p:nvSpPr>
          <p:spPr bwMode="auto">
            <a:xfrm>
              <a:off x="1965957"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8.3</a:t>
              </a:r>
            </a:p>
          </p:txBody>
        </p:sp>
        <p:sp>
          <p:nvSpPr>
            <p:cNvPr id="443" name="TextBox 442">
              <a:extLst>
                <a:ext uri="{FF2B5EF4-FFF2-40B4-BE49-F238E27FC236}">
                  <a16:creationId xmlns:a16="http://schemas.microsoft.com/office/drawing/2014/main" id="{0BC496FD-34A3-D29A-D2DC-BE8000E8FA91}"/>
                </a:ext>
              </a:extLst>
            </p:cNvPr>
            <p:cNvSpPr txBox="1"/>
            <p:nvPr/>
          </p:nvSpPr>
          <p:spPr bwMode="auto">
            <a:xfrm>
              <a:off x="1995510" y="4183127"/>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9.4</a:t>
              </a:r>
            </a:p>
          </p:txBody>
        </p:sp>
      </p:grpSp>
      <p:grpSp>
        <p:nvGrpSpPr>
          <p:cNvPr id="446" name="Group 445">
            <a:extLst>
              <a:ext uri="{FF2B5EF4-FFF2-40B4-BE49-F238E27FC236}">
                <a16:creationId xmlns:a16="http://schemas.microsoft.com/office/drawing/2014/main" id="{ED401A72-3918-FA38-6402-FA5CD1449815}"/>
              </a:ext>
            </a:extLst>
          </p:cNvPr>
          <p:cNvGrpSpPr/>
          <p:nvPr/>
        </p:nvGrpSpPr>
        <p:grpSpPr>
          <a:xfrm>
            <a:off x="9104265" y="5556880"/>
            <a:ext cx="1460559" cy="347509"/>
            <a:chOff x="1866027" y="4065506"/>
            <a:chExt cx="1460559" cy="347509"/>
          </a:xfrm>
        </p:grpSpPr>
        <p:grpSp>
          <p:nvGrpSpPr>
            <p:cNvPr id="447" name="Group 446">
              <a:extLst>
                <a:ext uri="{FF2B5EF4-FFF2-40B4-BE49-F238E27FC236}">
                  <a16:creationId xmlns:a16="http://schemas.microsoft.com/office/drawing/2014/main" id="{E574F145-7974-AFC5-48EF-581E354A537E}"/>
                </a:ext>
              </a:extLst>
            </p:cNvPr>
            <p:cNvGrpSpPr/>
            <p:nvPr/>
          </p:nvGrpSpPr>
          <p:grpSpPr>
            <a:xfrm>
              <a:off x="1866027" y="4145280"/>
              <a:ext cx="1034632" cy="200298"/>
              <a:chOff x="1859677" y="4145280"/>
              <a:chExt cx="1034632" cy="200298"/>
            </a:xfrm>
          </p:grpSpPr>
          <p:sp>
            <p:nvSpPr>
              <p:cNvPr id="450" name="Rectangle 449">
                <a:extLst>
                  <a:ext uri="{FF2B5EF4-FFF2-40B4-BE49-F238E27FC236}">
                    <a16:creationId xmlns:a16="http://schemas.microsoft.com/office/drawing/2014/main" id="{4B2DADEA-51A4-5979-751A-1075BC11AC77}"/>
                  </a:ext>
                </a:extLst>
              </p:cNvPr>
              <p:cNvSpPr/>
              <p:nvPr/>
            </p:nvSpPr>
            <p:spPr bwMode="auto">
              <a:xfrm>
                <a:off x="1877186" y="4145280"/>
                <a:ext cx="721107" cy="10014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1" name="Rectangle 450">
                <a:extLst>
                  <a:ext uri="{FF2B5EF4-FFF2-40B4-BE49-F238E27FC236}">
                    <a16:creationId xmlns:a16="http://schemas.microsoft.com/office/drawing/2014/main" id="{8AB83120-86AA-90AF-23EB-61430C88F9D3}"/>
                  </a:ext>
                </a:extLst>
              </p:cNvPr>
              <p:cNvSpPr/>
              <p:nvPr/>
            </p:nvSpPr>
            <p:spPr bwMode="auto">
              <a:xfrm>
                <a:off x="1859677" y="4245429"/>
                <a:ext cx="1034632" cy="1001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48" name="TextBox 447">
              <a:extLst>
                <a:ext uri="{FF2B5EF4-FFF2-40B4-BE49-F238E27FC236}">
                  <a16:creationId xmlns:a16="http://schemas.microsoft.com/office/drawing/2014/main" id="{79B5A5C9-D5ED-9824-28C4-FBA09290F03B}"/>
                </a:ext>
              </a:extLst>
            </p:cNvPr>
            <p:cNvSpPr txBox="1"/>
            <p:nvPr/>
          </p:nvSpPr>
          <p:spPr bwMode="auto">
            <a:xfrm>
              <a:off x="2551936" y="4065506"/>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34.7</a:t>
              </a:r>
            </a:p>
          </p:txBody>
        </p:sp>
        <p:sp>
          <p:nvSpPr>
            <p:cNvPr id="449" name="TextBox 448">
              <a:extLst>
                <a:ext uri="{FF2B5EF4-FFF2-40B4-BE49-F238E27FC236}">
                  <a16:creationId xmlns:a16="http://schemas.microsoft.com/office/drawing/2014/main" id="{B675B2EC-3365-3613-83CB-10FFEBD70759}"/>
                </a:ext>
              </a:extLst>
            </p:cNvPr>
            <p:cNvSpPr txBox="1"/>
            <p:nvPr/>
          </p:nvSpPr>
          <p:spPr bwMode="auto">
            <a:xfrm>
              <a:off x="2848887" y="4166794"/>
              <a:ext cx="47769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48.4</a:t>
              </a:r>
            </a:p>
          </p:txBody>
        </p:sp>
      </p:grpSp>
      <p:cxnSp>
        <p:nvCxnSpPr>
          <p:cNvPr id="312" name="Straight Connector 311">
            <a:extLst>
              <a:ext uri="{FF2B5EF4-FFF2-40B4-BE49-F238E27FC236}">
                <a16:creationId xmlns:a16="http://schemas.microsoft.com/office/drawing/2014/main" id="{075E1423-2521-DB25-7483-2B5F357036BA}"/>
              </a:ext>
            </a:extLst>
          </p:cNvPr>
          <p:cNvCxnSpPr>
            <a:cxnSpLocks/>
          </p:cNvCxnSpPr>
          <p:nvPr/>
        </p:nvCxnSpPr>
        <p:spPr bwMode="auto">
          <a:xfrm>
            <a:off x="9112512" y="4048636"/>
            <a:ext cx="0" cy="1873193"/>
          </a:xfrm>
          <a:prstGeom prst="line">
            <a:avLst/>
          </a:prstGeom>
          <a:noFill/>
          <a:ln w="28575" cap="flat" cmpd="sng" algn="ctr">
            <a:solidFill>
              <a:schemeClr val="bg1"/>
            </a:solidFill>
            <a:prstDash val="solid"/>
            <a:round/>
            <a:headEnd type="none" w="med" len="med"/>
            <a:tailEnd type="none" w="med" len="med"/>
          </a:ln>
          <a:effectLst/>
        </p:spPr>
      </p:cxnSp>
      <p:sp>
        <p:nvSpPr>
          <p:cNvPr id="454" name="Freeform 453">
            <a:extLst>
              <a:ext uri="{FF2B5EF4-FFF2-40B4-BE49-F238E27FC236}">
                <a16:creationId xmlns:a16="http://schemas.microsoft.com/office/drawing/2014/main" id="{90FF9941-E379-324F-64F1-B441FED24EED}"/>
              </a:ext>
            </a:extLst>
          </p:cNvPr>
          <p:cNvSpPr/>
          <p:nvPr/>
        </p:nvSpPr>
        <p:spPr bwMode="auto">
          <a:xfrm>
            <a:off x="1368425" y="2717800"/>
            <a:ext cx="2663825" cy="177800"/>
          </a:xfrm>
          <a:custGeom>
            <a:avLst/>
            <a:gdLst>
              <a:gd name="connsiteX0" fmla="*/ 2663825 w 2663825"/>
              <a:gd name="connsiteY0" fmla="*/ 0 h 177800"/>
              <a:gd name="connsiteX1" fmla="*/ 2152650 w 2663825"/>
              <a:gd name="connsiteY1" fmla="*/ 0 h 177800"/>
              <a:gd name="connsiteX2" fmla="*/ 2152650 w 2663825"/>
              <a:gd name="connsiteY2" fmla="*/ 41275 h 177800"/>
              <a:gd name="connsiteX3" fmla="*/ 1930400 w 2663825"/>
              <a:gd name="connsiteY3" fmla="*/ 41275 h 177800"/>
              <a:gd name="connsiteX4" fmla="*/ 1901825 w 2663825"/>
              <a:gd name="connsiteY4" fmla="*/ 69850 h 177800"/>
              <a:gd name="connsiteX5" fmla="*/ 1527175 w 2663825"/>
              <a:gd name="connsiteY5" fmla="*/ 69850 h 177800"/>
              <a:gd name="connsiteX6" fmla="*/ 1527175 w 2663825"/>
              <a:gd name="connsiteY6" fmla="*/ 95250 h 177800"/>
              <a:gd name="connsiteX7" fmla="*/ 1143000 w 2663825"/>
              <a:gd name="connsiteY7" fmla="*/ 95250 h 177800"/>
              <a:gd name="connsiteX8" fmla="*/ 1143000 w 2663825"/>
              <a:gd name="connsiteY8" fmla="*/ 107950 h 177800"/>
              <a:gd name="connsiteX9" fmla="*/ 923925 w 2663825"/>
              <a:gd name="connsiteY9" fmla="*/ 107950 h 177800"/>
              <a:gd name="connsiteX10" fmla="*/ 923925 w 2663825"/>
              <a:gd name="connsiteY10" fmla="*/ 107950 h 177800"/>
              <a:gd name="connsiteX11" fmla="*/ 923925 w 2663825"/>
              <a:gd name="connsiteY11" fmla="*/ 107950 h 177800"/>
              <a:gd name="connsiteX12" fmla="*/ 923925 w 2663825"/>
              <a:gd name="connsiteY12" fmla="*/ 127000 h 177800"/>
              <a:gd name="connsiteX13" fmla="*/ 758825 w 2663825"/>
              <a:gd name="connsiteY13" fmla="*/ 127000 h 177800"/>
              <a:gd name="connsiteX14" fmla="*/ 758825 w 2663825"/>
              <a:gd name="connsiteY14" fmla="*/ 127000 h 177800"/>
              <a:gd name="connsiteX15" fmla="*/ 758825 w 2663825"/>
              <a:gd name="connsiteY15" fmla="*/ 127000 h 177800"/>
              <a:gd name="connsiteX16" fmla="*/ 758825 w 2663825"/>
              <a:gd name="connsiteY16" fmla="*/ 142875 h 177800"/>
              <a:gd name="connsiteX17" fmla="*/ 498475 w 2663825"/>
              <a:gd name="connsiteY17" fmla="*/ 142875 h 177800"/>
              <a:gd name="connsiteX18" fmla="*/ 498475 w 2663825"/>
              <a:gd name="connsiteY18" fmla="*/ 142875 h 177800"/>
              <a:gd name="connsiteX19" fmla="*/ 498475 w 2663825"/>
              <a:gd name="connsiteY19" fmla="*/ 142875 h 177800"/>
              <a:gd name="connsiteX20" fmla="*/ 498475 w 2663825"/>
              <a:gd name="connsiteY20" fmla="*/ 161925 h 177800"/>
              <a:gd name="connsiteX21" fmla="*/ 257175 w 2663825"/>
              <a:gd name="connsiteY21" fmla="*/ 161925 h 177800"/>
              <a:gd name="connsiteX22" fmla="*/ 257175 w 2663825"/>
              <a:gd name="connsiteY22" fmla="*/ 177800 h 177800"/>
              <a:gd name="connsiteX23" fmla="*/ 0 w 2663825"/>
              <a:gd name="connsiteY23" fmla="*/ 17780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3825" h="177800">
                <a:moveTo>
                  <a:pt x="2663825" y="0"/>
                </a:moveTo>
                <a:lnTo>
                  <a:pt x="2152650" y="0"/>
                </a:lnTo>
                <a:lnTo>
                  <a:pt x="2152650" y="41275"/>
                </a:lnTo>
                <a:lnTo>
                  <a:pt x="1930400" y="41275"/>
                </a:lnTo>
                <a:lnTo>
                  <a:pt x="1901825" y="69850"/>
                </a:lnTo>
                <a:lnTo>
                  <a:pt x="1527175" y="69850"/>
                </a:lnTo>
                <a:lnTo>
                  <a:pt x="1527175" y="95250"/>
                </a:lnTo>
                <a:lnTo>
                  <a:pt x="1143000" y="95250"/>
                </a:lnTo>
                <a:lnTo>
                  <a:pt x="1143000" y="107950"/>
                </a:lnTo>
                <a:lnTo>
                  <a:pt x="923925" y="107950"/>
                </a:lnTo>
                <a:lnTo>
                  <a:pt x="923925" y="107950"/>
                </a:lnTo>
                <a:lnTo>
                  <a:pt x="923925" y="107950"/>
                </a:lnTo>
                <a:lnTo>
                  <a:pt x="923925" y="127000"/>
                </a:lnTo>
                <a:lnTo>
                  <a:pt x="758825" y="127000"/>
                </a:lnTo>
                <a:lnTo>
                  <a:pt x="758825" y="127000"/>
                </a:lnTo>
                <a:lnTo>
                  <a:pt x="758825" y="127000"/>
                </a:lnTo>
                <a:lnTo>
                  <a:pt x="758825" y="142875"/>
                </a:lnTo>
                <a:lnTo>
                  <a:pt x="498475" y="142875"/>
                </a:lnTo>
                <a:lnTo>
                  <a:pt x="498475" y="142875"/>
                </a:lnTo>
                <a:lnTo>
                  <a:pt x="498475" y="142875"/>
                </a:lnTo>
                <a:lnTo>
                  <a:pt x="498475" y="161925"/>
                </a:lnTo>
                <a:lnTo>
                  <a:pt x="257175" y="161925"/>
                </a:lnTo>
                <a:lnTo>
                  <a:pt x="257175" y="177800"/>
                </a:lnTo>
                <a:lnTo>
                  <a:pt x="0" y="177800"/>
                </a:lnTo>
              </a:path>
            </a:pathLst>
          </a:custGeom>
          <a:noFill/>
          <a:ln w="28575">
            <a:solidFill>
              <a:schemeClr val="accent3"/>
            </a:solidFill>
            <a:miter lim="800000"/>
            <a:headEnd/>
            <a:tailEnd/>
          </a:ln>
        </p:spPr>
        <p:txBody>
          <a:bodyPr rtlCol="0" anchor="ctr"/>
          <a:lstStyle/>
          <a:p>
            <a:pPr algn="ctr"/>
            <a:endParaRPr lang="en-US" dirty="0"/>
          </a:p>
        </p:txBody>
      </p:sp>
      <p:sp>
        <p:nvSpPr>
          <p:cNvPr id="455" name="Freeform 454">
            <a:extLst>
              <a:ext uri="{FF2B5EF4-FFF2-40B4-BE49-F238E27FC236}">
                <a16:creationId xmlns:a16="http://schemas.microsoft.com/office/drawing/2014/main" id="{D113F5BC-D545-AD1C-62D6-EC80ADED4606}"/>
              </a:ext>
            </a:extLst>
          </p:cNvPr>
          <p:cNvSpPr/>
          <p:nvPr/>
        </p:nvSpPr>
        <p:spPr bwMode="auto">
          <a:xfrm>
            <a:off x="1368425" y="2473325"/>
            <a:ext cx="2654300" cy="422275"/>
          </a:xfrm>
          <a:custGeom>
            <a:avLst/>
            <a:gdLst>
              <a:gd name="connsiteX0" fmla="*/ 2654300 w 2654300"/>
              <a:gd name="connsiteY0" fmla="*/ 0 h 422275"/>
              <a:gd name="connsiteX1" fmla="*/ 1603375 w 2654300"/>
              <a:gd name="connsiteY1" fmla="*/ 0 h 422275"/>
              <a:gd name="connsiteX2" fmla="*/ 1603375 w 2654300"/>
              <a:gd name="connsiteY2" fmla="*/ 22225 h 422275"/>
              <a:gd name="connsiteX3" fmla="*/ 1565275 w 2654300"/>
              <a:gd name="connsiteY3" fmla="*/ 22225 h 422275"/>
              <a:gd name="connsiteX4" fmla="*/ 1565275 w 2654300"/>
              <a:gd name="connsiteY4" fmla="*/ 66675 h 422275"/>
              <a:gd name="connsiteX5" fmla="*/ 1517650 w 2654300"/>
              <a:gd name="connsiteY5" fmla="*/ 66675 h 422275"/>
              <a:gd name="connsiteX6" fmla="*/ 1517650 w 2654300"/>
              <a:gd name="connsiteY6" fmla="*/ 92075 h 422275"/>
              <a:gd name="connsiteX7" fmla="*/ 1352550 w 2654300"/>
              <a:gd name="connsiteY7" fmla="*/ 92075 h 422275"/>
              <a:gd name="connsiteX8" fmla="*/ 1352550 w 2654300"/>
              <a:gd name="connsiteY8" fmla="*/ 111125 h 422275"/>
              <a:gd name="connsiteX9" fmla="*/ 1187450 w 2654300"/>
              <a:gd name="connsiteY9" fmla="*/ 111125 h 422275"/>
              <a:gd name="connsiteX10" fmla="*/ 1187450 w 2654300"/>
              <a:gd name="connsiteY10" fmla="*/ 146050 h 422275"/>
              <a:gd name="connsiteX11" fmla="*/ 1050925 w 2654300"/>
              <a:gd name="connsiteY11" fmla="*/ 146050 h 422275"/>
              <a:gd name="connsiteX12" fmla="*/ 1050925 w 2654300"/>
              <a:gd name="connsiteY12" fmla="*/ 146050 h 422275"/>
              <a:gd name="connsiteX13" fmla="*/ 1050925 w 2654300"/>
              <a:gd name="connsiteY13" fmla="*/ 146050 h 422275"/>
              <a:gd name="connsiteX14" fmla="*/ 1050925 w 2654300"/>
              <a:gd name="connsiteY14" fmla="*/ 171450 h 422275"/>
              <a:gd name="connsiteX15" fmla="*/ 854075 w 2654300"/>
              <a:gd name="connsiteY15" fmla="*/ 171450 h 422275"/>
              <a:gd name="connsiteX16" fmla="*/ 854075 w 2654300"/>
              <a:gd name="connsiteY16" fmla="*/ 187325 h 422275"/>
              <a:gd name="connsiteX17" fmla="*/ 746125 w 2654300"/>
              <a:gd name="connsiteY17" fmla="*/ 187325 h 422275"/>
              <a:gd name="connsiteX18" fmla="*/ 746125 w 2654300"/>
              <a:gd name="connsiteY18" fmla="*/ 206375 h 422275"/>
              <a:gd name="connsiteX19" fmla="*/ 704850 w 2654300"/>
              <a:gd name="connsiteY19" fmla="*/ 206375 h 422275"/>
              <a:gd name="connsiteX20" fmla="*/ 704850 w 2654300"/>
              <a:gd name="connsiteY20" fmla="*/ 225425 h 422275"/>
              <a:gd name="connsiteX21" fmla="*/ 650875 w 2654300"/>
              <a:gd name="connsiteY21" fmla="*/ 225425 h 422275"/>
              <a:gd name="connsiteX22" fmla="*/ 650875 w 2654300"/>
              <a:gd name="connsiteY22" fmla="*/ 241300 h 422275"/>
              <a:gd name="connsiteX23" fmla="*/ 536575 w 2654300"/>
              <a:gd name="connsiteY23" fmla="*/ 241300 h 422275"/>
              <a:gd name="connsiteX24" fmla="*/ 536575 w 2654300"/>
              <a:gd name="connsiteY24" fmla="*/ 257175 h 422275"/>
              <a:gd name="connsiteX25" fmla="*/ 492125 w 2654300"/>
              <a:gd name="connsiteY25" fmla="*/ 257175 h 422275"/>
              <a:gd name="connsiteX26" fmla="*/ 492125 w 2654300"/>
              <a:gd name="connsiteY26" fmla="*/ 257175 h 422275"/>
              <a:gd name="connsiteX27" fmla="*/ 492125 w 2654300"/>
              <a:gd name="connsiteY27" fmla="*/ 257175 h 422275"/>
              <a:gd name="connsiteX28" fmla="*/ 492125 w 2654300"/>
              <a:gd name="connsiteY28" fmla="*/ 276225 h 422275"/>
              <a:gd name="connsiteX29" fmla="*/ 390525 w 2654300"/>
              <a:gd name="connsiteY29" fmla="*/ 276225 h 422275"/>
              <a:gd name="connsiteX30" fmla="*/ 390525 w 2654300"/>
              <a:gd name="connsiteY30" fmla="*/ 292100 h 422275"/>
              <a:gd name="connsiteX31" fmla="*/ 327025 w 2654300"/>
              <a:gd name="connsiteY31" fmla="*/ 292100 h 422275"/>
              <a:gd name="connsiteX32" fmla="*/ 327025 w 2654300"/>
              <a:gd name="connsiteY32" fmla="*/ 314325 h 422275"/>
              <a:gd name="connsiteX33" fmla="*/ 238125 w 2654300"/>
              <a:gd name="connsiteY33" fmla="*/ 314325 h 422275"/>
              <a:gd name="connsiteX34" fmla="*/ 238125 w 2654300"/>
              <a:gd name="connsiteY34" fmla="*/ 327025 h 422275"/>
              <a:gd name="connsiteX35" fmla="*/ 104775 w 2654300"/>
              <a:gd name="connsiteY35" fmla="*/ 327025 h 422275"/>
              <a:gd name="connsiteX36" fmla="*/ 104775 w 2654300"/>
              <a:gd name="connsiteY36" fmla="*/ 358775 h 422275"/>
              <a:gd name="connsiteX37" fmla="*/ 44450 w 2654300"/>
              <a:gd name="connsiteY37" fmla="*/ 358775 h 422275"/>
              <a:gd name="connsiteX38" fmla="*/ 44450 w 2654300"/>
              <a:gd name="connsiteY38" fmla="*/ 390525 h 422275"/>
              <a:gd name="connsiteX39" fmla="*/ 44450 w 2654300"/>
              <a:gd name="connsiteY39" fmla="*/ 390525 h 422275"/>
              <a:gd name="connsiteX40" fmla="*/ 19050 w 2654300"/>
              <a:gd name="connsiteY40" fmla="*/ 390525 h 422275"/>
              <a:gd name="connsiteX41" fmla="*/ 19050 w 2654300"/>
              <a:gd name="connsiteY41" fmla="*/ 422275 h 422275"/>
              <a:gd name="connsiteX42" fmla="*/ 0 w 2654300"/>
              <a:gd name="connsiteY42" fmla="*/ 422275 h 42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654300" h="422275">
                <a:moveTo>
                  <a:pt x="2654300" y="0"/>
                </a:moveTo>
                <a:lnTo>
                  <a:pt x="1603375" y="0"/>
                </a:lnTo>
                <a:lnTo>
                  <a:pt x="1603375" y="22225"/>
                </a:lnTo>
                <a:lnTo>
                  <a:pt x="1565275" y="22225"/>
                </a:lnTo>
                <a:lnTo>
                  <a:pt x="1565275" y="66675"/>
                </a:lnTo>
                <a:lnTo>
                  <a:pt x="1517650" y="66675"/>
                </a:lnTo>
                <a:lnTo>
                  <a:pt x="1517650" y="92075"/>
                </a:lnTo>
                <a:lnTo>
                  <a:pt x="1352550" y="92075"/>
                </a:lnTo>
                <a:lnTo>
                  <a:pt x="1352550" y="111125"/>
                </a:lnTo>
                <a:lnTo>
                  <a:pt x="1187450" y="111125"/>
                </a:lnTo>
                <a:lnTo>
                  <a:pt x="1187450" y="146050"/>
                </a:lnTo>
                <a:lnTo>
                  <a:pt x="1050925" y="146050"/>
                </a:lnTo>
                <a:lnTo>
                  <a:pt x="1050925" y="146050"/>
                </a:lnTo>
                <a:lnTo>
                  <a:pt x="1050925" y="146050"/>
                </a:lnTo>
                <a:lnTo>
                  <a:pt x="1050925" y="171450"/>
                </a:lnTo>
                <a:lnTo>
                  <a:pt x="854075" y="171450"/>
                </a:lnTo>
                <a:lnTo>
                  <a:pt x="854075" y="187325"/>
                </a:lnTo>
                <a:lnTo>
                  <a:pt x="746125" y="187325"/>
                </a:lnTo>
                <a:lnTo>
                  <a:pt x="746125" y="206375"/>
                </a:lnTo>
                <a:lnTo>
                  <a:pt x="704850" y="206375"/>
                </a:lnTo>
                <a:lnTo>
                  <a:pt x="704850" y="225425"/>
                </a:lnTo>
                <a:lnTo>
                  <a:pt x="650875" y="225425"/>
                </a:lnTo>
                <a:lnTo>
                  <a:pt x="650875" y="241300"/>
                </a:lnTo>
                <a:lnTo>
                  <a:pt x="536575" y="241300"/>
                </a:lnTo>
                <a:lnTo>
                  <a:pt x="536575" y="257175"/>
                </a:lnTo>
                <a:lnTo>
                  <a:pt x="492125" y="257175"/>
                </a:lnTo>
                <a:lnTo>
                  <a:pt x="492125" y="257175"/>
                </a:lnTo>
                <a:lnTo>
                  <a:pt x="492125" y="257175"/>
                </a:lnTo>
                <a:lnTo>
                  <a:pt x="492125" y="276225"/>
                </a:lnTo>
                <a:lnTo>
                  <a:pt x="390525" y="276225"/>
                </a:lnTo>
                <a:lnTo>
                  <a:pt x="390525" y="292100"/>
                </a:lnTo>
                <a:lnTo>
                  <a:pt x="327025" y="292100"/>
                </a:lnTo>
                <a:lnTo>
                  <a:pt x="327025" y="314325"/>
                </a:lnTo>
                <a:lnTo>
                  <a:pt x="238125" y="314325"/>
                </a:lnTo>
                <a:lnTo>
                  <a:pt x="238125" y="327025"/>
                </a:lnTo>
                <a:lnTo>
                  <a:pt x="104775" y="327025"/>
                </a:lnTo>
                <a:lnTo>
                  <a:pt x="104775" y="358775"/>
                </a:lnTo>
                <a:lnTo>
                  <a:pt x="44450" y="358775"/>
                </a:lnTo>
                <a:lnTo>
                  <a:pt x="44450" y="390525"/>
                </a:lnTo>
                <a:lnTo>
                  <a:pt x="44450" y="390525"/>
                </a:lnTo>
                <a:lnTo>
                  <a:pt x="19050" y="390525"/>
                </a:lnTo>
                <a:lnTo>
                  <a:pt x="19050" y="422275"/>
                </a:lnTo>
                <a:lnTo>
                  <a:pt x="0" y="422275"/>
                </a:lnTo>
              </a:path>
            </a:pathLst>
          </a:custGeom>
          <a:noFill/>
          <a:ln w="28575">
            <a:solidFill>
              <a:schemeClr val="accent1"/>
            </a:solidFill>
            <a:miter lim="800000"/>
            <a:headEnd/>
            <a:tailEnd/>
          </a:ln>
        </p:spPr>
        <p:txBody>
          <a:bodyPr rtlCol="0" anchor="ctr"/>
          <a:lstStyle/>
          <a:p>
            <a:pPr algn="ctr"/>
            <a:endParaRPr lang="en-US" dirty="0"/>
          </a:p>
        </p:txBody>
      </p:sp>
      <p:sp>
        <p:nvSpPr>
          <p:cNvPr id="457" name="Freeform 456">
            <a:extLst>
              <a:ext uri="{FF2B5EF4-FFF2-40B4-BE49-F238E27FC236}">
                <a16:creationId xmlns:a16="http://schemas.microsoft.com/office/drawing/2014/main" id="{1B011EE9-8ACD-C816-3DA2-67D76D5309CE}"/>
              </a:ext>
            </a:extLst>
          </p:cNvPr>
          <p:cNvSpPr/>
          <p:nvPr/>
        </p:nvSpPr>
        <p:spPr bwMode="auto">
          <a:xfrm>
            <a:off x="4816475" y="2422525"/>
            <a:ext cx="2638425" cy="454025"/>
          </a:xfrm>
          <a:custGeom>
            <a:avLst/>
            <a:gdLst>
              <a:gd name="connsiteX0" fmla="*/ 2638425 w 2638425"/>
              <a:gd name="connsiteY0" fmla="*/ 0 h 454025"/>
              <a:gd name="connsiteX1" fmla="*/ 1708150 w 2638425"/>
              <a:gd name="connsiteY1" fmla="*/ 0 h 454025"/>
              <a:gd name="connsiteX2" fmla="*/ 1708150 w 2638425"/>
              <a:gd name="connsiteY2" fmla="*/ 28575 h 454025"/>
              <a:gd name="connsiteX3" fmla="*/ 1428750 w 2638425"/>
              <a:gd name="connsiteY3" fmla="*/ 28575 h 454025"/>
              <a:gd name="connsiteX4" fmla="*/ 1428750 w 2638425"/>
              <a:gd name="connsiteY4" fmla="*/ 28575 h 454025"/>
              <a:gd name="connsiteX5" fmla="*/ 1428750 w 2638425"/>
              <a:gd name="connsiteY5" fmla="*/ 50800 h 454025"/>
              <a:gd name="connsiteX6" fmla="*/ 1368425 w 2638425"/>
              <a:gd name="connsiteY6" fmla="*/ 50800 h 454025"/>
              <a:gd name="connsiteX7" fmla="*/ 1368425 w 2638425"/>
              <a:gd name="connsiteY7" fmla="*/ 50800 h 454025"/>
              <a:gd name="connsiteX8" fmla="*/ 1368425 w 2638425"/>
              <a:gd name="connsiteY8" fmla="*/ 76200 h 454025"/>
              <a:gd name="connsiteX9" fmla="*/ 1295400 w 2638425"/>
              <a:gd name="connsiteY9" fmla="*/ 76200 h 454025"/>
              <a:gd name="connsiteX10" fmla="*/ 1295400 w 2638425"/>
              <a:gd name="connsiteY10" fmla="*/ 76200 h 454025"/>
              <a:gd name="connsiteX11" fmla="*/ 1295400 w 2638425"/>
              <a:gd name="connsiteY11" fmla="*/ 104775 h 454025"/>
              <a:gd name="connsiteX12" fmla="*/ 1089025 w 2638425"/>
              <a:gd name="connsiteY12" fmla="*/ 104775 h 454025"/>
              <a:gd name="connsiteX13" fmla="*/ 1089025 w 2638425"/>
              <a:gd name="connsiteY13" fmla="*/ 139700 h 454025"/>
              <a:gd name="connsiteX14" fmla="*/ 962025 w 2638425"/>
              <a:gd name="connsiteY14" fmla="*/ 139700 h 454025"/>
              <a:gd name="connsiteX15" fmla="*/ 962025 w 2638425"/>
              <a:gd name="connsiteY15" fmla="*/ 177800 h 454025"/>
              <a:gd name="connsiteX16" fmla="*/ 873125 w 2638425"/>
              <a:gd name="connsiteY16" fmla="*/ 177800 h 454025"/>
              <a:gd name="connsiteX17" fmla="*/ 873125 w 2638425"/>
              <a:gd name="connsiteY17" fmla="*/ 209550 h 454025"/>
              <a:gd name="connsiteX18" fmla="*/ 742950 w 2638425"/>
              <a:gd name="connsiteY18" fmla="*/ 209550 h 454025"/>
              <a:gd name="connsiteX19" fmla="*/ 742950 w 2638425"/>
              <a:gd name="connsiteY19" fmla="*/ 238125 h 454025"/>
              <a:gd name="connsiteX20" fmla="*/ 654050 w 2638425"/>
              <a:gd name="connsiteY20" fmla="*/ 238125 h 454025"/>
              <a:gd name="connsiteX21" fmla="*/ 654050 w 2638425"/>
              <a:gd name="connsiteY21" fmla="*/ 276225 h 454025"/>
              <a:gd name="connsiteX22" fmla="*/ 536575 w 2638425"/>
              <a:gd name="connsiteY22" fmla="*/ 276225 h 454025"/>
              <a:gd name="connsiteX23" fmla="*/ 536575 w 2638425"/>
              <a:gd name="connsiteY23" fmla="*/ 282575 h 454025"/>
              <a:gd name="connsiteX24" fmla="*/ 447675 w 2638425"/>
              <a:gd name="connsiteY24" fmla="*/ 282575 h 454025"/>
              <a:gd name="connsiteX25" fmla="*/ 447675 w 2638425"/>
              <a:gd name="connsiteY25" fmla="*/ 311150 h 454025"/>
              <a:gd name="connsiteX26" fmla="*/ 298450 w 2638425"/>
              <a:gd name="connsiteY26" fmla="*/ 311150 h 454025"/>
              <a:gd name="connsiteX27" fmla="*/ 298450 w 2638425"/>
              <a:gd name="connsiteY27" fmla="*/ 349250 h 454025"/>
              <a:gd name="connsiteX28" fmla="*/ 225425 w 2638425"/>
              <a:gd name="connsiteY28" fmla="*/ 349250 h 454025"/>
              <a:gd name="connsiteX29" fmla="*/ 225425 w 2638425"/>
              <a:gd name="connsiteY29" fmla="*/ 361950 h 454025"/>
              <a:gd name="connsiteX30" fmla="*/ 57150 w 2638425"/>
              <a:gd name="connsiteY30" fmla="*/ 361950 h 454025"/>
              <a:gd name="connsiteX31" fmla="*/ 57150 w 2638425"/>
              <a:gd name="connsiteY31" fmla="*/ 409575 h 454025"/>
              <a:gd name="connsiteX32" fmla="*/ 0 w 2638425"/>
              <a:gd name="connsiteY32" fmla="*/ 409575 h 454025"/>
              <a:gd name="connsiteX33" fmla="*/ 0 w 2638425"/>
              <a:gd name="connsiteY33" fmla="*/ 454025 h 45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38425" h="454025">
                <a:moveTo>
                  <a:pt x="2638425" y="0"/>
                </a:moveTo>
                <a:lnTo>
                  <a:pt x="1708150" y="0"/>
                </a:lnTo>
                <a:lnTo>
                  <a:pt x="1708150" y="28575"/>
                </a:lnTo>
                <a:lnTo>
                  <a:pt x="1428750" y="28575"/>
                </a:lnTo>
                <a:lnTo>
                  <a:pt x="1428750" y="28575"/>
                </a:lnTo>
                <a:lnTo>
                  <a:pt x="1428750" y="50800"/>
                </a:lnTo>
                <a:lnTo>
                  <a:pt x="1368425" y="50800"/>
                </a:lnTo>
                <a:lnTo>
                  <a:pt x="1368425" y="50800"/>
                </a:lnTo>
                <a:lnTo>
                  <a:pt x="1368425" y="76200"/>
                </a:lnTo>
                <a:lnTo>
                  <a:pt x="1295400" y="76200"/>
                </a:lnTo>
                <a:lnTo>
                  <a:pt x="1295400" y="76200"/>
                </a:lnTo>
                <a:lnTo>
                  <a:pt x="1295400" y="104775"/>
                </a:lnTo>
                <a:lnTo>
                  <a:pt x="1089025" y="104775"/>
                </a:lnTo>
                <a:lnTo>
                  <a:pt x="1089025" y="139700"/>
                </a:lnTo>
                <a:lnTo>
                  <a:pt x="962025" y="139700"/>
                </a:lnTo>
                <a:lnTo>
                  <a:pt x="962025" y="177800"/>
                </a:lnTo>
                <a:lnTo>
                  <a:pt x="873125" y="177800"/>
                </a:lnTo>
                <a:lnTo>
                  <a:pt x="873125" y="209550"/>
                </a:lnTo>
                <a:lnTo>
                  <a:pt x="742950" y="209550"/>
                </a:lnTo>
                <a:lnTo>
                  <a:pt x="742950" y="238125"/>
                </a:lnTo>
                <a:lnTo>
                  <a:pt x="654050" y="238125"/>
                </a:lnTo>
                <a:lnTo>
                  <a:pt x="654050" y="276225"/>
                </a:lnTo>
                <a:lnTo>
                  <a:pt x="536575" y="276225"/>
                </a:lnTo>
                <a:lnTo>
                  <a:pt x="536575" y="282575"/>
                </a:lnTo>
                <a:lnTo>
                  <a:pt x="447675" y="282575"/>
                </a:lnTo>
                <a:lnTo>
                  <a:pt x="447675" y="311150"/>
                </a:lnTo>
                <a:lnTo>
                  <a:pt x="298450" y="311150"/>
                </a:lnTo>
                <a:lnTo>
                  <a:pt x="298450" y="349250"/>
                </a:lnTo>
                <a:lnTo>
                  <a:pt x="225425" y="349250"/>
                </a:lnTo>
                <a:lnTo>
                  <a:pt x="225425" y="361950"/>
                </a:lnTo>
                <a:lnTo>
                  <a:pt x="57150" y="361950"/>
                </a:lnTo>
                <a:lnTo>
                  <a:pt x="57150" y="409575"/>
                </a:lnTo>
                <a:lnTo>
                  <a:pt x="0" y="409575"/>
                </a:lnTo>
                <a:lnTo>
                  <a:pt x="0" y="454025"/>
                </a:lnTo>
              </a:path>
            </a:pathLst>
          </a:custGeom>
          <a:noFill/>
          <a:ln w="28575">
            <a:solidFill>
              <a:schemeClr val="accent1"/>
            </a:solidFill>
            <a:miter lim="800000"/>
            <a:headEnd/>
            <a:tailEnd/>
          </a:ln>
        </p:spPr>
        <p:txBody>
          <a:bodyPr rtlCol="0" anchor="ctr"/>
          <a:lstStyle/>
          <a:p>
            <a:pPr algn="ctr"/>
            <a:endParaRPr lang="en-US" dirty="0"/>
          </a:p>
        </p:txBody>
      </p:sp>
      <p:grpSp>
        <p:nvGrpSpPr>
          <p:cNvPr id="461" name="Group 460">
            <a:extLst>
              <a:ext uri="{FF2B5EF4-FFF2-40B4-BE49-F238E27FC236}">
                <a16:creationId xmlns:a16="http://schemas.microsoft.com/office/drawing/2014/main" id="{855663A2-9EF6-E370-8C14-3D2CCF912E8B}"/>
              </a:ext>
            </a:extLst>
          </p:cNvPr>
          <p:cNvGrpSpPr/>
          <p:nvPr/>
        </p:nvGrpSpPr>
        <p:grpSpPr>
          <a:xfrm>
            <a:off x="8251825" y="2517775"/>
            <a:ext cx="2682875" cy="320675"/>
            <a:chOff x="8251825" y="2517775"/>
            <a:chExt cx="2682875" cy="320675"/>
          </a:xfrm>
        </p:grpSpPr>
        <p:sp>
          <p:nvSpPr>
            <p:cNvPr id="458" name="Freeform 457">
              <a:extLst>
                <a:ext uri="{FF2B5EF4-FFF2-40B4-BE49-F238E27FC236}">
                  <a16:creationId xmlns:a16="http://schemas.microsoft.com/office/drawing/2014/main" id="{B4DAACD5-18D0-4786-A55E-660D5DEE1021}"/>
                </a:ext>
              </a:extLst>
            </p:cNvPr>
            <p:cNvSpPr/>
            <p:nvPr/>
          </p:nvSpPr>
          <p:spPr bwMode="auto">
            <a:xfrm>
              <a:off x="8905875" y="2517775"/>
              <a:ext cx="2028825" cy="114300"/>
            </a:xfrm>
            <a:custGeom>
              <a:avLst/>
              <a:gdLst>
                <a:gd name="connsiteX0" fmla="*/ 2028825 w 2028825"/>
                <a:gd name="connsiteY0" fmla="*/ 0 h 114300"/>
                <a:gd name="connsiteX1" fmla="*/ 1206500 w 2028825"/>
                <a:gd name="connsiteY1" fmla="*/ 0 h 114300"/>
                <a:gd name="connsiteX2" fmla="*/ 1206500 w 2028825"/>
                <a:gd name="connsiteY2" fmla="*/ 28575 h 114300"/>
                <a:gd name="connsiteX3" fmla="*/ 755650 w 2028825"/>
                <a:gd name="connsiteY3" fmla="*/ 28575 h 114300"/>
                <a:gd name="connsiteX4" fmla="*/ 755650 w 2028825"/>
                <a:gd name="connsiteY4" fmla="*/ 47625 h 114300"/>
                <a:gd name="connsiteX5" fmla="*/ 260350 w 2028825"/>
                <a:gd name="connsiteY5" fmla="*/ 47625 h 114300"/>
                <a:gd name="connsiteX6" fmla="*/ 260350 w 2028825"/>
                <a:gd name="connsiteY6" fmla="*/ 47625 h 114300"/>
                <a:gd name="connsiteX7" fmla="*/ 241300 w 2028825"/>
                <a:gd name="connsiteY7" fmla="*/ 66675 h 114300"/>
                <a:gd name="connsiteX8" fmla="*/ 168275 w 2028825"/>
                <a:gd name="connsiteY8" fmla="*/ 66675 h 114300"/>
                <a:gd name="connsiteX9" fmla="*/ 168275 w 2028825"/>
                <a:gd name="connsiteY9" fmla="*/ 98425 h 114300"/>
                <a:gd name="connsiteX10" fmla="*/ 139700 w 2028825"/>
                <a:gd name="connsiteY10" fmla="*/ 98425 h 114300"/>
                <a:gd name="connsiteX11" fmla="*/ 139700 w 2028825"/>
                <a:gd name="connsiteY11" fmla="*/ 114300 h 114300"/>
                <a:gd name="connsiteX12" fmla="*/ 0 w 2028825"/>
                <a:gd name="connsiteY12"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8825" h="114300">
                  <a:moveTo>
                    <a:pt x="2028825" y="0"/>
                  </a:moveTo>
                  <a:lnTo>
                    <a:pt x="1206500" y="0"/>
                  </a:lnTo>
                  <a:lnTo>
                    <a:pt x="1206500" y="28575"/>
                  </a:lnTo>
                  <a:lnTo>
                    <a:pt x="755650" y="28575"/>
                  </a:lnTo>
                  <a:lnTo>
                    <a:pt x="755650" y="47625"/>
                  </a:lnTo>
                  <a:lnTo>
                    <a:pt x="260350" y="47625"/>
                  </a:lnTo>
                  <a:lnTo>
                    <a:pt x="260350" y="47625"/>
                  </a:lnTo>
                  <a:lnTo>
                    <a:pt x="241300" y="66675"/>
                  </a:lnTo>
                  <a:lnTo>
                    <a:pt x="168275" y="66675"/>
                  </a:lnTo>
                  <a:lnTo>
                    <a:pt x="168275" y="98425"/>
                  </a:lnTo>
                  <a:lnTo>
                    <a:pt x="139700" y="98425"/>
                  </a:lnTo>
                  <a:lnTo>
                    <a:pt x="139700" y="114300"/>
                  </a:lnTo>
                  <a:lnTo>
                    <a:pt x="0" y="114300"/>
                  </a:lnTo>
                </a:path>
              </a:pathLst>
            </a:custGeom>
            <a:noFill/>
            <a:ln w="28575">
              <a:solidFill>
                <a:schemeClr val="accent3"/>
              </a:solidFill>
              <a:miter lim="800000"/>
              <a:headEnd/>
              <a:tailEnd/>
            </a:ln>
          </p:spPr>
          <p:txBody>
            <a:bodyPr rtlCol="0" anchor="ctr"/>
            <a:lstStyle/>
            <a:p>
              <a:pPr algn="ctr"/>
              <a:endParaRPr lang="en-US" dirty="0"/>
            </a:p>
          </p:txBody>
        </p:sp>
        <p:sp>
          <p:nvSpPr>
            <p:cNvPr id="459" name="Freeform 458">
              <a:extLst>
                <a:ext uri="{FF2B5EF4-FFF2-40B4-BE49-F238E27FC236}">
                  <a16:creationId xmlns:a16="http://schemas.microsoft.com/office/drawing/2014/main" id="{9FAA75E9-0809-EA45-0C0F-273C44978443}"/>
                </a:ext>
              </a:extLst>
            </p:cNvPr>
            <p:cNvSpPr/>
            <p:nvPr/>
          </p:nvSpPr>
          <p:spPr bwMode="auto">
            <a:xfrm>
              <a:off x="8251825" y="2689225"/>
              <a:ext cx="384175" cy="149225"/>
            </a:xfrm>
            <a:custGeom>
              <a:avLst/>
              <a:gdLst>
                <a:gd name="connsiteX0" fmla="*/ 0 w 384175"/>
                <a:gd name="connsiteY0" fmla="*/ 149225 h 149225"/>
                <a:gd name="connsiteX1" fmla="*/ 6350 w 384175"/>
                <a:gd name="connsiteY1" fmla="*/ 98425 h 149225"/>
                <a:gd name="connsiteX2" fmla="*/ 38100 w 384175"/>
                <a:gd name="connsiteY2" fmla="*/ 98425 h 149225"/>
                <a:gd name="connsiteX3" fmla="*/ 38100 w 384175"/>
                <a:gd name="connsiteY3" fmla="*/ 53975 h 149225"/>
                <a:gd name="connsiteX4" fmla="*/ 149225 w 384175"/>
                <a:gd name="connsiteY4" fmla="*/ 53975 h 149225"/>
                <a:gd name="connsiteX5" fmla="*/ 149225 w 384175"/>
                <a:gd name="connsiteY5" fmla="*/ 53975 h 149225"/>
                <a:gd name="connsiteX6" fmla="*/ 168275 w 384175"/>
                <a:gd name="connsiteY6" fmla="*/ 34925 h 149225"/>
                <a:gd name="connsiteX7" fmla="*/ 168275 w 384175"/>
                <a:gd name="connsiteY7" fmla="*/ 22225 h 149225"/>
                <a:gd name="connsiteX8" fmla="*/ 238125 w 384175"/>
                <a:gd name="connsiteY8" fmla="*/ 22225 h 149225"/>
                <a:gd name="connsiteX9" fmla="*/ 238125 w 384175"/>
                <a:gd name="connsiteY9" fmla="*/ 0 h 149225"/>
                <a:gd name="connsiteX10" fmla="*/ 384175 w 384175"/>
                <a:gd name="connsiteY10" fmla="*/ 0 h 149225"/>
                <a:gd name="connsiteX0" fmla="*/ 0 w 384175"/>
                <a:gd name="connsiteY0" fmla="*/ 149225 h 149225"/>
                <a:gd name="connsiteX1" fmla="*/ 6350 w 384175"/>
                <a:gd name="connsiteY1" fmla="*/ 98425 h 149225"/>
                <a:gd name="connsiteX2" fmla="*/ 38100 w 384175"/>
                <a:gd name="connsiteY2" fmla="*/ 98425 h 149225"/>
                <a:gd name="connsiteX3" fmla="*/ 38100 w 384175"/>
                <a:gd name="connsiteY3" fmla="*/ 53975 h 149225"/>
                <a:gd name="connsiteX4" fmla="*/ 149225 w 384175"/>
                <a:gd name="connsiteY4" fmla="*/ 53975 h 149225"/>
                <a:gd name="connsiteX5" fmla="*/ 149225 w 384175"/>
                <a:gd name="connsiteY5" fmla="*/ 53975 h 149225"/>
                <a:gd name="connsiteX6" fmla="*/ 152400 w 384175"/>
                <a:gd name="connsiteY6" fmla="*/ 31750 h 149225"/>
                <a:gd name="connsiteX7" fmla="*/ 168275 w 384175"/>
                <a:gd name="connsiteY7" fmla="*/ 22225 h 149225"/>
                <a:gd name="connsiteX8" fmla="*/ 238125 w 384175"/>
                <a:gd name="connsiteY8" fmla="*/ 22225 h 149225"/>
                <a:gd name="connsiteX9" fmla="*/ 238125 w 384175"/>
                <a:gd name="connsiteY9" fmla="*/ 0 h 149225"/>
                <a:gd name="connsiteX10" fmla="*/ 384175 w 384175"/>
                <a:gd name="connsiteY10" fmla="*/ 0 h 14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175" h="149225">
                  <a:moveTo>
                    <a:pt x="0" y="149225"/>
                  </a:moveTo>
                  <a:lnTo>
                    <a:pt x="6350" y="98425"/>
                  </a:lnTo>
                  <a:lnTo>
                    <a:pt x="38100" y="98425"/>
                  </a:lnTo>
                  <a:lnTo>
                    <a:pt x="38100" y="53975"/>
                  </a:lnTo>
                  <a:lnTo>
                    <a:pt x="149225" y="53975"/>
                  </a:lnTo>
                  <a:lnTo>
                    <a:pt x="149225" y="53975"/>
                  </a:lnTo>
                  <a:lnTo>
                    <a:pt x="152400" y="31750"/>
                  </a:lnTo>
                  <a:lnTo>
                    <a:pt x="168275" y="22225"/>
                  </a:lnTo>
                  <a:lnTo>
                    <a:pt x="238125" y="22225"/>
                  </a:lnTo>
                  <a:lnTo>
                    <a:pt x="238125" y="0"/>
                  </a:lnTo>
                  <a:lnTo>
                    <a:pt x="384175" y="0"/>
                  </a:lnTo>
                </a:path>
              </a:pathLst>
            </a:custGeom>
            <a:noFill/>
            <a:ln w="28575">
              <a:solidFill>
                <a:schemeClr val="accent3"/>
              </a:solidFill>
              <a:miter lim="800000"/>
              <a:headEnd/>
              <a:tailEnd/>
            </a:ln>
          </p:spPr>
          <p:txBody>
            <a:bodyPr rtlCol="0" anchor="ctr"/>
            <a:lstStyle/>
            <a:p>
              <a:pPr algn="ctr"/>
              <a:endParaRPr lang="en-US" dirty="0"/>
            </a:p>
          </p:txBody>
        </p:sp>
        <p:sp>
          <p:nvSpPr>
            <p:cNvPr id="460" name="Freeform 459">
              <a:extLst>
                <a:ext uri="{FF2B5EF4-FFF2-40B4-BE49-F238E27FC236}">
                  <a16:creationId xmlns:a16="http://schemas.microsoft.com/office/drawing/2014/main" id="{208126E5-62C2-352B-B87B-D14208A0B89B}"/>
                </a:ext>
              </a:extLst>
            </p:cNvPr>
            <p:cNvSpPr/>
            <p:nvPr/>
          </p:nvSpPr>
          <p:spPr bwMode="auto">
            <a:xfrm>
              <a:off x="8636000" y="2644775"/>
              <a:ext cx="276225" cy="28575"/>
            </a:xfrm>
            <a:custGeom>
              <a:avLst/>
              <a:gdLst>
                <a:gd name="connsiteX0" fmla="*/ 0 w 276225"/>
                <a:gd name="connsiteY0" fmla="*/ 28575 h 28575"/>
                <a:gd name="connsiteX1" fmla="*/ 63500 w 276225"/>
                <a:gd name="connsiteY1" fmla="*/ 28575 h 28575"/>
                <a:gd name="connsiteX2" fmla="*/ 63500 w 276225"/>
                <a:gd name="connsiteY2" fmla="*/ 28575 h 28575"/>
                <a:gd name="connsiteX3" fmla="*/ 95250 w 276225"/>
                <a:gd name="connsiteY3" fmla="*/ 28575 h 28575"/>
                <a:gd name="connsiteX4" fmla="*/ 95250 w 276225"/>
                <a:gd name="connsiteY4" fmla="*/ 0 h 28575"/>
                <a:gd name="connsiteX5" fmla="*/ 276225 w 276225"/>
                <a:gd name="connsiteY5" fmla="*/ 0 h 28575"/>
                <a:gd name="connsiteX6" fmla="*/ 276225 w 276225"/>
                <a:gd name="connsiteY6" fmla="*/ 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28575">
                  <a:moveTo>
                    <a:pt x="0" y="28575"/>
                  </a:moveTo>
                  <a:lnTo>
                    <a:pt x="63500" y="28575"/>
                  </a:lnTo>
                  <a:lnTo>
                    <a:pt x="63500" y="28575"/>
                  </a:lnTo>
                  <a:lnTo>
                    <a:pt x="95250" y="28575"/>
                  </a:lnTo>
                  <a:lnTo>
                    <a:pt x="95250" y="0"/>
                  </a:lnTo>
                  <a:lnTo>
                    <a:pt x="276225" y="0"/>
                  </a:lnTo>
                  <a:lnTo>
                    <a:pt x="276225" y="0"/>
                  </a:lnTo>
                </a:path>
              </a:pathLst>
            </a:custGeom>
            <a:noFill/>
            <a:ln w="28575">
              <a:solidFill>
                <a:schemeClr val="accent3"/>
              </a:solidFill>
              <a:miter lim="800000"/>
              <a:headEnd/>
              <a:tailEnd/>
            </a:ln>
          </p:spPr>
          <p:txBody>
            <a:bodyPr rtlCol="0" anchor="ctr"/>
            <a:lstStyle/>
            <a:p>
              <a:pPr algn="ctr"/>
              <a:endParaRPr lang="en-US" dirty="0"/>
            </a:p>
          </p:txBody>
        </p:sp>
      </p:grpSp>
      <p:sp>
        <p:nvSpPr>
          <p:cNvPr id="462" name="Freeform 461">
            <a:extLst>
              <a:ext uri="{FF2B5EF4-FFF2-40B4-BE49-F238E27FC236}">
                <a16:creationId xmlns:a16="http://schemas.microsoft.com/office/drawing/2014/main" id="{9C16D56A-CE08-A598-FD96-67AFBB5DB6BC}"/>
              </a:ext>
            </a:extLst>
          </p:cNvPr>
          <p:cNvSpPr/>
          <p:nvPr/>
        </p:nvSpPr>
        <p:spPr bwMode="auto">
          <a:xfrm>
            <a:off x="8239125" y="2330450"/>
            <a:ext cx="2676525" cy="501650"/>
          </a:xfrm>
          <a:custGeom>
            <a:avLst/>
            <a:gdLst>
              <a:gd name="connsiteX0" fmla="*/ 2676525 w 2676525"/>
              <a:gd name="connsiteY0" fmla="*/ 0 h 501650"/>
              <a:gd name="connsiteX1" fmla="*/ 1663700 w 2676525"/>
              <a:gd name="connsiteY1" fmla="*/ 0 h 501650"/>
              <a:gd name="connsiteX2" fmla="*/ 1663700 w 2676525"/>
              <a:gd name="connsiteY2" fmla="*/ 0 h 501650"/>
              <a:gd name="connsiteX3" fmla="*/ 1663700 w 2676525"/>
              <a:gd name="connsiteY3" fmla="*/ 28575 h 501650"/>
              <a:gd name="connsiteX4" fmla="*/ 1279525 w 2676525"/>
              <a:gd name="connsiteY4" fmla="*/ 28575 h 501650"/>
              <a:gd name="connsiteX5" fmla="*/ 1279525 w 2676525"/>
              <a:gd name="connsiteY5" fmla="*/ 28575 h 501650"/>
              <a:gd name="connsiteX6" fmla="*/ 1279525 w 2676525"/>
              <a:gd name="connsiteY6" fmla="*/ 53975 h 501650"/>
              <a:gd name="connsiteX7" fmla="*/ 1206500 w 2676525"/>
              <a:gd name="connsiteY7" fmla="*/ 53975 h 501650"/>
              <a:gd name="connsiteX8" fmla="*/ 1206500 w 2676525"/>
              <a:gd name="connsiteY8" fmla="*/ 76200 h 501650"/>
              <a:gd name="connsiteX9" fmla="*/ 463550 w 2676525"/>
              <a:gd name="connsiteY9" fmla="*/ 76200 h 501650"/>
              <a:gd name="connsiteX10" fmla="*/ 463550 w 2676525"/>
              <a:gd name="connsiteY10" fmla="*/ 76200 h 501650"/>
              <a:gd name="connsiteX11" fmla="*/ 463550 w 2676525"/>
              <a:gd name="connsiteY11" fmla="*/ 76200 h 501650"/>
              <a:gd name="connsiteX12" fmla="*/ 463550 w 2676525"/>
              <a:gd name="connsiteY12" fmla="*/ 95250 h 501650"/>
              <a:gd name="connsiteX13" fmla="*/ 387350 w 2676525"/>
              <a:gd name="connsiteY13" fmla="*/ 95250 h 501650"/>
              <a:gd name="connsiteX14" fmla="*/ 387350 w 2676525"/>
              <a:gd name="connsiteY14" fmla="*/ 130175 h 501650"/>
              <a:gd name="connsiteX15" fmla="*/ 355600 w 2676525"/>
              <a:gd name="connsiteY15" fmla="*/ 130175 h 501650"/>
              <a:gd name="connsiteX16" fmla="*/ 355600 w 2676525"/>
              <a:gd name="connsiteY16" fmla="*/ 130175 h 501650"/>
              <a:gd name="connsiteX17" fmla="*/ 355600 w 2676525"/>
              <a:gd name="connsiteY17" fmla="*/ 130175 h 501650"/>
              <a:gd name="connsiteX18" fmla="*/ 355600 w 2676525"/>
              <a:gd name="connsiteY18" fmla="*/ 155575 h 501650"/>
              <a:gd name="connsiteX19" fmla="*/ 355600 w 2676525"/>
              <a:gd name="connsiteY19" fmla="*/ 155575 h 501650"/>
              <a:gd name="connsiteX20" fmla="*/ 336550 w 2676525"/>
              <a:gd name="connsiteY20" fmla="*/ 174625 h 501650"/>
              <a:gd name="connsiteX21" fmla="*/ 250825 w 2676525"/>
              <a:gd name="connsiteY21" fmla="*/ 174625 h 501650"/>
              <a:gd name="connsiteX22" fmla="*/ 250825 w 2676525"/>
              <a:gd name="connsiteY22" fmla="*/ 212725 h 501650"/>
              <a:gd name="connsiteX23" fmla="*/ 196850 w 2676525"/>
              <a:gd name="connsiteY23" fmla="*/ 212725 h 501650"/>
              <a:gd name="connsiteX24" fmla="*/ 196850 w 2676525"/>
              <a:gd name="connsiteY24" fmla="*/ 212725 h 501650"/>
              <a:gd name="connsiteX25" fmla="*/ 196850 w 2676525"/>
              <a:gd name="connsiteY25" fmla="*/ 244475 h 501650"/>
              <a:gd name="connsiteX26" fmla="*/ 130175 w 2676525"/>
              <a:gd name="connsiteY26" fmla="*/ 244475 h 501650"/>
              <a:gd name="connsiteX27" fmla="*/ 130175 w 2676525"/>
              <a:gd name="connsiteY27" fmla="*/ 273050 h 501650"/>
              <a:gd name="connsiteX28" fmla="*/ 130175 w 2676525"/>
              <a:gd name="connsiteY28" fmla="*/ 273050 h 501650"/>
              <a:gd name="connsiteX29" fmla="*/ 95250 w 2676525"/>
              <a:gd name="connsiteY29" fmla="*/ 273050 h 501650"/>
              <a:gd name="connsiteX30" fmla="*/ 95250 w 2676525"/>
              <a:gd name="connsiteY30" fmla="*/ 311150 h 501650"/>
              <a:gd name="connsiteX31" fmla="*/ 95250 w 2676525"/>
              <a:gd name="connsiteY31" fmla="*/ 311150 h 501650"/>
              <a:gd name="connsiteX32" fmla="*/ 63500 w 2676525"/>
              <a:gd name="connsiteY32" fmla="*/ 311150 h 501650"/>
              <a:gd name="connsiteX33" fmla="*/ 63500 w 2676525"/>
              <a:gd name="connsiteY33" fmla="*/ 355600 h 501650"/>
              <a:gd name="connsiteX34" fmla="*/ 31750 w 2676525"/>
              <a:gd name="connsiteY34" fmla="*/ 355600 h 501650"/>
              <a:gd name="connsiteX35" fmla="*/ 31750 w 2676525"/>
              <a:gd name="connsiteY35" fmla="*/ 428625 h 501650"/>
              <a:gd name="connsiteX36" fmla="*/ 0 w 2676525"/>
              <a:gd name="connsiteY36" fmla="*/ 428625 h 501650"/>
              <a:gd name="connsiteX37" fmla="*/ 0 w 2676525"/>
              <a:gd name="connsiteY37" fmla="*/ 501650 h 501650"/>
              <a:gd name="connsiteX0" fmla="*/ 2676525 w 2676525"/>
              <a:gd name="connsiteY0" fmla="*/ 0 h 501650"/>
              <a:gd name="connsiteX1" fmla="*/ 1663700 w 2676525"/>
              <a:gd name="connsiteY1" fmla="*/ 0 h 501650"/>
              <a:gd name="connsiteX2" fmla="*/ 1663700 w 2676525"/>
              <a:gd name="connsiteY2" fmla="*/ 0 h 501650"/>
              <a:gd name="connsiteX3" fmla="*/ 1663700 w 2676525"/>
              <a:gd name="connsiteY3" fmla="*/ 28575 h 501650"/>
              <a:gd name="connsiteX4" fmla="*/ 1279525 w 2676525"/>
              <a:gd name="connsiteY4" fmla="*/ 28575 h 501650"/>
              <a:gd name="connsiteX5" fmla="*/ 1279525 w 2676525"/>
              <a:gd name="connsiteY5" fmla="*/ 28575 h 501650"/>
              <a:gd name="connsiteX6" fmla="*/ 1279525 w 2676525"/>
              <a:gd name="connsiteY6" fmla="*/ 53975 h 501650"/>
              <a:gd name="connsiteX7" fmla="*/ 1206500 w 2676525"/>
              <a:gd name="connsiteY7" fmla="*/ 53975 h 501650"/>
              <a:gd name="connsiteX8" fmla="*/ 1206500 w 2676525"/>
              <a:gd name="connsiteY8" fmla="*/ 76200 h 501650"/>
              <a:gd name="connsiteX9" fmla="*/ 463550 w 2676525"/>
              <a:gd name="connsiteY9" fmla="*/ 76200 h 501650"/>
              <a:gd name="connsiteX10" fmla="*/ 463550 w 2676525"/>
              <a:gd name="connsiteY10" fmla="*/ 76200 h 501650"/>
              <a:gd name="connsiteX11" fmla="*/ 463550 w 2676525"/>
              <a:gd name="connsiteY11" fmla="*/ 76200 h 501650"/>
              <a:gd name="connsiteX12" fmla="*/ 463550 w 2676525"/>
              <a:gd name="connsiteY12" fmla="*/ 95250 h 501650"/>
              <a:gd name="connsiteX13" fmla="*/ 387350 w 2676525"/>
              <a:gd name="connsiteY13" fmla="*/ 95250 h 501650"/>
              <a:gd name="connsiteX14" fmla="*/ 387350 w 2676525"/>
              <a:gd name="connsiteY14" fmla="*/ 130175 h 501650"/>
              <a:gd name="connsiteX15" fmla="*/ 355600 w 2676525"/>
              <a:gd name="connsiteY15" fmla="*/ 130175 h 501650"/>
              <a:gd name="connsiteX16" fmla="*/ 355600 w 2676525"/>
              <a:gd name="connsiteY16" fmla="*/ 130175 h 501650"/>
              <a:gd name="connsiteX17" fmla="*/ 355600 w 2676525"/>
              <a:gd name="connsiteY17" fmla="*/ 130175 h 501650"/>
              <a:gd name="connsiteX18" fmla="*/ 355600 w 2676525"/>
              <a:gd name="connsiteY18" fmla="*/ 155575 h 501650"/>
              <a:gd name="connsiteX19" fmla="*/ 339725 w 2676525"/>
              <a:gd name="connsiteY19" fmla="*/ 152400 h 501650"/>
              <a:gd name="connsiteX20" fmla="*/ 336550 w 2676525"/>
              <a:gd name="connsiteY20" fmla="*/ 174625 h 501650"/>
              <a:gd name="connsiteX21" fmla="*/ 250825 w 2676525"/>
              <a:gd name="connsiteY21" fmla="*/ 174625 h 501650"/>
              <a:gd name="connsiteX22" fmla="*/ 250825 w 2676525"/>
              <a:gd name="connsiteY22" fmla="*/ 212725 h 501650"/>
              <a:gd name="connsiteX23" fmla="*/ 196850 w 2676525"/>
              <a:gd name="connsiteY23" fmla="*/ 212725 h 501650"/>
              <a:gd name="connsiteX24" fmla="*/ 196850 w 2676525"/>
              <a:gd name="connsiteY24" fmla="*/ 212725 h 501650"/>
              <a:gd name="connsiteX25" fmla="*/ 196850 w 2676525"/>
              <a:gd name="connsiteY25" fmla="*/ 244475 h 501650"/>
              <a:gd name="connsiteX26" fmla="*/ 130175 w 2676525"/>
              <a:gd name="connsiteY26" fmla="*/ 244475 h 501650"/>
              <a:gd name="connsiteX27" fmla="*/ 130175 w 2676525"/>
              <a:gd name="connsiteY27" fmla="*/ 273050 h 501650"/>
              <a:gd name="connsiteX28" fmla="*/ 130175 w 2676525"/>
              <a:gd name="connsiteY28" fmla="*/ 273050 h 501650"/>
              <a:gd name="connsiteX29" fmla="*/ 95250 w 2676525"/>
              <a:gd name="connsiteY29" fmla="*/ 273050 h 501650"/>
              <a:gd name="connsiteX30" fmla="*/ 95250 w 2676525"/>
              <a:gd name="connsiteY30" fmla="*/ 311150 h 501650"/>
              <a:gd name="connsiteX31" fmla="*/ 95250 w 2676525"/>
              <a:gd name="connsiteY31" fmla="*/ 311150 h 501650"/>
              <a:gd name="connsiteX32" fmla="*/ 63500 w 2676525"/>
              <a:gd name="connsiteY32" fmla="*/ 311150 h 501650"/>
              <a:gd name="connsiteX33" fmla="*/ 63500 w 2676525"/>
              <a:gd name="connsiteY33" fmla="*/ 355600 h 501650"/>
              <a:gd name="connsiteX34" fmla="*/ 31750 w 2676525"/>
              <a:gd name="connsiteY34" fmla="*/ 355600 h 501650"/>
              <a:gd name="connsiteX35" fmla="*/ 31750 w 2676525"/>
              <a:gd name="connsiteY35" fmla="*/ 428625 h 501650"/>
              <a:gd name="connsiteX36" fmla="*/ 0 w 2676525"/>
              <a:gd name="connsiteY36" fmla="*/ 428625 h 501650"/>
              <a:gd name="connsiteX37" fmla="*/ 0 w 2676525"/>
              <a:gd name="connsiteY37" fmla="*/ 501650 h 501650"/>
              <a:gd name="connsiteX0" fmla="*/ 2676525 w 2676525"/>
              <a:gd name="connsiteY0" fmla="*/ 0 h 501650"/>
              <a:gd name="connsiteX1" fmla="*/ 1663700 w 2676525"/>
              <a:gd name="connsiteY1" fmla="*/ 0 h 501650"/>
              <a:gd name="connsiteX2" fmla="*/ 1663700 w 2676525"/>
              <a:gd name="connsiteY2" fmla="*/ 0 h 501650"/>
              <a:gd name="connsiteX3" fmla="*/ 1663700 w 2676525"/>
              <a:gd name="connsiteY3" fmla="*/ 28575 h 501650"/>
              <a:gd name="connsiteX4" fmla="*/ 1279525 w 2676525"/>
              <a:gd name="connsiteY4" fmla="*/ 28575 h 501650"/>
              <a:gd name="connsiteX5" fmla="*/ 1279525 w 2676525"/>
              <a:gd name="connsiteY5" fmla="*/ 28575 h 501650"/>
              <a:gd name="connsiteX6" fmla="*/ 1279525 w 2676525"/>
              <a:gd name="connsiteY6" fmla="*/ 53975 h 501650"/>
              <a:gd name="connsiteX7" fmla="*/ 1206500 w 2676525"/>
              <a:gd name="connsiteY7" fmla="*/ 53975 h 501650"/>
              <a:gd name="connsiteX8" fmla="*/ 1206500 w 2676525"/>
              <a:gd name="connsiteY8" fmla="*/ 76200 h 501650"/>
              <a:gd name="connsiteX9" fmla="*/ 463550 w 2676525"/>
              <a:gd name="connsiteY9" fmla="*/ 76200 h 501650"/>
              <a:gd name="connsiteX10" fmla="*/ 463550 w 2676525"/>
              <a:gd name="connsiteY10" fmla="*/ 76200 h 501650"/>
              <a:gd name="connsiteX11" fmla="*/ 463550 w 2676525"/>
              <a:gd name="connsiteY11" fmla="*/ 76200 h 501650"/>
              <a:gd name="connsiteX12" fmla="*/ 463550 w 2676525"/>
              <a:gd name="connsiteY12" fmla="*/ 95250 h 501650"/>
              <a:gd name="connsiteX13" fmla="*/ 387350 w 2676525"/>
              <a:gd name="connsiteY13" fmla="*/ 95250 h 501650"/>
              <a:gd name="connsiteX14" fmla="*/ 387350 w 2676525"/>
              <a:gd name="connsiteY14" fmla="*/ 130175 h 501650"/>
              <a:gd name="connsiteX15" fmla="*/ 355600 w 2676525"/>
              <a:gd name="connsiteY15" fmla="*/ 130175 h 501650"/>
              <a:gd name="connsiteX16" fmla="*/ 355600 w 2676525"/>
              <a:gd name="connsiteY16" fmla="*/ 130175 h 501650"/>
              <a:gd name="connsiteX17" fmla="*/ 355600 w 2676525"/>
              <a:gd name="connsiteY17" fmla="*/ 130175 h 501650"/>
              <a:gd name="connsiteX18" fmla="*/ 358775 w 2676525"/>
              <a:gd name="connsiteY18" fmla="*/ 146050 h 501650"/>
              <a:gd name="connsiteX19" fmla="*/ 339725 w 2676525"/>
              <a:gd name="connsiteY19" fmla="*/ 152400 h 501650"/>
              <a:gd name="connsiteX20" fmla="*/ 336550 w 2676525"/>
              <a:gd name="connsiteY20" fmla="*/ 174625 h 501650"/>
              <a:gd name="connsiteX21" fmla="*/ 250825 w 2676525"/>
              <a:gd name="connsiteY21" fmla="*/ 174625 h 501650"/>
              <a:gd name="connsiteX22" fmla="*/ 250825 w 2676525"/>
              <a:gd name="connsiteY22" fmla="*/ 212725 h 501650"/>
              <a:gd name="connsiteX23" fmla="*/ 196850 w 2676525"/>
              <a:gd name="connsiteY23" fmla="*/ 212725 h 501650"/>
              <a:gd name="connsiteX24" fmla="*/ 196850 w 2676525"/>
              <a:gd name="connsiteY24" fmla="*/ 212725 h 501650"/>
              <a:gd name="connsiteX25" fmla="*/ 196850 w 2676525"/>
              <a:gd name="connsiteY25" fmla="*/ 244475 h 501650"/>
              <a:gd name="connsiteX26" fmla="*/ 130175 w 2676525"/>
              <a:gd name="connsiteY26" fmla="*/ 244475 h 501650"/>
              <a:gd name="connsiteX27" fmla="*/ 130175 w 2676525"/>
              <a:gd name="connsiteY27" fmla="*/ 273050 h 501650"/>
              <a:gd name="connsiteX28" fmla="*/ 130175 w 2676525"/>
              <a:gd name="connsiteY28" fmla="*/ 273050 h 501650"/>
              <a:gd name="connsiteX29" fmla="*/ 95250 w 2676525"/>
              <a:gd name="connsiteY29" fmla="*/ 273050 h 501650"/>
              <a:gd name="connsiteX30" fmla="*/ 95250 w 2676525"/>
              <a:gd name="connsiteY30" fmla="*/ 311150 h 501650"/>
              <a:gd name="connsiteX31" fmla="*/ 95250 w 2676525"/>
              <a:gd name="connsiteY31" fmla="*/ 311150 h 501650"/>
              <a:gd name="connsiteX32" fmla="*/ 63500 w 2676525"/>
              <a:gd name="connsiteY32" fmla="*/ 311150 h 501650"/>
              <a:gd name="connsiteX33" fmla="*/ 63500 w 2676525"/>
              <a:gd name="connsiteY33" fmla="*/ 355600 h 501650"/>
              <a:gd name="connsiteX34" fmla="*/ 31750 w 2676525"/>
              <a:gd name="connsiteY34" fmla="*/ 355600 h 501650"/>
              <a:gd name="connsiteX35" fmla="*/ 31750 w 2676525"/>
              <a:gd name="connsiteY35" fmla="*/ 428625 h 501650"/>
              <a:gd name="connsiteX36" fmla="*/ 0 w 2676525"/>
              <a:gd name="connsiteY36" fmla="*/ 428625 h 501650"/>
              <a:gd name="connsiteX37" fmla="*/ 0 w 2676525"/>
              <a:gd name="connsiteY37" fmla="*/ 501650 h 50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676525" h="501650">
                <a:moveTo>
                  <a:pt x="2676525" y="0"/>
                </a:moveTo>
                <a:lnTo>
                  <a:pt x="1663700" y="0"/>
                </a:lnTo>
                <a:lnTo>
                  <a:pt x="1663700" y="0"/>
                </a:lnTo>
                <a:lnTo>
                  <a:pt x="1663700" y="28575"/>
                </a:lnTo>
                <a:lnTo>
                  <a:pt x="1279525" y="28575"/>
                </a:lnTo>
                <a:lnTo>
                  <a:pt x="1279525" y="28575"/>
                </a:lnTo>
                <a:lnTo>
                  <a:pt x="1279525" y="53975"/>
                </a:lnTo>
                <a:lnTo>
                  <a:pt x="1206500" y="53975"/>
                </a:lnTo>
                <a:lnTo>
                  <a:pt x="1206500" y="76200"/>
                </a:lnTo>
                <a:lnTo>
                  <a:pt x="463550" y="76200"/>
                </a:lnTo>
                <a:lnTo>
                  <a:pt x="463550" y="76200"/>
                </a:lnTo>
                <a:lnTo>
                  <a:pt x="463550" y="76200"/>
                </a:lnTo>
                <a:lnTo>
                  <a:pt x="463550" y="95250"/>
                </a:lnTo>
                <a:lnTo>
                  <a:pt x="387350" y="95250"/>
                </a:lnTo>
                <a:lnTo>
                  <a:pt x="387350" y="130175"/>
                </a:lnTo>
                <a:lnTo>
                  <a:pt x="355600" y="130175"/>
                </a:lnTo>
                <a:lnTo>
                  <a:pt x="355600" y="130175"/>
                </a:lnTo>
                <a:lnTo>
                  <a:pt x="355600" y="130175"/>
                </a:lnTo>
                <a:lnTo>
                  <a:pt x="358775" y="146050"/>
                </a:lnTo>
                <a:lnTo>
                  <a:pt x="339725" y="152400"/>
                </a:lnTo>
                <a:lnTo>
                  <a:pt x="336550" y="174625"/>
                </a:lnTo>
                <a:lnTo>
                  <a:pt x="250825" y="174625"/>
                </a:lnTo>
                <a:lnTo>
                  <a:pt x="250825" y="212725"/>
                </a:lnTo>
                <a:lnTo>
                  <a:pt x="196850" y="212725"/>
                </a:lnTo>
                <a:lnTo>
                  <a:pt x="196850" y="212725"/>
                </a:lnTo>
                <a:lnTo>
                  <a:pt x="196850" y="244475"/>
                </a:lnTo>
                <a:lnTo>
                  <a:pt x="130175" y="244475"/>
                </a:lnTo>
                <a:lnTo>
                  <a:pt x="130175" y="273050"/>
                </a:lnTo>
                <a:lnTo>
                  <a:pt x="130175" y="273050"/>
                </a:lnTo>
                <a:lnTo>
                  <a:pt x="95250" y="273050"/>
                </a:lnTo>
                <a:lnTo>
                  <a:pt x="95250" y="311150"/>
                </a:lnTo>
                <a:lnTo>
                  <a:pt x="95250" y="311150"/>
                </a:lnTo>
                <a:lnTo>
                  <a:pt x="63500" y="311150"/>
                </a:lnTo>
                <a:lnTo>
                  <a:pt x="63500" y="355600"/>
                </a:lnTo>
                <a:lnTo>
                  <a:pt x="31750" y="355600"/>
                </a:lnTo>
                <a:lnTo>
                  <a:pt x="31750" y="428625"/>
                </a:lnTo>
                <a:lnTo>
                  <a:pt x="0" y="428625"/>
                </a:lnTo>
                <a:lnTo>
                  <a:pt x="0" y="501650"/>
                </a:lnTo>
              </a:path>
            </a:pathLst>
          </a:custGeom>
          <a:noFill/>
          <a:ln w="28575">
            <a:solidFill>
              <a:schemeClr val="accent1"/>
            </a:solidFill>
            <a:miter lim="800000"/>
            <a:headEnd/>
            <a:tailEnd/>
          </a:ln>
        </p:spPr>
        <p:txBody>
          <a:bodyPr rtlCol="0" anchor="ctr"/>
          <a:lstStyle/>
          <a:p>
            <a:pPr algn="ctr"/>
            <a:endParaRPr lang="en-US" dirty="0"/>
          </a:p>
        </p:txBody>
      </p:sp>
      <p:sp>
        <p:nvSpPr>
          <p:cNvPr id="463" name="TextBox 462">
            <a:extLst>
              <a:ext uri="{FF2B5EF4-FFF2-40B4-BE49-F238E27FC236}">
                <a16:creationId xmlns:a16="http://schemas.microsoft.com/office/drawing/2014/main" id="{1BC2F37B-2C4D-A707-BE70-AAC9E3215946}"/>
              </a:ext>
            </a:extLst>
          </p:cNvPr>
          <p:cNvSpPr txBox="1"/>
          <p:nvPr/>
        </p:nvSpPr>
        <p:spPr bwMode="auto">
          <a:xfrm>
            <a:off x="3883873" y="23339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4" name="TextBox 463">
            <a:extLst>
              <a:ext uri="{FF2B5EF4-FFF2-40B4-BE49-F238E27FC236}">
                <a16:creationId xmlns:a16="http://schemas.microsoft.com/office/drawing/2014/main" id="{98A99189-B130-23C2-A22A-19DCED8163A2}"/>
              </a:ext>
            </a:extLst>
          </p:cNvPr>
          <p:cNvSpPr txBox="1"/>
          <p:nvPr/>
        </p:nvSpPr>
        <p:spPr bwMode="auto">
          <a:xfrm>
            <a:off x="3827158" y="23339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5" name="TextBox 464">
            <a:extLst>
              <a:ext uri="{FF2B5EF4-FFF2-40B4-BE49-F238E27FC236}">
                <a16:creationId xmlns:a16="http://schemas.microsoft.com/office/drawing/2014/main" id="{56EE68D5-4FB1-5E70-FC5E-F93022D08336}"/>
              </a:ext>
            </a:extLst>
          </p:cNvPr>
          <p:cNvSpPr txBox="1"/>
          <p:nvPr/>
        </p:nvSpPr>
        <p:spPr bwMode="auto">
          <a:xfrm>
            <a:off x="1804249" y="257142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6" name="TextBox 465">
            <a:extLst>
              <a:ext uri="{FF2B5EF4-FFF2-40B4-BE49-F238E27FC236}">
                <a16:creationId xmlns:a16="http://schemas.microsoft.com/office/drawing/2014/main" id="{57C4E6D7-5FA6-EB41-7ABE-559B4178A611}"/>
              </a:ext>
            </a:extLst>
          </p:cNvPr>
          <p:cNvSpPr txBox="1"/>
          <p:nvPr/>
        </p:nvSpPr>
        <p:spPr bwMode="auto">
          <a:xfrm>
            <a:off x="3739662" y="234092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7" name="TextBox 466">
            <a:extLst>
              <a:ext uri="{FF2B5EF4-FFF2-40B4-BE49-F238E27FC236}">
                <a16:creationId xmlns:a16="http://schemas.microsoft.com/office/drawing/2014/main" id="{3BA5AC31-8D97-DEA4-1AFC-F8D561D24252}"/>
              </a:ext>
            </a:extLst>
          </p:cNvPr>
          <p:cNvSpPr txBox="1"/>
          <p:nvPr/>
        </p:nvSpPr>
        <p:spPr bwMode="auto">
          <a:xfrm>
            <a:off x="3607187" y="234092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8" name="TextBox 467">
            <a:extLst>
              <a:ext uri="{FF2B5EF4-FFF2-40B4-BE49-F238E27FC236}">
                <a16:creationId xmlns:a16="http://schemas.microsoft.com/office/drawing/2014/main" id="{BDE0E250-2AD1-D15A-58DF-0F9B596C0B84}"/>
              </a:ext>
            </a:extLst>
          </p:cNvPr>
          <p:cNvSpPr txBox="1"/>
          <p:nvPr/>
        </p:nvSpPr>
        <p:spPr bwMode="auto">
          <a:xfrm>
            <a:off x="1755340" y="259394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69" name="TextBox 468">
            <a:extLst>
              <a:ext uri="{FF2B5EF4-FFF2-40B4-BE49-F238E27FC236}">
                <a16:creationId xmlns:a16="http://schemas.microsoft.com/office/drawing/2014/main" id="{AC32789A-40A1-FBCA-C2EB-A063CE740975}"/>
              </a:ext>
            </a:extLst>
          </p:cNvPr>
          <p:cNvSpPr txBox="1"/>
          <p:nvPr/>
        </p:nvSpPr>
        <p:spPr bwMode="auto">
          <a:xfrm>
            <a:off x="1654239" y="260671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0" name="TextBox 469">
            <a:extLst>
              <a:ext uri="{FF2B5EF4-FFF2-40B4-BE49-F238E27FC236}">
                <a16:creationId xmlns:a16="http://schemas.microsoft.com/office/drawing/2014/main" id="{0FADB5C6-50BC-0D99-9997-39A7FF85747A}"/>
              </a:ext>
            </a:extLst>
          </p:cNvPr>
          <p:cNvSpPr txBox="1"/>
          <p:nvPr/>
        </p:nvSpPr>
        <p:spPr bwMode="auto">
          <a:xfrm>
            <a:off x="1608447" y="262670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1" name="TextBox 470">
            <a:extLst>
              <a:ext uri="{FF2B5EF4-FFF2-40B4-BE49-F238E27FC236}">
                <a16:creationId xmlns:a16="http://schemas.microsoft.com/office/drawing/2014/main" id="{70340EF6-5143-3D6D-9E28-7A0A6E28F739}"/>
              </a:ext>
            </a:extLst>
          </p:cNvPr>
          <p:cNvSpPr txBox="1"/>
          <p:nvPr/>
        </p:nvSpPr>
        <p:spPr bwMode="auto">
          <a:xfrm>
            <a:off x="1501913" y="264648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2" name="TextBox 471">
            <a:extLst>
              <a:ext uri="{FF2B5EF4-FFF2-40B4-BE49-F238E27FC236}">
                <a16:creationId xmlns:a16="http://schemas.microsoft.com/office/drawing/2014/main" id="{424F708C-3592-1E0C-44A0-1BC709185427}"/>
              </a:ext>
            </a:extLst>
          </p:cNvPr>
          <p:cNvSpPr txBox="1"/>
          <p:nvPr/>
        </p:nvSpPr>
        <p:spPr bwMode="auto">
          <a:xfrm>
            <a:off x="1520822" y="264379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3" name="TextBox 472">
            <a:extLst>
              <a:ext uri="{FF2B5EF4-FFF2-40B4-BE49-F238E27FC236}">
                <a16:creationId xmlns:a16="http://schemas.microsoft.com/office/drawing/2014/main" id="{6A7A2B8D-0F32-173B-D59B-70F41F2E8B65}"/>
              </a:ext>
            </a:extLst>
          </p:cNvPr>
          <p:cNvSpPr txBox="1"/>
          <p:nvPr/>
        </p:nvSpPr>
        <p:spPr bwMode="auto">
          <a:xfrm>
            <a:off x="1356021" y="266839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4" name="TextBox 473">
            <a:extLst>
              <a:ext uri="{FF2B5EF4-FFF2-40B4-BE49-F238E27FC236}">
                <a16:creationId xmlns:a16="http://schemas.microsoft.com/office/drawing/2014/main" id="{D082FFD4-8B2B-B846-0480-143F89F85ECB}"/>
              </a:ext>
            </a:extLst>
          </p:cNvPr>
          <p:cNvSpPr txBox="1"/>
          <p:nvPr/>
        </p:nvSpPr>
        <p:spPr bwMode="auto">
          <a:xfrm>
            <a:off x="1393232" y="26596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5" name="TextBox 474">
            <a:extLst>
              <a:ext uri="{FF2B5EF4-FFF2-40B4-BE49-F238E27FC236}">
                <a16:creationId xmlns:a16="http://schemas.microsoft.com/office/drawing/2014/main" id="{4EB923EB-C7AE-7020-078A-9A09C813754F}"/>
              </a:ext>
            </a:extLst>
          </p:cNvPr>
          <p:cNvSpPr txBox="1"/>
          <p:nvPr/>
        </p:nvSpPr>
        <p:spPr bwMode="auto">
          <a:xfrm>
            <a:off x="1412036" y="266196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6" name="TextBox 475">
            <a:extLst>
              <a:ext uri="{FF2B5EF4-FFF2-40B4-BE49-F238E27FC236}">
                <a16:creationId xmlns:a16="http://schemas.microsoft.com/office/drawing/2014/main" id="{30D3272B-91C1-D4E4-1C1B-5450585F7301}"/>
              </a:ext>
            </a:extLst>
          </p:cNvPr>
          <p:cNvSpPr txBox="1"/>
          <p:nvPr/>
        </p:nvSpPr>
        <p:spPr bwMode="auto">
          <a:xfrm>
            <a:off x="1438915" y="266728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7" name="TextBox 476">
            <a:extLst>
              <a:ext uri="{FF2B5EF4-FFF2-40B4-BE49-F238E27FC236}">
                <a16:creationId xmlns:a16="http://schemas.microsoft.com/office/drawing/2014/main" id="{070F9BC0-9F6A-2331-B4EC-998903986598}"/>
              </a:ext>
            </a:extLst>
          </p:cNvPr>
          <p:cNvSpPr txBox="1"/>
          <p:nvPr/>
        </p:nvSpPr>
        <p:spPr bwMode="auto">
          <a:xfrm>
            <a:off x="1911382" y="256220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8" name="TextBox 477">
            <a:extLst>
              <a:ext uri="{FF2B5EF4-FFF2-40B4-BE49-F238E27FC236}">
                <a16:creationId xmlns:a16="http://schemas.microsoft.com/office/drawing/2014/main" id="{3B7A99DB-A5E7-9638-2E17-1CEEC8715388}"/>
              </a:ext>
            </a:extLst>
          </p:cNvPr>
          <p:cNvSpPr txBox="1"/>
          <p:nvPr/>
        </p:nvSpPr>
        <p:spPr bwMode="auto">
          <a:xfrm>
            <a:off x="1991030" y="253081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79" name="TextBox 478">
            <a:extLst>
              <a:ext uri="{FF2B5EF4-FFF2-40B4-BE49-F238E27FC236}">
                <a16:creationId xmlns:a16="http://schemas.microsoft.com/office/drawing/2014/main" id="{59684017-32C5-8C20-DEFC-F1809F265491}"/>
              </a:ext>
            </a:extLst>
          </p:cNvPr>
          <p:cNvSpPr txBox="1"/>
          <p:nvPr/>
        </p:nvSpPr>
        <p:spPr bwMode="auto">
          <a:xfrm>
            <a:off x="2121476" y="250537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0" name="TextBox 479">
            <a:extLst>
              <a:ext uri="{FF2B5EF4-FFF2-40B4-BE49-F238E27FC236}">
                <a16:creationId xmlns:a16="http://schemas.microsoft.com/office/drawing/2014/main" id="{7E14B21B-D182-284E-BE24-E909FBCCDA98}"/>
              </a:ext>
            </a:extLst>
          </p:cNvPr>
          <p:cNvSpPr txBox="1"/>
          <p:nvPr/>
        </p:nvSpPr>
        <p:spPr bwMode="auto">
          <a:xfrm>
            <a:off x="2161941" y="250467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1" name="TextBox 480">
            <a:extLst>
              <a:ext uri="{FF2B5EF4-FFF2-40B4-BE49-F238E27FC236}">
                <a16:creationId xmlns:a16="http://schemas.microsoft.com/office/drawing/2014/main" id="{6EC77B7D-0F3E-1C05-10BC-81DE3A91B9BD}"/>
              </a:ext>
            </a:extLst>
          </p:cNvPr>
          <p:cNvSpPr txBox="1"/>
          <p:nvPr/>
        </p:nvSpPr>
        <p:spPr bwMode="auto">
          <a:xfrm>
            <a:off x="2194230" y="250541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2" name="TextBox 481">
            <a:extLst>
              <a:ext uri="{FF2B5EF4-FFF2-40B4-BE49-F238E27FC236}">
                <a16:creationId xmlns:a16="http://schemas.microsoft.com/office/drawing/2014/main" id="{8E81DC21-F96B-C9F8-E606-F5617E496E9E}"/>
              </a:ext>
            </a:extLst>
          </p:cNvPr>
          <p:cNvSpPr txBox="1"/>
          <p:nvPr/>
        </p:nvSpPr>
        <p:spPr bwMode="auto">
          <a:xfrm>
            <a:off x="2298250" y="247916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3" name="TextBox 482">
            <a:extLst>
              <a:ext uri="{FF2B5EF4-FFF2-40B4-BE49-F238E27FC236}">
                <a16:creationId xmlns:a16="http://schemas.microsoft.com/office/drawing/2014/main" id="{EACB8A55-B35A-4FBE-452A-A796958B2803}"/>
              </a:ext>
            </a:extLst>
          </p:cNvPr>
          <p:cNvSpPr txBox="1"/>
          <p:nvPr/>
        </p:nvSpPr>
        <p:spPr bwMode="auto">
          <a:xfrm>
            <a:off x="2343567" y="24820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4" name="TextBox 483">
            <a:extLst>
              <a:ext uri="{FF2B5EF4-FFF2-40B4-BE49-F238E27FC236}">
                <a16:creationId xmlns:a16="http://schemas.microsoft.com/office/drawing/2014/main" id="{FB05BB65-D8B5-81E7-977C-BCE9D9CD0D52}"/>
              </a:ext>
            </a:extLst>
          </p:cNvPr>
          <p:cNvSpPr txBox="1"/>
          <p:nvPr/>
        </p:nvSpPr>
        <p:spPr bwMode="auto">
          <a:xfrm>
            <a:off x="2650787" y="242571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5" name="TextBox 484">
            <a:extLst>
              <a:ext uri="{FF2B5EF4-FFF2-40B4-BE49-F238E27FC236}">
                <a16:creationId xmlns:a16="http://schemas.microsoft.com/office/drawing/2014/main" id="{583997D7-185A-F05C-1498-3BBAEAD5B86C}"/>
              </a:ext>
            </a:extLst>
          </p:cNvPr>
          <p:cNvSpPr txBox="1"/>
          <p:nvPr/>
        </p:nvSpPr>
        <p:spPr bwMode="auto">
          <a:xfrm>
            <a:off x="2689824" y="242554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6" name="TextBox 485">
            <a:extLst>
              <a:ext uri="{FF2B5EF4-FFF2-40B4-BE49-F238E27FC236}">
                <a16:creationId xmlns:a16="http://schemas.microsoft.com/office/drawing/2014/main" id="{4315D37A-ECD8-D2BC-8587-31FCA0A2F031}"/>
              </a:ext>
            </a:extLst>
          </p:cNvPr>
          <p:cNvSpPr txBox="1"/>
          <p:nvPr/>
        </p:nvSpPr>
        <p:spPr bwMode="auto">
          <a:xfrm>
            <a:off x="2900047" y="233627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7" name="TextBox 486">
            <a:extLst>
              <a:ext uri="{FF2B5EF4-FFF2-40B4-BE49-F238E27FC236}">
                <a16:creationId xmlns:a16="http://schemas.microsoft.com/office/drawing/2014/main" id="{A41B38E7-FBA2-5E0A-5743-3D6999577033}"/>
              </a:ext>
            </a:extLst>
          </p:cNvPr>
          <p:cNvSpPr txBox="1"/>
          <p:nvPr/>
        </p:nvSpPr>
        <p:spPr bwMode="auto">
          <a:xfrm>
            <a:off x="3083022" y="233638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8" name="TextBox 487">
            <a:extLst>
              <a:ext uri="{FF2B5EF4-FFF2-40B4-BE49-F238E27FC236}">
                <a16:creationId xmlns:a16="http://schemas.microsoft.com/office/drawing/2014/main" id="{D9C5173F-7D19-C8AF-BFD5-FD487CDA3284}"/>
              </a:ext>
            </a:extLst>
          </p:cNvPr>
          <p:cNvSpPr txBox="1"/>
          <p:nvPr/>
        </p:nvSpPr>
        <p:spPr bwMode="auto">
          <a:xfrm>
            <a:off x="3096953" y="233616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89" name="TextBox 488">
            <a:extLst>
              <a:ext uri="{FF2B5EF4-FFF2-40B4-BE49-F238E27FC236}">
                <a16:creationId xmlns:a16="http://schemas.microsoft.com/office/drawing/2014/main" id="{70FCD30B-8FC0-17D6-F4EF-2EA84E845D80}"/>
              </a:ext>
            </a:extLst>
          </p:cNvPr>
          <p:cNvSpPr txBox="1"/>
          <p:nvPr/>
        </p:nvSpPr>
        <p:spPr bwMode="auto">
          <a:xfrm>
            <a:off x="3029005" y="233627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0" name="TextBox 489">
            <a:extLst>
              <a:ext uri="{FF2B5EF4-FFF2-40B4-BE49-F238E27FC236}">
                <a16:creationId xmlns:a16="http://schemas.microsoft.com/office/drawing/2014/main" id="{B2C66E16-9DA8-3EB0-B5AE-0B29D46CEB0A}"/>
              </a:ext>
            </a:extLst>
          </p:cNvPr>
          <p:cNvSpPr txBox="1"/>
          <p:nvPr/>
        </p:nvSpPr>
        <p:spPr bwMode="auto">
          <a:xfrm>
            <a:off x="3392343" y="233831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1" name="TextBox 490">
            <a:extLst>
              <a:ext uri="{FF2B5EF4-FFF2-40B4-BE49-F238E27FC236}">
                <a16:creationId xmlns:a16="http://schemas.microsoft.com/office/drawing/2014/main" id="{D9F5FC0E-1B63-ED0F-922F-640E8B7AF368}"/>
              </a:ext>
            </a:extLst>
          </p:cNvPr>
          <p:cNvSpPr txBox="1"/>
          <p:nvPr/>
        </p:nvSpPr>
        <p:spPr bwMode="auto">
          <a:xfrm>
            <a:off x="3581768" y="233616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2" name="TextBox 491">
            <a:extLst>
              <a:ext uri="{FF2B5EF4-FFF2-40B4-BE49-F238E27FC236}">
                <a16:creationId xmlns:a16="http://schemas.microsoft.com/office/drawing/2014/main" id="{2059D991-B592-9277-623C-70C8AA8AA718}"/>
              </a:ext>
            </a:extLst>
          </p:cNvPr>
          <p:cNvSpPr txBox="1"/>
          <p:nvPr/>
        </p:nvSpPr>
        <p:spPr bwMode="auto">
          <a:xfrm>
            <a:off x="3423201" y="23340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3" name="TextBox 492">
            <a:extLst>
              <a:ext uri="{FF2B5EF4-FFF2-40B4-BE49-F238E27FC236}">
                <a16:creationId xmlns:a16="http://schemas.microsoft.com/office/drawing/2014/main" id="{6BBBFFCC-7D14-7D6F-C305-29E1F5A892DE}"/>
              </a:ext>
            </a:extLst>
          </p:cNvPr>
          <p:cNvSpPr txBox="1"/>
          <p:nvPr/>
        </p:nvSpPr>
        <p:spPr bwMode="auto">
          <a:xfrm>
            <a:off x="3436734" y="23339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4" name="TextBox 493">
            <a:extLst>
              <a:ext uri="{FF2B5EF4-FFF2-40B4-BE49-F238E27FC236}">
                <a16:creationId xmlns:a16="http://schemas.microsoft.com/office/drawing/2014/main" id="{BCE11FDD-E8B7-87AB-9D2E-548BC37129B2}"/>
              </a:ext>
            </a:extLst>
          </p:cNvPr>
          <p:cNvSpPr txBox="1"/>
          <p:nvPr/>
        </p:nvSpPr>
        <p:spPr bwMode="auto">
          <a:xfrm>
            <a:off x="3507298" y="23347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5" name="TextBox 494">
            <a:extLst>
              <a:ext uri="{FF2B5EF4-FFF2-40B4-BE49-F238E27FC236}">
                <a16:creationId xmlns:a16="http://schemas.microsoft.com/office/drawing/2014/main" id="{C84964F9-BC3A-AD43-9CA5-35499D6B4A4F}"/>
              </a:ext>
            </a:extLst>
          </p:cNvPr>
          <p:cNvSpPr txBox="1"/>
          <p:nvPr/>
        </p:nvSpPr>
        <p:spPr bwMode="auto">
          <a:xfrm>
            <a:off x="3475396" y="23339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6" name="TextBox 495">
            <a:extLst>
              <a:ext uri="{FF2B5EF4-FFF2-40B4-BE49-F238E27FC236}">
                <a16:creationId xmlns:a16="http://schemas.microsoft.com/office/drawing/2014/main" id="{299B2236-5BCF-E7D8-6FDD-1E527E6DF17E}"/>
              </a:ext>
            </a:extLst>
          </p:cNvPr>
          <p:cNvSpPr txBox="1"/>
          <p:nvPr/>
        </p:nvSpPr>
        <p:spPr bwMode="auto">
          <a:xfrm>
            <a:off x="3458419" y="233519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7" name="TextBox 496">
            <a:extLst>
              <a:ext uri="{FF2B5EF4-FFF2-40B4-BE49-F238E27FC236}">
                <a16:creationId xmlns:a16="http://schemas.microsoft.com/office/drawing/2014/main" id="{D21D9EBA-E89C-3AEA-E80D-200E057EAF28}"/>
              </a:ext>
            </a:extLst>
          </p:cNvPr>
          <p:cNvSpPr txBox="1"/>
          <p:nvPr/>
        </p:nvSpPr>
        <p:spPr bwMode="auto">
          <a:xfrm>
            <a:off x="3358247" y="233827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8" name="TextBox 497">
            <a:extLst>
              <a:ext uri="{FF2B5EF4-FFF2-40B4-BE49-F238E27FC236}">
                <a16:creationId xmlns:a16="http://schemas.microsoft.com/office/drawing/2014/main" id="{E0D91C47-FDC0-21C3-9DEA-C9017EF75F9F}"/>
              </a:ext>
            </a:extLst>
          </p:cNvPr>
          <p:cNvSpPr txBox="1"/>
          <p:nvPr/>
        </p:nvSpPr>
        <p:spPr bwMode="auto">
          <a:xfrm>
            <a:off x="3332915" y="233821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499" name="TextBox 498">
            <a:extLst>
              <a:ext uri="{FF2B5EF4-FFF2-40B4-BE49-F238E27FC236}">
                <a16:creationId xmlns:a16="http://schemas.microsoft.com/office/drawing/2014/main" id="{61630AD7-2BFA-74F8-2252-C510647E6889}"/>
              </a:ext>
            </a:extLst>
          </p:cNvPr>
          <p:cNvSpPr txBox="1"/>
          <p:nvPr/>
        </p:nvSpPr>
        <p:spPr bwMode="auto">
          <a:xfrm>
            <a:off x="3113627" y="233674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0" name="TextBox 499">
            <a:extLst>
              <a:ext uri="{FF2B5EF4-FFF2-40B4-BE49-F238E27FC236}">
                <a16:creationId xmlns:a16="http://schemas.microsoft.com/office/drawing/2014/main" id="{91EEA1FE-0BBF-39D8-2397-EA7E74688E28}"/>
              </a:ext>
            </a:extLst>
          </p:cNvPr>
          <p:cNvSpPr txBox="1"/>
          <p:nvPr/>
        </p:nvSpPr>
        <p:spPr bwMode="auto">
          <a:xfrm>
            <a:off x="3124742" y="233821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1" name="TextBox 500">
            <a:extLst>
              <a:ext uri="{FF2B5EF4-FFF2-40B4-BE49-F238E27FC236}">
                <a16:creationId xmlns:a16="http://schemas.microsoft.com/office/drawing/2014/main" id="{45E1EF27-9588-0BCD-49B4-38E1AE271AA2}"/>
              </a:ext>
            </a:extLst>
          </p:cNvPr>
          <p:cNvSpPr txBox="1"/>
          <p:nvPr/>
        </p:nvSpPr>
        <p:spPr bwMode="auto">
          <a:xfrm>
            <a:off x="3148024" y="233821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2" name="TextBox 501">
            <a:extLst>
              <a:ext uri="{FF2B5EF4-FFF2-40B4-BE49-F238E27FC236}">
                <a16:creationId xmlns:a16="http://schemas.microsoft.com/office/drawing/2014/main" id="{F76EEA71-BE5A-D9B3-75B1-4FED071AA38A}"/>
              </a:ext>
            </a:extLst>
          </p:cNvPr>
          <p:cNvSpPr txBox="1"/>
          <p:nvPr/>
        </p:nvSpPr>
        <p:spPr bwMode="auto">
          <a:xfrm>
            <a:off x="3170105" y="233679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3" name="TextBox 502">
            <a:extLst>
              <a:ext uri="{FF2B5EF4-FFF2-40B4-BE49-F238E27FC236}">
                <a16:creationId xmlns:a16="http://schemas.microsoft.com/office/drawing/2014/main" id="{1C89C610-5873-27DF-9C91-2E3A86A9F362}"/>
              </a:ext>
            </a:extLst>
          </p:cNvPr>
          <p:cNvSpPr txBox="1"/>
          <p:nvPr/>
        </p:nvSpPr>
        <p:spPr bwMode="auto">
          <a:xfrm>
            <a:off x="3195574" y="23381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4" name="TextBox 503">
            <a:extLst>
              <a:ext uri="{FF2B5EF4-FFF2-40B4-BE49-F238E27FC236}">
                <a16:creationId xmlns:a16="http://schemas.microsoft.com/office/drawing/2014/main" id="{826A1490-E673-4AF5-1F7E-873E6416533E}"/>
              </a:ext>
            </a:extLst>
          </p:cNvPr>
          <p:cNvSpPr txBox="1"/>
          <p:nvPr/>
        </p:nvSpPr>
        <p:spPr bwMode="auto">
          <a:xfrm>
            <a:off x="3296897" y="233816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5" name="TextBox 504">
            <a:extLst>
              <a:ext uri="{FF2B5EF4-FFF2-40B4-BE49-F238E27FC236}">
                <a16:creationId xmlns:a16="http://schemas.microsoft.com/office/drawing/2014/main" id="{569C80A0-6100-948D-3455-39E1D8B6C6C8}"/>
              </a:ext>
            </a:extLst>
          </p:cNvPr>
          <p:cNvSpPr txBox="1"/>
          <p:nvPr/>
        </p:nvSpPr>
        <p:spPr bwMode="auto">
          <a:xfrm>
            <a:off x="3239153" y="233794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6" name="TextBox 505">
            <a:extLst>
              <a:ext uri="{FF2B5EF4-FFF2-40B4-BE49-F238E27FC236}">
                <a16:creationId xmlns:a16="http://schemas.microsoft.com/office/drawing/2014/main" id="{2A00553F-0093-113A-2A24-8D1AEBFCA8D6}"/>
              </a:ext>
            </a:extLst>
          </p:cNvPr>
          <p:cNvSpPr txBox="1"/>
          <p:nvPr/>
        </p:nvSpPr>
        <p:spPr bwMode="auto">
          <a:xfrm>
            <a:off x="3219931" y="233487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7" name="TextBox 506">
            <a:extLst>
              <a:ext uri="{FF2B5EF4-FFF2-40B4-BE49-F238E27FC236}">
                <a16:creationId xmlns:a16="http://schemas.microsoft.com/office/drawing/2014/main" id="{962FA8CC-1608-7E69-10C8-9CCA349CD85D}"/>
              </a:ext>
            </a:extLst>
          </p:cNvPr>
          <p:cNvSpPr txBox="1"/>
          <p:nvPr/>
        </p:nvSpPr>
        <p:spPr bwMode="auto">
          <a:xfrm>
            <a:off x="3252425" y="233794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8" name="TextBox 507">
            <a:extLst>
              <a:ext uri="{FF2B5EF4-FFF2-40B4-BE49-F238E27FC236}">
                <a16:creationId xmlns:a16="http://schemas.microsoft.com/office/drawing/2014/main" id="{103CA3CD-1798-C8BA-8402-E6366DCF6782}"/>
              </a:ext>
            </a:extLst>
          </p:cNvPr>
          <p:cNvSpPr txBox="1"/>
          <p:nvPr/>
        </p:nvSpPr>
        <p:spPr bwMode="auto">
          <a:xfrm>
            <a:off x="3271250" y="233794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509" name="TextBox 508">
            <a:extLst>
              <a:ext uri="{FF2B5EF4-FFF2-40B4-BE49-F238E27FC236}">
                <a16:creationId xmlns:a16="http://schemas.microsoft.com/office/drawing/2014/main" id="{1D525341-D099-D54A-5D04-AA99224F56BA}"/>
              </a:ext>
            </a:extLst>
          </p:cNvPr>
          <p:cNvSpPr txBox="1"/>
          <p:nvPr/>
        </p:nvSpPr>
        <p:spPr bwMode="auto">
          <a:xfrm>
            <a:off x="1342061" y="27575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0" name="TextBox 509">
            <a:extLst>
              <a:ext uri="{FF2B5EF4-FFF2-40B4-BE49-F238E27FC236}">
                <a16:creationId xmlns:a16="http://schemas.microsoft.com/office/drawing/2014/main" id="{17C10F28-7626-A456-9ABA-6A02CA892043}"/>
              </a:ext>
            </a:extLst>
          </p:cNvPr>
          <p:cNvSpPr txBox="1"/>
          <p:nvPr/>
        </p:nvSpPr>
        <p:spPr bwMode="auto">
          <a:xfrm>
            <a:off x="1357846" y="275723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1" name="TextBox 510">
            <a:extLst>
              <a:ext uri="{FF2B5EF4-FFF2-40B4-BE49-F238E27FC236}">
                <a16:creationId xmlns:a16="http://schemas.microsoft.com/office/drawing/2014/main" id="{2BBB2277-B8D7-65FC-B85C-A3B8CFF10D13}"/>
              </a:ext>
            </a:extLst>
          </p:cNvPr>
          <p:cNvSpPr txBox="1"/>
          <p:nvPr/>
        </p:nvSpPr>
        <p:spPr bwMode="auto">
          <a:xfrm>
            <a:off x="1560893" y="274615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2" name="TextBox 511">
            <a:extLst>
              <a:ext uri="{FF2B5EF4-FFF2-40B4-BE49-F238E27FC236}">
                <a16:creationId xmlns:a16="http://schemas.microsoft.com/office/drawing/2014/main" id="{92D3C821-E680-AA2C-1E3D-17EE6E74AEC6}"/>
              </a:ext>
            </a:extLst>
          </p:cNvPr>
          <p:cNvSpPr txBox="1"/>
          <p:nvPr/>
        </p:nvSpPr>
        <p:spPr bwMode="auto">
          <a:xfrm>
            <a:off x="1652929" y="27393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3" name="TextBox 512">
            <a:extLst>
              <a:ext uri="{FF2B5EF4-FFF2-40B4-BE49-F238E27FC236}">
                <a16:creationId xmlns:a16="http://schemas.microsoft.com/office/drawing/2014/main" id="{8FB185FC-6786-00CE-559F-CA9FA1041321}"/>
              </a:ext>
            </a:extLst>
          </p:cNvPr>
          <p:cNvSpPr txBox="1"/>
          <p:nvPr/>
        </p:nvSpPr>
        <p:spPr bwMode="auto">
          <a:xfrm>
            <a:off x="1636490" y="273842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4" name="TextBox 513">
            <a:extLst>
              <a:ext uri="{FF2B5EF4-FFF2-40B4-BE49-F238E27FC236}">
                <a16:creationId xmlns:a16="http://schemas.microsoft.com/office/drawing/2014/main" id="{3665EAA7-6CE4-5F55-D314-F7F3F12B34C6}"/>
              </a:ext>
            </a:extLst>
          </p:cNvPr>
          <p:cNvSpPr txBox="1"/>
          <p:nvPr/>
        </p:nvSpPr>
        <p:spPr bwMode="auto">
          <a:xfrm>
            <a:off x="1739172" y="27268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5" name="TextBox 514">
            <a:extLst>
              <a:ext uri="{FF2B5EF4-FFF2-40B4-BE49-F238E27FC236}">
                <a16:creationId xmlns:a16="http://schemas.microsoft.com/office/drawing/2014/main" id="{D0A9E48F-5435-CDE1-9D65-8E11FFDC212A}"/>
              </a:ext>
            </a:extLst>
          </p:cNvPr>
          <p:cNvSpPr txBox="1"/>
          <p:nvPr/>
        </p:nvSpPr>
        <p:spPr bwMode="auto">
          <a:xfrm>
            <a:off x="1783014" y="272193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6" name="TextBox 515">
            <a:extLst>
              <a:ext uri="{FF2B5EF4-FFF2-40B4-BE49-F238E27FC236}">
                <a16:creationId xmlns:a16="http://schemas.microsoft.com/office/drawing/2014/main" id="{A6D9DEDA-DFB6-4A3C-2657-29C660EC553F}"/>
              </a:ext>
            </a:extLst>
          </p:cNvPr>
          <p:cNvSpPr txBox="1"/>
          <p:nvPr/>
        </p:nvSpPr>
        <p:spPr bwMode="auto">
          <a:xfrm>
            <a:off x="1891060" y="272615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7" name="TextBox 516">
            <a:extLst>
              <a:ext uri="{FF2B5EF4-FFF2-40B4-BE49-F238E27FC236}">
                <a16:creationId xmlns:a16="http://schemas.microsoft.com/office/drawing/2014/main" id="{CBD95805-E5E5-0B12-B3BB-3519BD5C66C4}"/>
              </a:ext>
            </a:extLst>
          </p:cNvPr>
          <p:cNvSpPr txBox="1"/>
          <p:nvPr/>
        </p:nvSpPr>
        <p:spPr bwMode="auto">
          <a:xfrm>
            <a:off x="1950957" y="272618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8" name="TextBox 517">
            <a:extLst>
              <a:ext uri="{FF2B5EF4-FFF2-40B4-BE49-F238E27FC236}">
                <a16:creationId xmlns:a16="http://schemas.microsoft.com/office/drawing/2014/main" id="{90B5CBD1-C78A-3066-ACF1-19E2CF313922}"/>
              </a:ext>
            </a:extLst>
          </p:cNvPr>
          <p:cNvSpPr txBox="1"/>
          <p:nvPr/>
        </p:nvSpPr>
        <p:spPr bwMode="auto">
          <a:xfrm>
            <a:off x="2090461" y="271376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19" name="TextBox 518">
            <a:extLst>
              <a:ext uri="{FF2B5EF4-FFF2-40B4-BE49-F238E27FC236}">
                <a16:creationId xmlns:a16="http://schemas.microsoft.com/office/drawing/2014/main" id="{D20593C0-226C-8CB9-6022-AA03C1F659CB}"/>
              </a:ext>
            </a:extLst>
          </p:cNvPr>
          <p:cNvSpPr txBox="1"/>
          <p:nvPr/>
        </p:nvSpPr>
        <p:spPr bwMode="auto">
          <a:xfrm>
            <a:off x="2122586" y="27111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0" name="TextBox 519">
            <a:extLst>
              <a:ext uri="{FF2B5EF4-FFF2-40B4-BE49-F238E27FC236}">
                <a16:creationId xmlns:a16="http://schemas.microsoft.com/office/drawing/2014/main" id="{77E18C59-9A3F-12E9-4064-F293869C0AC5}"/>
              </a:ext>
            </a:extLst>
          </p:cNvPr>
          <p:cNvSpPr txBox="1"/>
          <p:nvPr/>
        </p:nvSpPr>
        <p:spPr bwMode="auto">
          <a:xfrm>
            <a:off x="2180294" y="268620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1" name="TextBox 520">
            <a:extLst>
              <a:ext uri="{FF2B5EF4-FFF2-40B4-BE49-F238E27FC236}">
                <a16:creationId xmlns:a16="http://schemas.microsoft.com/office/drawing/2014/main" id="{0BDD63D6-1898-7F14-62A0-032E35E9DFC2}"/>
              </a:ext>
            </a:extLst>
          </p:cNvPr>
          <p:cNvSpPr txBox="1"/>
          <p:nvPr/>
        </p:nvSpPr>
        <p:spPr bwMode="auto">
          <a:xfrm>
            <a:off x="2232096" y="26898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2" name="TextBox 521">
            <a:extLst>
              <a:ext uri="{FF2B5EF4-FFF2-40B4-BE49-F238E27FC236}">
                <a16:creationId xmlns:a16="http://schemas.microsoft.com/office/drawing/2014/main" id="{40AF1A42-2C12-066E-7C3F-6E1C05255811}"/>
              </a:ext>
            </a:extLst>
          </p:cNvPr>
          <p:cNvSpPr txBox="1"/>
          <p:nvPr/>
        </p:nvSpPr>
        <p:spPr bwMode="auto">
          <a:xfrm>
            <a:off x="2311619" y="268974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3" name="TextBox 522">
            <a:extLst>
              <a:ext uri="{FF2B5EF4-FFF2-40B4-BE49-F238E27FC236}">
                <a16:creationId xmlns:a16="http://schemas.microsoft.com/office/drawing/2014/main" id="{467900C7-1B3C-08F7-DFF0-04F5B59F72F3}"/>
              </a:ext>
            </a:extLst>
          </p:cNvPr>
          <p:cNvSpPr txBox="1"/>
          <p:nvPr/>
        </p:nvSpPr>
        <p:spPr bwMode="auto">
          <a:xfrm>
            <a:off x="2464530" y="26751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4" name="TextBox 523">
            <a:extLst>
              <a:ext uri="{FF2B5EF4-FFF2-40B4-BE49-F238E27FC236}">
                <a16:creationId xmlns:a16="http://schemas.microsoft.com/office/drawing/2014/main" id="{23A7BAC6-52A0-502E-5404-4C6CD53D5412}"/>
              </a:ext>
            </a:extLst>
          </p:cNvPr>
          <p:cNvSpPr txBox="1"/>
          <p:nvPr/>
        </p:nvSpPr>
        <p:spPr bwMode="auto">
          <a:xfrm>
            <a:off x="2544074" y="267183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5" name="TextBox 524">
            <a:extLst>
              <a:ext uri="{FF2B5EF4-FFF2-40B4-BE49-F238E27FC236}">
                <a16:creationId xmlns:a16="http://schemas.microsoft.com/office/drawing/2014/main" id="{33216E41-C64C-577C-29F2-7176BE7E7C22}"/>
              </a:ext>
            </a:extLst>
          </p:cNvPr>
          <p:cNvSpPr txBox="1"/>
          <p:nvPr/>
        </p:nvSpPr>
        <p:spPr bwMode="auto">
          <a:xfrm>
            <a:off x="2818648" y="26529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6" name="TextBox 525">
            <a:extLst>
              <a:ext uri="{FF2B5EF4-FFF2-40B4-BE49-F238E27FC236}">
                <a16:creationId xmlns:a16="http://schemas.microsoft.com/office/drawing/2014/main" id="{EB313420-EA1D-9206-6D88-F3A808BFE11F}"/>
              </a:ext>
            </a:extLst>
          </p:cNvPr>
          <p:cNvSpPr txBox="1"/>
          <p:nvPr/>
        </p:nvSpPr>
        <p:spPr bwMode="auto">
          <a:xfrm>
            <a:off x="2931617" y="265156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7" name="TextBox 526">
            <a:extLst>
              <a:ext uri="{FF2B5EF4-FFF2-40B4-BE49-F238E27FC236}">
                <a16:creationId xmlns:a16="http://schemas.microsoft.com/office/drawing/2014/main" id="{380FDB77-B13A-36AD-04C9-8DA55AE5500F}"/>
              </a:ext>
            </a:extLst>
          </p:cNvPr>
          <p:cNvSpPr txBox="1"/>
          <p:nvPr/>
        </p:nvSpPr>
        <p:spPr bwMode="auto">
          <a:xfrm>
            <a:off x="2893809" y="26463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8" name="TextBox 527">
            <a:extLst>
              <a:ext uri="{FF2B5EF4-FFF2-40B4-BE49-F238E27FC236}">
                <a16:creationId xmlns:a16="http://schemas.microsoft.com/office/drawing/2014/main" id="{DE16FF6B-BC72-455D-FDD2-AEB91F8A59FB}"/>
              </a:ext>
            </a:extLst>
          </p:cNvPr>
          <p:cNvSpPr txBox="1"/>
          <p:nvPr/>
        </p:nvSpPr>
        <p:spPr bwMode="auto">
          <a:xfrm>
            <a:off x="2978805" y="265123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29" name="TextBox 528">
            <a:extLst>
              <a:ext uri="{FF2B5EF4-FFF2-40B4-BE49-F238E27FC236}">
                <a16:creationId xmlns:a16="http://schemas.microsoft.com/office/drawing/2014/main" id="{73ED53B1-AF36-302A-B12D-49FE9D079B8E}"/>
              </a:ext>
            </a:extLst>
          </p:cNvPr>
          <p:cNvSpPr txBox="1"/>
          <p:nvPr/>
        </p:nvSpPr>
        <p:spPr bwMode="auto">
          <a:xfrm>
            <a:off x="3052989" y="265091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0" name="TextBox 529">
            <a:extLst>
              <a:ext uri="{FF2B5EF4-FFF2-40B4-BE49-F238E27FC236}">
                <a16:creationId xmlns:a16="http://schemas.microsoft.com/office/drawing/2014/main" id="{DB25D7F1-4993-404C-9551-59C85743FF74}"/>
              </a:ext>
            </a:extLst>
          </p:cNvPr>
          <p:cNvSpPr txBox="1"/>
          <p:nvPr/>
        </p:nvSpPr>
        <p:spPr bwMode="auto">
          <a:xfrm>
            <a:off x="3082478" y="264697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1" name="TextBox 530">
            <a:extLst>
              <a:ext uri="{FF2B5EF4-FFF2-40B4-BE49-F238E27FC236}">
                <a16:creationId xmlns:a16="http://schemas.microsoft.com/office/drawing/2014/main" id="{32D7ECDD-203D-8044-363E-71E8A9FF8D8F}"/>
              </a:ext>
            </a:extLst>
          </p:cNvPr>
          <p:cNvSpPr txBox="1"/>
          <p:nvPr/>
        </p:nvSpPr>
        <p:spPr bwMode="auto">
          <a:xfrm>
            <a:off x="3116668" y="26465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3" name="TextBox 532">
            <a:extLst>
              <a:ext uri="{FF2B5EF4-FFF2-40B4-BE49-F238E27FC236}">
                <a16:creationId xmlns:a16="http://schemas.microsoft.com/office/drawing/2014/main" id="{66022885-D6D5-A088-407B-312B9BF76826}"/>
              </a:ext>
            </a:extLst>
          </p:cNvPr>
          <p:cNvSpPr txBox="1"/>
          <p:nvPr/>
        </p:nvSpPr>
        <p:spPr bwMode="auto">
          <a:xfrm>
            <a:off x="3099986" y="264845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4" name="TextBox 533">
            <a:extLst>
              <a:ext uri="{FF2B5EF4-FFF2-40B4-BE49-F238E27FC236}">
                <a16:creationId xmlns:a16="http://schemas.microsoft.com/office/drawing/2014/main" id="{F19ED79A-D92C-1CE1-3AAE-7B8823466838}"/>
              </a:ext>
            </a:extLst>
          </p:cNvPr>
          <p:cNvSpPr txBox="1"/>
          <p:nvPr/>
        </p:nvSpPr>
        <p:spPr bwMode="auto">
          <a:xfrm>
            <a:off x="3136551" y="264625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5" name="TextBox 534">
            <a:extLst>
              <a:ext uri="{FF2B5EF4-FFF2-40B4-BE49-F238E27FC236}">
                <a16:creationId xmlns:a16="http://schemas.microsoft.com/office/drawing/2014/main" id="{0EA3A8E7-882B-41B4-57D4-09B164D07550}"/>
              </a:ext>
            </a:extLst>
          </p:cNvPr>
          <p:cNvSpPr txBox="1"/>
          <p:nvPr/>
        </p:nvSpPr>
        <p:spPr bwMode="auto">
          <a:xfrm>
            <a:off x="3169068" y="262794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6" name="TextBox 535">
            <a:extLst>
              <a:ext uri="{FF2B5EF4-FFF2-40B4-BE49-F238E27FC236}">
                <a16:creationId xmlns:a16="http://schemas.microsoft.com/office/drawing/2014/main" id="{2E02B56D-3342-D013-D513-EC394278F67F}"/>
              </a:ext>
            </a:extLst>
          </p:cNvPr>
          <p:cNvSpPr txBox="1"/>
          <p:nvPr/>
        </p:nvSpPr>
        <p:spPr bwMode="auto">
          <a:xfrm>
            <a:off x="3202220" y="262414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7" name="TextBox 536">
            <a:extLst>
              <a:ext uri="{FF2B5EF4-FFF2-40B4-BE49-F238E27FC236}">
                <a16:creationId xmlns:a16="http://schemas.microsoft.com/office/drawing/2014/main" id="{CEBF53D6-411A-BAF2-4765-DA1B1299800F}"/>
              </a:ext>
            </a:extLst>
          </p:cNvPr>
          <p:cNvSpPr txBox="1"/>
          <p:nvPr/>
        </p:nvSpPr>
        <p:spPr bwMode="auto">
          <a:xfrm>
            <a:off x="3227265" y="26212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8" name="TextBox 537">
            <a:extLst>
              <a:ext uri="{FF2B5EF4-FFF2-40B4-BE49-F238E27FC236}">
                <a16:creationId xmlns:a16="http://schemas.microsoft.com/office/drawing/2014/main" id="{FFE68525-2B76-B8D1-B036-3FA6A9F42274}"/>
              </a:ext>
            </a:extLst>
          </p:cNvPr>
          <p:cNvSpPr txBox="1"/>
          <p:nvPr/>
        </p:nvSpPr>
        <p:spPr bwMode="auto">
          <a:xfrm>
            <a:off x="3884654" y="257684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9" name="TextBox 538">
            <a:extLst>
              <a:ext uri="{FF2B5EF4-FFF2-40B4-BE49-F238E27FC236}">
                <a16:creationId xmlns:a16="http://schemas.microsoft.com/office/drawing/2014/main" id="{9E2266E8-767F-A994-55B2-30F46AA77AA5}"/>
              </a:ext>
            </a:extLst>
          </p:cNvPr>
          <p:cNvSpPr txBox="1"/>
          <p:nvPr/>
        </p:nvSpPr>
        <p:spPr bwMode="auto">
          <a:xfrm>
            <a:off x="3265162" y="26211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1" name="TextBox 540">
            <a:extLst>
              <a:ext uri="{FF2B5EF4-FFF2-40B4-BE49-F238E27FC236}">
                <a16:creationId xmlns:a16="http://schemas.microsoft.com/office/drawing/2014/main" id="{A4ADEAA8-8696-D06A-3278-79A23B352A5D}"/>
              </a:ext>
            </a:extLst>
          </p:cNvPr>
          <p:cNvSpPr txBox="1"/>
          <p:nvPr/>
        </p:nvSpPr>
        <p:spPr bwMode="auto">
          <a:xfrm>
            <a:off x="3382059" y="262187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2" name="TextBox 541">
            <a:extLst>
              <a:ext uri="{FF2B5EF4-FFF2-40B4-BE49-F238E27FC236}">
                <a16:creationId xmlns:a16="http://schemas.microsoft.com/office/drawing/2014/main" id="{2AE6943F-A46E-D017-1FCA-3075201A9CE1}"/>
              </a:ext>
            </a:extLst>
          </p:cNvPr>
          <p:cNvSpPr txBox="1"/>
          <p:nvPr/>
        </p:nvSpPr>
        <p:spPr bwMode="auto">
          <a:xfrm>
            <a:off x="3284165" y="262004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3" name="TextBox 542">
            <a:extLst>
              <a:ext uri="{FF2B5EF4-FFF2-40B4-BE49-F238E27FC236}">
                <a16:creationId xmlns:a16="http://schemas.microsoft.com/office/drawing/2014/main" id="{3D46E366-4024-0CC0-FDC1-C4AD37658908}"/>
              </a:ext>
            </a:extLst>
          </p:cNvPr>
          <p:cNvSpPr txBox="1"/>
          <p:nvPr/>
        </p:nvSpPr>
        <p:spPr bwMode="auto">
          <a:xfrm>
            <a:off x="3304285" y="261946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4" name="TextBox 543">
            <a:extLst>
              <a:ext uri="{FF2B5EF4-FFF2-40B4-BE49-F238E27FC236}">
                <a16:creationId xmlns:a16="http://schemas.microsoft.com/office/drawing/2014/main" id="{F40471CF-2788-2D72-C578-4E0DECDAC7E5}"/>
              </a:ext>
            </a:extLst>
          </p:cNvPr>
          <p:cNvSpPr txBox="1"/>
          <p:nvPr/>
        </p:nvSpPr>
        <p:spPr bwMode="auto">
          <a:xfrm>
            <a:off x="3370469" y="262414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5" name="TextBox 544">
            <a:extLst>
              <a:ext uri="{FF2B5EF4-FFF2-40B4-BE49-F238E27FC236}">
                <a16:creationId xmlns:a16="http://schemas.microsoft.com/office/drawing/2014/main" id="{7F4206C7-B95F-CDD1-497F-3DAABE29D54C}"/>
              </a:ext>
            </a:extLst>
          </p:cNvPr>
          <p:cNvSpPr txBox="1"/>
          <p:nvPr/>
        </p:nvSpPr>
        <p:spPr bwMode="auto">
          <a:xfrm>
            <a:off x="3348890" y="262255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6" name="TextBox 545">
            <a:extLst>
              <a:ext uri="{FF2B5EF4-FFF2-40B4-BE49-F238E27FC236}">
                <a16:creationId xmlns:a16="http://schemas.microsoft.com/office/drawing/2014/main" id="{9046BB24-C9ED-5CEA-0461-60C461BBE2DC}"/>
              </a:ext>
            </a:extLst>
          </p:cNvPr>
          <p:cNvSpPr txBox="1"/>
          <p:nvPr/>
        </p:nvSpPr>
        <p:spPr bwMode="auto">
          <a:xfrm>
            <a:off x="3329431" y="261946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7" name="TextBox 546">
            <a:extLst>
              <a:ext uri="{FF2B5EF4-FFF2-40B4-BE49-F238E27FC236}">
                <a16:creationId xmlns:a16="http://schemas.microsoft.com/office/drawing/2014/main" id="{DABDDBAB-477A-C545-1B0D-44856B7BECA5}"/>
              </a:ext>
            </a:extLst>
          </p:cNvPr>
          <p:cNvSpPr txBox="1"/>
          <p:nvPr/>
        </p:nvSpPr>
        <p:spPr bwMode="auto">
          <a:xfrm>
            <a:off x="3422239" y="25774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8" name="TextBox 547">
            <a:extLst>
              <a:ext uri="{FF2B5EF4-FFF2-40B4-BE49-F238E27FC236}">
                <a16:creationId xmlns:a16="http://schemas.microsoft.com/office/drawing/2014/main" id="{A9B5C999-17D6-9C64-101A-CB9678FDF6F4}"/>
              </a:ext>
            </a:extLst>
          </p:cNvPr>
          <p:cNvSpPr txBox="1"/>
          <p:nvPr/>
        </p:nvSpPr>
        <p:spPr bwMode="auto">
          <a:xfrm>
            <a:off x="3441050" y="258079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9" name="TextBox 548">
            <a:extLst>
              <a:ext uri="{FF2B5EF4-FFF2-40B4-BE49-F238E27FC236}">
                <a16:creationId xmlns:a16="http://schemas.microsoft.com/office/drawing/2014/main" id="{812450DE-9349-9B0B-D319-E4E7B2DC8BA4}"/>
              </a:ext>
            </a:extLst>
          </p:cNvPr>
          <p:cNvSpPr txBox="1"/>
          <p:nvPr/>
        </p:nvSpPr>
        <p:spPr bwMode="auto">
          <a:xfrm>
            <a:off x="3781513" y="257627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0" name="TextBox 549">
            <a:extLst>
              <a:ext uri="{FF2B5EF4-FFF2-40B4-BE49-F238E27FC236}">
                <a16:creationId xmlns:a16="http://schemas.microsoft.com/office/drawing/2014/main" id="{165E29EA-B726-C697-6B2B-ECBEFFA93B20}"/>
              </a:ext>
            </a:extLst>
          </p:cNvPr>
          <p:cNvSpPr txBox="1"/>
          <p:nvPr/>
        </p:nvSpPr>
        <p:spPr bwMode="auto">
          <a:xfrm>
            <a:off x="3456433" y="25812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1" name="TextBox 550">
            <a:extLst>
              <a:ext uri="{FF2B5EF4-FFF2-40B4-BE49-F238E27FC236}">
                <a16:creationId xmlns:a16="http://schemas.microsoft.com/office/drawing/2014/main" id="{59AFBE5D-F251-B94F-7BAD-B2A6DDC91E44}"/>
              </a:ext>
            </a:extLst>
          </p:cNvPr>
          <p:cNvSpPr txBox="1"/>
          <p:nvPr/>
        </p:nvSpPr>
        <p:spPr bwMode="auto">
          <a:xfrm>
            <a:off x="3482718" y="258533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32" name="TextBox 531">
            <a:extLst>
              <a:ext uri="{FF2B5EF4-FFF2-40B4-BE49-F238E27FC236}">
                <a16:creationId xmlns:a16="http://schemas.microsoft.com/office/drawing/2014/main" id="{26B86F8A-4E3D-93DC-FD4B-E9010D18BC62}"/>
              </a:ext>
            </a:extLst>
          </p:cNvPr>
          <p:cNvSpPr txBox="1"/>
          <p:nvPr/>
        </p:nvSpPr>
        <p:spPr bwMode="auto">
          <a:xfrm>
            <a:off x="3517568" y="258553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40" name="TextBox 539">
            <a:extLst>
              <a:ext uri="{FF2B5EF4-FFF2-40B4-BE49-F238E27FC236}">
                <a16:creationId xmlns:a16="http://schemas.microsoft.com/office/drawing/2014/main" id="{2266E3A7-B6FD-7003-0100-58D07337AAC8}"/>
              </a:ext>
            </a:extLst>
          </p:cNvPr>
          <p:cNvSpPr txBox="1"/>
          <p:nvPr/>
        </p:nvSpPr>
        <p:spPr bwMode="auto">
          <a:xfrm>
            <a:off x="3549505" y="258434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2" name="TextBox 551">
            <a:extLst>
              <a:ext uri="{FF2B5EF4-FFF2-40B4-BE49-F238E27FC236}">
                <a16:creationId xmlns:a16="http://schemas.microsoft.com/office/drawing/2014/main" id="{835E94D4-BCBE-EFE3-0FCA-F01240FF1C26}"/>
              </a:ext>
            </a:extLst>
          </p:cNvPr>
          <p:cNvSpPr txBox="1"/>
          <p:nvPr/>
        </p:nvSpPr>
        <p:spPr bwMode="auto">
          <a:xfrm>
            <a:off x="3568813" y="258530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3" name="TextBox 552">
            <a:extLst>
              <a:ext uri="{FF2B5EF4-FFF2-40B4-BE49-F238E27FC236}">
                <a16:creationId xmlns:a16="http://schemas.microsoft.com/office/drawing/2014/main" id="{57F513AC-D392-90ED-2D1B-09BFCCA0C74B}"/>
              </a:ext>
            </a:extLst>
          </p:cNvPr>
          <p:cNvSpPr txBox="1"/>
          <p:nvPr/>
        </p:nvSpPr>
        <p:spPr bwMode="auto">
          <a:xfrm>
            <a:off x="3594651" y="25826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4" name="TextBox 553">
            <a:extLst>
              <a:ext uri="{FF2B5EF4-FFF2-40B4-BE49-F238E27FC236}">
                <a16:creationId xmlns:a16="http://schemas.microsoft.com/office/drawing/2014/main" id="{3527FC62-C031-F6A7-A26E-39E272CDD39A}"/>
              </a:ext>
            </a:extLst>
          </p:cNvPr>
          <p:cNvSpPr txBox="1"/>
          <p:nvPr/>
        </p:nvSpPr>
        <p:spPr bwMode="auto">
          <a:xfrm>
            <a:off x="3616268" y="25826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5" name="TextBox 554">
            <a:extLst>
              <a:ext uri="{FF2B5EF4-FFF2-40B4-BE49-F238E27FC236}">
                <a16:creationId xmlns:a16="http://schemas.microsoft.com/office/drawing/2014/main" id="{ED8C5563-581B-9D9A-8B89-456B59A1FAED}"/>
              </a:ext>
            </a:extLst>
          </p:cNvPr>
          <p:cNvSpPr txBox="1"/>
          <p:nvPr/>
        </p:nvSpPr>
        <p:spPr bwMode="auto">
          <a:xfrm>
            <a:off x="3679585" y="25793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6" name="TextBox 555">
            <a:extLst>
              <a:ext uri="{FF2B5EF4-FFF2-40B4-BE49-F238E27FC236}">
                <a16:creationId xmlns:a16="http://schemas.microsoft.com/office/drawing/2014/main" id="{3FF76568-D88D-C040-F9CC-53F3E73FAE31}"/>
              </a:ext>
            </a:extLst>
          </p:cNvPr>
          <p:cNvSpPr txBox="1"/>
          <p:nvPr/>
        </p:nvSpPr>
        <p:spPr bwMode="auto">
          <a:xfrm>
            <a:off x="3714697" y="25793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7" name="TextBox 556">
            <a:extLst>
              <a:ext uri="{FF2B5EF4-FFF2-40B4-BE49-F238E27FC236}">
                <a16:creationId xmlns:a16="http://schemas.microsoft.com/office/drawing/2014/main" id="{6F227C3E-DAD5-CA06-23F1-559C1C42165E}"/>
              </a:ext>
            </a:extLst>
          </p:cNvPr>
          <p:cNvSpPr txBox="1"/>
          <p:nvPr/>
        </p:nvSpPr>
        <p:spPr bwMode="auto">
          <a:xfrm>
            <a:off x="3698750" y="257969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8" name="TextBox 557">
            <a:extLst>
              <a:ext uri="{FF2B5EF4-FFF2-40B4-BE49-F238E27FC236}">
                <a16:creationId xmlns:a16="http://schemas.microsoft.com/office/drawing/2014/main" id="{2BAF9B04-B048-AEFC-80FB-129401928717}"/>
              </a:ext>
            </a:extLst>
          </p:cNvPr>
          <p:cNvSpPr txBox="1"/>
          <p:nvPr/>
        </p:nvSpPr>
        <p:spPr bwMode="auto">
          <a:xfrm>
            <a:off x="3743167" y="25793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59" name="TextBox 558">
            <a:extLst>
              <a:ext uri="{FF2B5EF4-FFF2-40B4-BE49-F238E27FC236}">
                <a16:creationId xmlns:a16="http://schemas.microsoft.com/office/drawing/2014/main" id="{BDED2BEA-DAD7-E0CD-55F6-A64585CD7DA7}"/>
              </a:ext>
            </a:extLst>
          </p:cNvPr>
          <p:cNvSpPr txBox="1"/>
          <p:nvPr/>
        </p:nvSpPr>
        <p:spPr bwMode="auto">
          <a:xfrm>
            <a:off x="3762981" y="257920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4" name="TextBox 563">
            <a:extLst>
              <a:ext uri="{FF2B5EF4-FFF2-40B4-BE49-F238E27FC236}">
                <a16:creationId xmlns:a16="http://schemas.microsoft.com/office/drawing/2014/main" id="{B7E399AC-7B86-26E8-E0A8-1ADA8984A9BE}"/>
              </a:ext>
            </a:extLst>
          </p:cNvPr>
          <p:cNvSpPr txBox="1"/>
          <p:nvPr/>
        </p:nvSpPr>
        <p:spPr bwMode="auto">
          <a:xfrm>
            <a:off x="5527344" y="255134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5" name="TextBox 564">
            <a:extLst>
              <a:ext uri="{FF2B5EF4-FFF2-40B4-BE49-F238E27FC236}">
                <a16:creationId xmlns:a16="http://schemas.microsoft.com/office/drawing/2014/main" id="{A43485D0-6E1E-69A6-5CD6-3C89B7992DDA}"/>
              </a:ext>
            </a:extLst>
          </p:cNvPr>
          <p:cNvSpPr txBox="1"/>
          <p:nvPr/>
        </p:nvSpPr>
        <p:spPr bwMode="auto">
          <a:xfrm>
            <a:off x="5562120" y="25502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6" name="TextBox 565">
            <a:extLst>
              <a:ext uri="{FF2B5EF4-FFF2-40B4-BE49-F238E27FC236}">
                <a16:creationId xmlns:a16="http://schemas.microsoft.com/office/drawing/2014/main" id="{4CD97E42-7BD4-321C-3977-77CA8B017E4D}"/>
              </a:ext>
            </a:extLst>
          </p:cNvPr>
          <p:cNvSpPr txBox="1"/>
          <p:nvPr/>
        </p:nvSpPr>
        <p:spPr bwMode="auto">
          <a:xfrm>
            <a:off x="5676516" y="253186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7" name="TextBox 566">
            <a:extLst>
              <a:ext uri="{FF2B5EF4-FFF2-40B4-BE49-F238E27FC236}">
                <a16:creationId xmlns:a16="http://schemas.microsoft.com/office/drawing/2014/main" id="{7562DB6C-F444-DEE6-8CF2-A4A08146C50C}"/>
              </a:ext>
            </a:extLst>
          </p:cNvPr>
          <p:cNvSpPr txBox="1"/>
          <p:nvPr/>
        </p:nvSpPr>
        <p:spPr bwMode="auto">
          <a:xfrm>
            <a:off x="5755909" y="253504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8" name="TextBox 567">
            <a:extLst>
              <a:ext uri="{FF2B5EF4-FFF2-40B4-BE49-F238E27FC236}">
                <a16:creationId xmlns:a16="http://schemas.microsoft.com/office/drawing/2014/main" id="{069601B3-8FE6-E110-761A-E696825FE454}"/>
              </a:ext>
            </a:extLst>
          </p:cNvPr>
          <p:cNvSpPr txBox="1"/>
          <p:nvPr/>
        </p:nvSpPr>
        <p:spPr bwMode="auto">
          <a:xfrm>
            <a:off x="5907357" y="252433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69" name="TextBox 568">
            <a:extLst>
              <a:ext uri="{FF2B5EF4-FFF2-40B4-BE49-F238E27FC236}">
                <a16:creationId xmlns:a16="http://schemas.microsoft.com/office/drawing/2014/main" id="{CEF66DE4-6B5B-5907-F99A-64BF78742134}"/>
              </a:ext>
            </a:extLst>
          </p:cNvPr>
          <p:cNvSpPr txBox="1"/>
          <p:nvPr/>
        </p:nvSpPr>
        <p:spPr bwMode="auto">
          <a:xfrm>
            <a:off x="5952792" y="252359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0" name="TextBox 569">
            <a:extLst>
              <a:ext uri="{FF2B5EF4-FFF2-40B4-BE49-F238E27FC236}">
                <a16:creationId xmlns:a16="http://schemas.microsoft.com/office/drawing/2014/main" id="{4648FAEC-26EF-B9A5-B718-27140C7E8678}"/>
              </a:ext>
            </a:extLst>
          </p:cNvPr>
          <p:cNvSpPr txBox="1"/>
          <p:nvPr/>
        </p:nvSpPr>
        <p:spPr bwMode="auto">
          <a:xfrm>
            <a:off x="5981786" y="252043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1" name="TextBox 570">
            <a:extLst>
              <a:ext uri="{FF2B5EF4-FFF2-40B4-BE49-F238E27FC236}">
                <a16:creationId xmlns:a16="http://schemas.microsoft.com/office/drawing/2014/main" id="{A53D848B-87BB-DC06-C540-C32B8E11BF0C}"/>
              </a:ext>
            </a:extLst>
          </p:cNvPr>
          <p:cNvSpPr txBox="1"/>
          <p:nvPr/>
        </p:nvSpPr>
        <p:spPr bwMode="auto">
          <a:xfrm>
            <a:off x="6253606" y="252256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2" name="TextBox 571">
            <a:extLst>
              <a:ext uri="{FF2B5EF4-FFF2-40B4-BE49-F238E27FC236}">
                <a16:creationId xmlns:a16="http://schemas.microsoft.com/office/drawing/2014/main" id="{2FEA9B6E-B0DA-E45F-7446-F34323C4E8F3}"/>
              </a:ext>
            </a:extLst>
          </p:cNvPr>
          <p:cNvSpPr txBox="1"/>
          <p:nvPr/>
        </p:nvSpPr>
        <p:spPr bwMode="auto">
          <a:xfrm>
            <a:off x="6279006" y="252256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3" name="TextBox 572">
            <a:extLst>
              <a:ext uri="{FF2B5EF4-FFF2-40B4-BE49-F238E27FC236}">
                <a16:creationId xmlns:a16="http://schemas.microsoft.com/office/drawing/2014/main" id="{DE36142F-1033-AB0A-2702-B9AA2EDD5128}"/>
              </a:ext>
            </a:extLst>
          </p:cNvPr>
          <p:cNvSpPr txBox="1"/>
          <p:nvPr/>
        </p:nvSpPr>
        <p:spPr bwMode="auto">
          <a:xfrm>
            <a:off x="6375768" y="252219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4" name="TextBox 573">
            <a:extLst>
              <a:ext uri="{FF2B5EF4-FFF2-40B4-BE49-F238E27FC236}">
                <a16:creationId xmlns:a16="http://schemas.microsoft.com/office/drawing/2014/main" id="{55C0E00D-861A-B51E-078D-599372D608B4}"/>
              </a:ext>
            </a:extLst>
          </p:cNvPr>
          <p:cNvSpPr txBox="1"/>
          <p:nvPr/>
        </p:nvSpPr>
        <p:spPr bwMode="auto">
          <a:xfrm>
            <a:off x="6332034" y="252256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5" name="TextBox 574">
            <a:extLst>
              <a:ext uri="{FF2B5EF4-FFF2-40B4-BE49-F238E27FC236}">
                <a16:creationId xmlns:a16="http://schemas.microsoft.com/office/drawing/2014/main" id="{6EBB1B97-3871-0E47-E51A-66C377C6A3B5}"/>
              </a:ext>
            </a:extLst>
          </p:cNvPr>
          <p:cNvSpPr txBox="1"/>
          <p:nvPr/>
        </p:nvSpPr>
        <p:spPr bwMode="auto">
          <a:xfrm>
            <a:off x="6503579"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6" name="TextBox 575">
            <a:extLst>
              <a:ext uri="{FF2B5EF4-FFF2-40B4-BE49-F238E27FC236}">
                <a16:creationId xmlns:a16="http://schemas.microsoft.com/office/drawing/2014/main" id="{7019DFA4-65A4-529E-5D55-5ACE5A9EFD4E}"/>
              </a:ext>
            </a:extLst>
          </p:cNvPr>
          <p:cNvSpPr txBox="1"/>
          <p:nvPr/>
        </p:nvSpPr>
        <p:spPr bwMode="auto">
          <a:xfrm>
            <a:off x="6414652" y="250818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7" name="TextBox 576">
            <a:extLst>
              <a:ext uri="{FF2B5EF4-FFF2-40B4-BE49-F238E27FC236}">
                <a16:creationId xmlns:a16="http://schemas.microsoft.com/office/drawing/2014/main" id="{D1E0DB23-7F66-460E-184E-CC0A4B93F7F3}"/>
              </a:ext>
            </a:extLst>
          </p:cNvPr>
          <p:cNvSpPr txBox="1"/>
          <p:nvPr/>
        </p:nvSpPr>
        <p:spPr bwMode="auto">
          <a:xfrm>
            <a:off x="7337096" y="250867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8" name="TextBox 577">
            <a:extLst>
              <a:ext uri="{FF2B5EF4-FFF2-40B4-BE49-F238E27FC236}">
                <a16:creationId xmlns:a16="http://schemas.microsoft.com/office/drawing/2014/main" id="{1FA42F79-8F2C-BD36-4677-2E68E54AEDBF}"/>
              </a:ext>
            </a:extLst>
          </p:cNvPr>
          <p:cNvSpPr txBox="1"/>
          <p:nvPr/>
        </p:nvSpPr>
        <p:spPr bwMode="auto">
          <a:xfrm>
            <a:off x="6547630"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79" name="TextBox 578">
            <a:extLst>
              <a:ext uri="{FF2B5EF4-FFF2-40B4-BE49-F238E27FC236}">
                <a16:creationId xmlns:a16="http://schemas.microsoft.com/office/drawing/2014/main" id="{69EE9E30-0FB3-4148-E3C2-5CEF9446C8BA}"/>
              </a:ext>
            </a:extLst>
          </p:cNvPr>
          <p:cNvSpPr txBox="1"/>
          <p:nvPr/>
        </p:nvSpPr>
        <p:spPr bwMode="auto">
          <a:xfrm>
            <a:off x="6560901"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0" name="TextBox 579">
            <a:extLst>
              <a:ext uri="{FF2B5EF4-FFF2-40B4-BE49-F238E27FC236}">
                <a16:creationId xmlns:a16="http://schemas.microsoft.com/office/drawing/2014/main" id="{3CB3DADA-685C-C114-813D-DBFD35D0F267}"/>
              </a:ext>
            </a:extLst>
          </p:cNvPr>
          <p:cNvSpPr txBox="1"/>
          <p:nvPr/>
        </p:nvSpPr>
        <p:spPr bwMode="auto">
          <a:xfrm>
            <a:off x="6583110"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1" name="TextBox 580">
            <a:extLst>
              <a:ext uri="{FF2B5EF4-FFF2-40B4-BE49-F238E27FC236}">
                <a16:creationId xmlns:a16="http://schemas.microsoft.com/office/drawing/2014/main" id="{6660862F-D7C3-86DB-9D09-698DCE7EDA9F}"/>
              </a:ext>
            </a:extLst>
          </p:cNvPr>
          <p:cNvSpPr txBox="1"/>
          <p:nvPr/>
        </p:nvSpPr>
        <p:spPr bwMode="auto">
          <a:xfrm>
            <a:off x="6647028" y="251359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2" name="TextBox 581">
            <a:extLst>
              <a:ext uri="{FF2B5EF4-FFF2-40B4-BE49-F238E27FC236}">
                <a16:creationId xmlns:a16="http://schemas.microsoft.com/office/drawing/2014/main" id="{3F69CA59-F4B3-F5E8-61B8-2BA149EF5CA4}"/>
              </a:ext>
            </a:extLst>
          </p:cNvPr>
          <p:cNvSpPr txBox="1"/>
          <p:nvPr/>
        </p:nvSpPr>
        <p:spPr bwMode="auto">
          <a:xfrm>
            <a:off x="6668311" y="250947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3" name="TextBox 582">
            <a:extLst>
              <a:ext uri="{FF2B5EF4-FFF2-40B4-BE49-F238E27FC236}">
                <a16:creationId xmlns:a16="http://schemas.microsoft.com/office/drawing/2014/main" id="{A0A45498-F42A-5001-A354-904F7E702F99}"/>
              </a:ext>
            </a:extLst>
          </p:cNvPr>
          <p:cNvSpPr txBox="1"/>
          <p:nvPr/>
        </p:nvSpPr>
        <p:spPr bwMode="auto">
          <a:xfrm>
            <a:off x="6595363" y="250930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4" name="TextBox 583">
            <a:extLst>
              <a:ext uri="{FF2B5EF4-FFF2-40B4-BE49-F238E27FC236}">
                <a16:creationId xmlns:a16="http://schemas.microsoft.com/office/drawing/2014/main" id="{92D05651-BB5F-E53F-8DBB-1523E059C785}"/>
              </a:ext>
            </a:extLst>
          </p:cNvPr>
          <p:cNvSpPr txBox="1"/>
          <p:nvPr/>
        </p:nvSpPr>
        <p:spPr bwMode="auto">
          <a:xfrm>
            <a:off x="6607800"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5" name="TextBox 584">
            <a:extLst>
              <a:ext uri="{FF2B5EF4-FFF2-40B4-BE49-F238E27FC236}">
                <a16:creationId xmlns:a16="http://schemas.microsoft.com/office/drawing/2014/main" id="{4D97B549-BA1C-93D4-5F1D-0EB81265EAEC}"/>
              </a:ext>
            </a:extLst>
          </p:cNvPr>
          <p:cNvSpPr txBox="1"/>
          <p:nvPr/>
        </p:nvSpPr>
        <p:spPr bwMode="auto">
          <a:xfrm>
            <a:off x="6709141"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6" name="TextBox 585">
            <a:extLst>
              <a:ext uri="{FF2B5EF4-FFF2-40B4-BE49-F238E27FC236}">
                <a16:creationId xmlns:a16="http://schemas.microsoft.com/office/drawing/2014/main" id="{78D047C4-001A-A718-11C7-3A0CECCAB217}"/>
              </a:ext>
            </a:extLst>
          </p:cNvPr>
          <p:cNvSpPr txBox="1"/>
          <p:nvPr/>
        </p:nvSpPr>
        <p:spPr bwMode="auto">
          <a:xfrm>
            <a:off x="7010632" y="25090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7" name="TextBox 586">
            <a:extLst>
              <a:ext uri="{FF2B5EF4-FFF2-40B4-BE49-F238E27FC236}">
                <a16:creationId xmlns:a16="http://schemas.microsoft.com/office/drawing/2014/main" id="{EAE33EF3-1BE5-234B-2C49-72D535F61990}"/>
              </a:ext>
            </a:extLst>
          </p:cNvPr>
          <p:cNvSpPr txBox="1"/>
          <p:nvPr/>
        </p:nvSpPr>
        <p:spPr bwMode="auto">
          <a:xfrm>
            <a:off x="7040313"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8" name="TextBox 587">
            <a:extLst>
              <a:ext uri="{FF2B5EF4-FFF2-40B4-BE49-F238E27FC236}">
                <a16:creationId xmlns:a16="http://schemas.microsoft.com/office/drawing/2014/main" id="{F53C7C73-CD33-8EFE-EC5A-8A1E5020EBDD}"/>
              </a:ext>
            </a:extLst>
          </p:cNvPr>
          <p:cNvSpPr txBox="1"/>
          <p:nvPr/>
        </p:nvSpPr>
        <p:spPr bwMode="auto">
          <a:xfrm>
            <a:off x="6988430" y="25090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89" name="TextBox 588">
            <a:extLst>
              <a:ext uri="{FF2B5EF4-FFF2-40B4-BE49-F238E27FC236}">
                <a16:creationId xmlns:a16="http://schemas.microsoft.com/office/drawing/2014/main" id="{8ABAB19F-66B2-FCD6-9D2C-1EDAECD970EB}"/>
              </a:ext>
            </a:extLst>
          </p:cNvPr>
          <p:cNvSpPr txBox="1"/>
          <p:nvPr/>
        </p:nvSpPr>
        <p:spPr bwMode="auto">
          <a:xfrm>
            <a:off x="7060925" y="250928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0" name="TextBox 589">
            <a:extLst>
              <a:ext uri="{FF2B5EF4-FFF2-40B4-BE49-F238E27FC236}">
                <a16:creationId xmlns:a16="http://schemas.microsoft.com/office/drawing/2014/main" id="{966E5769-4886-AFDA-6EBA-61EFC6C59889}"/>
              </a:ext>
            </a:extLst>
          </p:cNvPr>
          <p:cNvSpPr txBox="1"/>
          <p:nvPr/>
        </p:nvSpPr>
        <p:spPr bwMode="auto">
          <a:xfrm>
            <a:off x="7124039" y="250696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1" name="TextBox 590">
            <a:extLst>
              <a:ext uri="{FF2B5EF4-FFF2-40B4-BE49-F238E27FC236}">
                <a16:creationId xmlns:a16="http://schemas.microsoft.com/office/drawing/2014/main" id="{80EE0C62-9216-FAC4-5170-C122D28FC82C}"/>
              </a:ext>
            </a:extLst>
          </p:cNvPr>
          <p:cNvSpPr txBox="1"/>
          <p:nvPr/>
        </p:nvSpPr>
        <p:spPr bwMode="auto">
          <a:xfrm>
            <a:off x="7142648" y="25097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2" name="TextBox 591">
            <a:extLst>
              <a:ext uri="{FF2B5EF4-FFF2-40B4-BE49-F238E27FC236}">
                <a16:creationId xmlns:a16="http://schemas.microsoft.com/office/drawing/2014/main" id="{967650CE-5E0C-940C-6F07-E8EEC68B5573}"/>
              </a:ext>
            </a:extLst>
          </p:cNvPr>
          <p:cNvSpPr txBox="1"/>
          <p:nvPr/>
        </p:nvSpPr>
        <p:spPr bwMode="auto">
          <a:xfrm>
            <a:off x="7220462" y="250627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3" name="TextBox 592">
            <a:extLst>
              <a:ext uri="{FF2B5EF4-FFF2-40B4-BE49-F238E27FC236}">
                <a16:creationId xmlns:a16="http://schemas.microsoft.com/office/drawing/2014/main" id="{B0D564A9-C0E1-99C3-7C09-5BDF72694773}"/>
              </a:ext>
            </a:extLst>
          </p:cNvPr>
          <p:cNvSpPr txBox="1"/>
          <p:nvPr/>
        </p:nvSpPr>
        <p:spPr bwMode="auto">
          <a:xfrm>
            <a:off x="7160485" y="250943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4" name="TextBox 593">
            <a:extLst>
              <a:ext uri="{FF2B5EF4-FFF2-40B4-BE49-F238E27FC236}">
                <a16:creationId xmlns:a16="http://schemas.microsoft.com/office/drawing/2014/main" id="{F0A8A2D2-8DC3-9B8F-27F1-216A646C744F}"/>
              </a:ext>
            </a:extLst>
          </p:cNvPr>
          <p:cNvSpPr txBox="1"/>
          <p:nvPr/>
        </p:nvSpPr>
        <p:spPr bwMode="auto">
          <a:xfrm>
            <a:off x="7181234" y="25118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5" name="TextBox 594">
            <a:extLst>
              <a:ext uri="{FF2B5EF4-FFF2-40B4-BE49-F238E27FC236}">
                <a16:creationId xmlns:a16="http://schemas.microsoft.com/office/drawing/2014/main" id="{26BCC36E-110A-19CD-A7E1-10E74501EB61}"/>
              </a:ext>
            </a:extLst>
          </p:cNvPr>
          <p:cNvSpPr txBox="1"/>
          <p:nvPr/>
        </p:nvSpPr>
        <p:spPr bwMode="auto">
          <a:xfrm>
            <a:off x="7207781" y="25101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6" name="TextBox 595">
            <a:extLst>
              <a:ext uri="{FF2B5EF4-FFF2-40B4-BE49-F238E27FC236}">
                <a16:creationId xmlns:a16="http://schemas.microsoft.com/office/drawing/2014/main" id="{0BBBC581-4DE7-9768-43CE-B1419EB98121}"/>
              </a:ext>
            </a:extLst>
          </p:cNvPr>
          <p:cNvSpPr txBox="1"/>
          <p:nvPr/>
        </p:nvSpPr>
        <p:spPr bwMode="auto">
          <a:xfrm>
            <a:off x="6724718" y="250808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7" name="TextBox 596">
            <a:extLst>
              <a:ext uri="{FF2B5EF4-FFF2-40B4-BE49-F238E27FC236}">
                <a16:creationId xmlns:a16="http://schemas.microsoft.com/office/drawing/2014/main" id="{F8596FCB-C832-CCAC-10A7-E16B8F1A3153}"/>
              </a:ext>
            </a:extLst>
          </p:cNvPr>
          <p:cNvSpPr txBox="1"/>
          <p:nvPr/>
        </p:nvSpPr>
        <p:spPr bwMode="auto">
          <a:xfrm>
            <a:off x="6756890" y="250808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8" name="TextBox 597">
            <a:extLst>
              <a:ext uri="{FF2B5EF4-FFF2-40B4-BE49-F238E27FC236}">
                <a16:creationId xmlns:a16="http://schemas.microsoft.com/office/drawing/2014/main" id="{52818BE2-F50D-4923-3C3F-231D8B6578CC}"/>
              </a:ext>
            </a:extLst>
          </p:cNvPr>
          <p:cNvSpPr txBox="1"/>
          <p:nvPr/>
        </p:nvSpPr>
        <p:spPr bwMode="auto">
          <a:xfrm>
            <a:off x="6778322" y="250808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599" name="TextBox 598">
            <a:extLst>
              <a:ext uri="{FF2B5EF4-FFF2-40B4-BE49-F238E27FC236}">
                <a16:creationId xmlns:a16="http://schemas.microsoft.com/office/drawing/2014/main" id="{DC39456C-AD6F-3A35-9D8E-D97796055F01}"/>
              </a:ext>
            </a:extLst>
          </p:cNvPr>
          <p:cNvSpPr txBox="1"/>
          <p:nvPr/>
        </p:nvSpPr>
        <p:spPr bwMode="auto">
          <a:xfrm>
            <a:off x="6912534" y="25090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0" name="TextBox 599">
            <a:extLst>
              <a:ext uri="{FF2B5EF4-FFF2-40B4-BE49-F238E27FC236}">
                <a16:creationId xmlns:a16="http://schemas.microsoft.com/office/drawing/2014/main" id="{95CB4148-BBFE-3F76-FDC8-63D1CEE37F8A}"/>
              </a:ext>
            </a:extLst>
          </p:cNvPr>
          <p:cNvSpPr txBox="1"/>
          <p:nvPr/>
        </p:nvSpPr>
        <p:spPr bwMode="auto">
          <a:xfrm>
            <a:off x="6829099" y="251139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1" name="TextBox 600">
            <a:extLst>
              <a:ext uri="{FF2B5EF4-FFF2-40B4-BE49-F238E27FC236}">
                <a16:creationId xmlns:a16="http://schemas.microsoft.com/office/drawing/2014/main" id="{A07645EB-000F-8DA7-E0B1-EC88EAD642A0}"/>
              </a:ext>
            </a:extLst>
          </p:cNvPr>
          <p:cNvSpPr txBox="1"/>
          <p:nvPr/>
        </p:nvSpPr>
        <p:spPr bwMode="auto">
          <a:xfrm>
            <a:off x="6797228" y="250782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2" name="TextBox 601">
            <a:extLst>
              <a:ext uri="{FF2B5EF4-FFF2-40B4-BE49-F238E27FC236}">
                <a16:creationId xmlns:a16="http://schemas.microsoft.com/office/drawing/2014/main" id="{C856B27C-1BEA-91EA-AAC5-059EF1B10BC5}"/>
              </a:ext>
            </a:extLst>
          </p:cNvPr>
          <p:cNvSpPr txBox="1"/>
          <p:nvPr/>
        </p:nvSpPr>
        <p:spPr bwMode="auto">
          <a:xfrm>
            <a:off x="6878460" y="25118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3" name="TextBox 602">
            <a:extLst>
              <a:ext uri="{FF2B5EF4-FFF2-40B4-BE49-F238E27FC236}">
                <a16:creationId xmlns:a16="http://schemas.microsoft.com/office/drawing/2014/main" id="{F3817B55-316F-297E-4406-2DFA2351E7C5}"/>
              </a:ext>
            </a:extLst>
          </p:cNvPr>
          <p:cNvSpPr txBox="1"/>
          <p:nvPr/>
        </p:nvSpPr>
        <p:spPr bwMode="auto">
          <a:xfrm>
            <a:off x="6851202" y="251062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4" name="TextBox 603">
            <a:extLst>
              <a:ext uri="{FF2B5EF4-FFF2-40B4-BE49-F238E27FC236}">
                <a16:creationId xmlns:a16="http://schemas.microsoft.com/office/drawing/2014/main" id="{2E42DDC8-A77E-DA5D-222F-F84BFE57F54A}"/>
              </a:ext>
            </a:extLst>
          </p:cNvPr>
          <p:cNvSpPr txBox="1"/>
          <p:nvPr/>
        </p:nvSpPr>
        <p:spPr bwMode="auto">
          <a:xfrm>
            <a:off x="6894588" y="250859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05" name="TextBox 604">
            <a:extLst>
              <a:ext uri="{FF2B5EF4-FFF2-40B4-BE49-F238E27FC236}">
                <a16:creationId xmlns:a16="http://schemas.microsoft.com/office/drawing/2014/main" id="{A3E152B4-A11C-9C54-3094-855A264BF519}"/>
              </a:ext>
            </a:extLst>
          </p:cNvPr>
          <p:cNvSpPr txBox="1"/>
          <p:nvPr/>
        </p:nvSpPr>
        <p:spPr bwMode="auto">
          <a:xfrm>
            <a:off x="4717120" y="269901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06" name="TextBox 605">
            <a:extLst>
              <a:ext uri="{FF2B5EF4-FFF2-40B4-BE49-F238E27FC236}">
                <a16:creationId xmlns:a16="http://schemas.microsoft.com/office/drawing/2014/main" id="{FB89F6A1-4166-6DB3-AFCF-78AAD4FC8647}"/>
              </a:ext>
            </a:extLst>
          </p:cNvPr>
          <p:cNvSpPr txBox="1"/>
          <p:nvPr/>
        </p:nvSpPr>
        <p:spPr bwMode="auto">
          <a:xfrm>
            <a:off x="4762450" y="264874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07" name="TextBox 606">
            <a:extLst>
              <a:ext uri="{FF2B5EF4-FFF2-40B4-BE49-F238E27FC236}">
                <a16:creationId xmlns:a16="http://schemas.microsoft.com/office/drawing/2014/main" id="{23BE1E9E-97D8-7777-D9BD-9608DDB6E005}"/>
              </a:ext>
            </a:extLst>
          </p:cNvPr>
          <p:cNvSpPr txBox="1"/>
          <p:nvPr/>
        </p:nvSpPr>
        <p:spPr bwMode="auto">
          <a:xfrm>
            <a:off x="4794190" y="264826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08" name="TextBox 607">
            <a:extLst>
              <a:ext uri="{FF2B5EF4-FFF2-40B4-BE49-F238E27FC236}">
                <a16:creationId xmlns:a16="http://schemas.microsoft.com/office/drawing/2014/main" id="{1E42FF8C-6FF8-E0AC-0B90-77B5B3CD1FC7}"/>
              </a:ext>
            </a:extLst>
          </p:cNvPr>
          <p:cNvSpPr txBox="1"/>
          <p:nvPr/>
        </p:nvSpPr>
        <p:spPr bwMode="auto">
          <a:xfrm>
            <a:off x="4841494" y="264995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09" name="TextBox 608">
            <a:extLst>
              <a:ext uri="{FF2B5EF4-FFF2-40B4-BE49-F238E27FC236}">
                <a16:creationId xmlns:a16="http://schemas.microsoft.com/office/drawing/2014/main" id="{193F7B80-C57A-623C-B90F-BD2BDB1137F1}"/>
              </a:ext>
            </a:extLst>
          </p:cNvPr>
          <p:cNvSpPr txBox="1"/>
          <p:nvPr/>
        </p:nvSpPr>
        <p:spPr bwMode="auto">
          <a:xfrm>
            <a:off x="5045378" y="25983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0" name="TextBox 609">
            <a:extLst>
              <a:ext uri="{FF2B5EF4-FFF2-40B4-BE49-F238E27FC236}">
                <a16:creationId xmlns:a16="http://schemas.microsoft.com/office/drawing/2014/main" id="{FD285EBC-E399-8B30-3B67-EE230C611F60}"/>
              </a:ext>
            </a:extLst>
          </p:cNvPr>
          <p:cNvSpPr txBox="1"/>
          <p:nvPr/>
        </p:nvSpPr>
        <p:spPr bwMode="auto">
          <a:xfrm>
            <a:off x="5087042" y="260161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1" name="TextBox 610">
            <a:extLst>
              <a:ext uri="{FF2B5EF4-FFF2-40B4-BE49-F238E27FC236}">
                <a16:creationId xmlns:a16="http://schemas.microsoft.com/office/drawing/2014/main" id="{FA7BACFF-1B5A-E1B9-A207-6A5D6ED3990A}"/>
              </a:ext>
            </a:extLst>
          </p:cNvPr>
          <p:cNvSpPr txBox="1"/>
          <p:nvPr/>
        </p:nvSpPr>
        <p:spPr bwMode="auto">
          <a:xfrm>
            <a:off x="5238179" y="256074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2" name="TextBox 611">
            <a:extLst>
              <a:ext uri="{FF2B5EF4-FFF2-40B4-BE49-F238E27FC236}">
                <a16:creationId xmlns:a16="http://schemas.microsoft.com/office/drawing/2014/main" id="{36E39532-2FCC-A34B-45B6-8CB4A2F1DB78}"/>
              </a:ext>
            </a:extLst>
          </p:cNvPr>
          <p:cNvSpPr txBox="1"/>
          <p:nvPr/>
        </p:nvSpPr>
        <p:spPr bwMode="auto">
          <a:xfrm>
            <a:off x="5359480" y="252043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3" name="TextBox 612">
            <a:extLst>
              <a:ext uri="{FF2B5EF4-FFF2-40B4-BE49-F238E27FC236}">
                <a16:creationId xmlns:a16="http://schemas.microsoft.com/office/drawing/2014/main" id="{98430D7C-C7C8-B6CC-F70E-EFD12490A6D6}"/>
              </a:ext>
            </a:extLst>
          </p:cNvPr>
          <p:cNvSpPr txBox="1"/>
          <p:nvPr/>
        </p:nvSpPr>
        <p:spPr bwMode="auto">
          <a:xfrm>
            <a:off x="5597710" y="247052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4" name="TextBox 613">
            <a:extLst>
              <a:ext uri="{FF2B5EF4-FFF2-40B4-BE49-F238E27FC236}">
                <a16:creationId xmlns:a16="http://schemas.microsoft.com/office/drawing/2014/main" id="{D3A5AD10-6EEE-B5FC-F93E-AC2A73FD7A7C}"/>
              </a:ext>
            </a:extLst>
          </p:cNvPr>
          <p:cNvSpPr txBox="1"/>
          <p:nvPr/>
        </p:nvSpPr>
        <p:spPr bwMode="auto">
          <a:xfrm>
            <a:off x="5626925" y="247052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5" name="TextBox 614">
            <a:extLst>
              <a:ext uri="{FF2B5EF4-FFF2-40B4-BE49-F238E27FC236}">
                <a16:creationId xmlns:a16="http://schemas.microsoft.com/office/drawing/2014/main" id="{23023757-1EE7-EC66-3440-ADA86165EDA8}"/>
              </a:ext>
            </a:extLst>
          </p:cNvPr>
          <p:cNvSpPr txBox="1"/>
          <p:nvPr/>
        </p:nvSpPr>
        <p:spPr bwMode="auto">
          <a:xfrm>
            <a:off x="5787885" y="238545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6" name="TextBox 615">
            <a:extLst>
              <a:ext uri="{FF2B5EF4-FFF2-40B4-BE49-F238E27FC236}">
                <a16:creationId xmlns:a16="http://schemas.microsoft.com/office/drawing/2014/main" id="{D0095484-67D5-BCD2-0E23-CDA2ECCC884B}"/>
              </a:ext>
            </a:extLst>
          </p:cNvPr>
          <p:cNvSpPr txBox="1"/>
          <p:nvPr/>
        </p:nvSpPr>
        <p:spPr bwMode="auto">
          <a:xfrm>
            <a:off x="5747207" y="24334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7" name="TextBox 616">
            <a:extLst>
              <a:ext uri="{FF2B5EF4-FFF2-40B4-BE49-F238E27FC236}">
                <a16:creationId xmlns:a16="http://schemas.microsoft.com/office/drawing/2014/main" id="{54EE162C-97D1-ED2A-7356-8595E9C8AE5E}"/>
              </a:ext>
            </a:extLst>
          </p:cNvPr>
          <p:cNvSpPr txBox="1"/>
          <p:nvPr/>
        </p:nvSpPr>
        <p:spPr bwMode="auto">
          <a:xfrm>
            <a:off x="5901668" y="238100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8" name="TextBox 617">
            <a:extLst>
              <a:ext uri="{FF2B5EF4-FFF2-40B4-BE49-F238E27FC236}">
                <a16:creationId xmlns:a16="http://schemas.microsoft.com/office/drawing/2014/main" id="{27C9F01A-B733-664B-61E1-0840E7257506}"/>
              </a:ext>
            </a:extLst>
          </p:cNvPr>
          <p:cNvSpPr txBox="1"/>
          <p:nvPr/>
        </p:nvSpPr>
        <p:spPr bwMode="auto">
          <a:xfrm>
            <a:off x="6134100" y="231354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19" name="TextBox 618">
            <a:extLst>
              <a:ext uri="{FF2B5EF4-FFF2-40B4-BE49-F238E27FC236}">
                <a16:creationId xmlns:a16="http://schemas.microsoft.com/office/drawing/2014/main" id="{91561B76-3717-6E78-9BB1-40027B127901}"/>
              </a:ext>
            </a:extLst>
          </p:cNvPr>
          <p:cNvSpPr txBox="1"/>
          <p:nvPr/>
        </p:nvSpPr>
        <p:spPr bwMode="auto">
          <a:xfrm>
            <a:off x="6336852" y="231354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0" name="TextBox 619">
            <a:extLst>
              <a:ext uri="{FF2B5EF4-FFF2-40B4-BE49-F238E27FC236}">
                <a16:creationId xmlns:a16="http://schemas.microsoft.com/office/drawing/2014/main" id="{B0FC31A6-0311-05ED-E267-2A7D64FE1CDE}"/>
              </a:ext>
            </a:extLst>
          </p:cNvPr>
          <p:cNvSpPr txBox="1"/>
          <p:nvPr/>
        </p:nvSpPr>
        <p:spPr bwMode="auto">
          <a:xfrm>
            <a:off x="6460490" y="228805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1" name="TextBox 620">
            <a:extLst>
              <a:ext uri="{FF2B5EF4-FFF2-40B4-BE49-F238E27FC236}">
                <a16:creationId xmlns:a16="http://schemas.microsoft.com/office/drawing/2014/main" id="{B3EF0807-B950-9996-5D21-3C73A8B9F772}"/>
              </a:ext>
            </a:extLst>
          </p:cNvPr>
          <p:cNvSpPr txBox="1"/>
          <p:nvPr/>
        </p:nvSpPr>
        <p:spPr bwMode="auto">
          <a:xfrm>
            <a:off x="6524048" y="228801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2" name="TextBox 621">
            <a:extLst>
              <a:ext uri="{FF2B5EF4-FFF2-40B4-BE49-F238E27FC236}">
                <a16:creationId xmlns:a16="http://schemas.microsoft.com/office/drawing/2014/main" id="{3796B640-D6D6-A1ED-B3EC-62638B588165}"/>
              </a:ext>
            </a:extLst>
          </p:cNvPr>
          <p:cNvSpPr txBox="1"/>
          <p:nvPr/>
        </p:nvSpPr>
        <p:spPr bwMode="auto">
          <a:xfrm>
            <a:off x="7320921" y="228657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3" name="TextBox 622">
            <a:extLst>
              <a:ext uri="{FF2B5EF4-FFF2-40B4-BE49-F238E27FC236}">
                <a16:creationId xmlns:a16="http://schemas.microsoft.com/office/drawing/2014/main" id="{C1BB57B5-A56E-8627-53F7-3E489F869C6D}"/>
              </a:ext>
            </a:extLst>
          </p:cNvPr>
          <p:cNvSpPr txBox="1"/>
          <p:nvPr/>
        </p:nvSpPr>
        <p:spPr bwMode="auto">
          <a:xfrm>
            <a:off x="6571098" y="228801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4" name="TextBox 623">
            <a:extLst>
              <a:ext uri="{FF2B5EF4-FFF2-40B4-BE49-F238E27FC236}">
                <a16:creationId xmlns:a16="http://schemas.microsoft.com/office/drawing/2014/main" id="{BC8AB73D-5BE4-B092-2C17-CB8CBF9C3641}"/>
              </a:ext>
            </a:extLst>
          </p:cNvPr>
          <p:cNvSpPr txBox="1"/>
          <p:nvPr/>
        </p:nvSpPr>
        <p:spPr bwMode="auto">
          <a:xfrm>
            <a:off x="6539093" y="228801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5" name="TextBox 624">
            <a:extLst>
              <a:ext uri="{FF2B5EF4-FFF2-40B4-BE49-F238E27FC236}">
                <a16:creationId xmlns:a16="http://schemas.microsoft.com/office/drawing/2014/main" id="{0B143C4A-115A-4DB4-39CC-3A6EB4878269}"/>
              </a:ext>
            </a:extLst>
          </p:cNvPr>
          <p:cNvSpPr txBox="1"/>
          <p:nvPr/>
        </p:nvSpPr>
        <p:spPr bwMode="auto">
          <a:xfrm>
            <a:off x="7066555" y="228805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6" name="TextBox 625">
            <a:extLst>
              <a:ext uri="{FF2B5EF4-FFF2-40B4-BE49-F238E27FC236}">
                <a16:creationId xmlns:a16="http://schemas.microsoft.com/office/drawing/2014/main" id="{B2C8F3FD-66D9-C317-369A-11FFB9ED0D60}"/>
              </a:ext>
            </a:extLst>
          </p:cNvPr>
          <p:cNvSpPr txBox="1"/>
          <p:nvPr/>
        </p:nvSpPr>
        <p:spPr bwMode="auto">
          <a:xfrm>
            <a:off x="7044844" y="228479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7" name="TextBox 626">
            <a:extLst>
              <a:ext uri="{FF2B5EF4-FFF2-40B4-BE49-F238E27FC236}">
                <a16:creationId xmlns:a16="http://schemas.microsoft.com/office/drawing/2014/main" id="{C64EAD08-B277-FC98-9A05-76861394A77F}"/>
              </a:ext>
            </a:extLst>
          </p:cNvPr>
          <p:cNvSpPr txBox="1"/>
          <p:nvPr/>
        </p:nvSpPr>
        <p:spPr bwMode="auto">
          <a:xfrm>
            <a:off x="7021696" y="228859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8" name="TextBox 627">
            <a:extLst>
              <a:ext uri="{FF2B5EF4-FFF2-40B4-BE49-F238E27FC236}">
                <a16:creationId xmlns:a16="http://schemas.microsoft.com/office/drawing/2014/main" id="{2CEAACC2-5D96-5AB3-463E-F404F115A411}"/>
              </a:ext>
            </a:extLst>
          </p:cNvPr>
          <p:cNvSpPr txBox="1"/>
          <p:nvPr/>
        </p:nvSpPr>
        <p:spPr bwMode="auto">
          <a:xfrm>
            <a:off x="7117114" y="229108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29" name="TextBox 628">
            <a:extLst>
              <a:ext uri="{FF2B5EF4-FFF2-40B4-BE49-F238E27FC236}">
                <a16:creationId xmlns:a16="http://schemas.microsoft.com/office/drawing/2014/main" id="{42291D48-4DA2-B398-C4C0-5F93B399517B}"/>
              </a:ext>
            </a:extLst>
          </p:cNvPr>
          <p:cNvSpPr txBox="1"/>
          <p:nvPr/>
        </p:nvSpPr>
        <p:spPr bwMode="auto">
          <a:xfrm>
            <a:off x="7170826" y="228781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0" name="TextBox 629">
            <a:extLst>
              <a:ext uri="{FF2B5EF4-FFF2-40B4-BE49-F238E27FC236}">
                <a16:creationId xmlns:a16="http://schemas.microsoft.com/office/drawing/2014/main" id="{6AD03CA1-525E-7F9C-B0E5-DC8A45C5BDBF}"/>
              </a:ext>
            </a:extLst>
          </p:cNvPr>
          <p:cNvSpPr txBox="1"/>
          <p:nvPr/>
        </p:nvSpPr>
        <p:spPr bwMode="auto">
          <a:xfrm>
            <a:off x="7190062" y="228781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1" name="TextBox 630">
            <a:extLst>
              <a:ext uri="{FF2B5EF4-FFF2-40B4-BE49-F238E27FC236}">
                <a16:creationId xmlns:a16="http://schemas.microsoft.com/office/drawing/2014/main" id="{009C1072-5FDB-2C2E-55A0-847B2F0EA5E0}"/>
              </a:ext>
            </a:extLst>
          </p:cNvPr>
          <p:cNvSpPr txBox="1"/>
          <p:nvPr/>
        </p:nvSpPr>
        <p:spPr bwMode="auto">
          <a:xfrm>
            <a:off x="6921501" y="228473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2" name="TextBox 631">
            <a:extLst>
              <a:ext uri="{FF2B5EF4-FFF2-40B4-BE49-F238E27FC236}">
                <a16:creationId xmlns:a16="http://schemas.microsoft.com/office/drawing/2014/main" id="{BE2C1369-8DB3-18F0-DC67-20479152A7F4}"/>
              </a:ext>
            </a:extLst>
          </p:cNvPr>
          <p:cNvSpPr txBox="1"/>
          <p:nvPr/>
        </p:nvSpPr>
        <p:spPr bwMode="auto">
          <a:xfrm>
            <a:off x="6590708" y="22881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3" name="TextBox 632">
            <a:extLst>
              <a:ext uri="{FF2B5EF4-FFF2-40B4-BE49-F238E27FC236}">
                <a16:creationId xmlns:a16="http://schemas.microsoft.com/office/drawing/2014/main" id="{75649E1A-453E-2BC6-EDF3-11F0047302D7}"/>
              </a:ext>
            </a:extLst>
          </p:cNvPr>
          <p:cNvSpPr txBox="1"/>
          <p:nvPr/>
        </p:nvSpPr>
        <p:spPr bwMode="auto">
          <a:xfrm>
            <a:off x="6622540" y="22881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4" name="TextBox 633">
            <a:extLst>
              <a:ext uri="{FF2B5EF4-FFF2-40B4-BE49-F238E27FC236}">
                <a16:creationId xmlns:a16="http://schemas.microsoft.com/office/drawing/2014/main" id="{648B220A-7CF2-1992-E79B-D8F4AD7719E5}"/>
              </a:ext>
            </a:extLst>
          </p:cNvPr>
          <p:cNvSpPr txBox="1"/>
          <p:nvPr/>
        </p:nvSpPr>
        <p:spPr bwMode="auto">
          <a:xfrm>
            <a:off x="6869212" y="22881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5" name="TextBox 634">
            <a:extLst>
              <a:ext uri="{FF2B5EF4-FFF2-40B4-BE49-F238E27FC236}">
                <a16:creationId xmlns:a16="http://schemas.microsoft.com/office/drawing/2014/main" id="{3731320B-823E-E713-47C9-D83754E3DC6D}"/>
              </a:ext>
            </a:extLst>
          </p:cNvPr>
          <p:cNvSpPr txBox="1"/>
          <p:nvPr/>
        </p:nvSpPr>
        <p:spPr bwMode="auto">
          <a:xfrm>
            <a:off x="6891171" y="228437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6" name="TextBox 635">
            <a:extLst>
              <a:ext uri="{FF2B5EF4-FFF2-40B4-BE49-F238E27FC236}">
                <a16:creationId xmlns:a16="http://schemas.microsoft.com/office/drawing/2014/main" id="{C087CD51-DAB4-0CF6-ECCA-69A234FCD595}"/>
              </a:ext>
            </a:extLst>
          </p:cNvPr>
          <p:cNvSpPr txBox="1"/>
          <p:nvPr/>
        </p:nvSpPr>
        <p:spPr bwMode="auto">
          <a:xfrm>
            <a:off x="6826115" y="229237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7" name="TextBox 636">
            <a:extLst>
              <a:ext uri="{FF2B5EF4-FFF2-40B4-BE49-F238E27FC236}">
                <a16:creationId xmlns:a16="http://schemas.microsoft.com/office/drawing/2014/main" id="{3446A916-9510-B79C-8FA1-92FA1B7D51D2}"/>
              </a:ext>
            </a:extLst>
          </p:cNvPr>
          <p:cNvSpPr txBox="1"/>
          <p:nvPr/>
        </p:nvSpPr>
        <p:spPr bwMode="auto">
          <a:xfrm>
            <a:off x="6779805" y="228733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8" name="TextBox 637">
            <a:extLst>
              <a:ext uri="{FF2B5EF4-FFF2-40B4-BE49-F238E27FC236}">
                <a16:creationId xmlns:a16="http://schemas.microsoft.com/office/drawing/2014/main" id="{878C8C94-A9E3-0AA7-D684-446093D01F2A}"/>
              </a:ext>
            </a:extLst>
          </p:cNvPr>
          <p:cNvSpPr txBox="1"/>
          <p:nvPr/>
        </p:nvSpPr>
        <p:spPr bwMode="auto">
          <a:xfrm>
            <a:off x="6802699" y="228803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39" name="TextBox 638">
            <a:extLst>
              <a:ext uri="{FF2B5EF4-FFF2-40B4-BE49-F238E27FC236}">
                <a16:creationId xmlns:a16="http://schemas.microsoft.com/office/drawing/2014/main" id="{0120477B-0148-C0C9-7304-3A7D504B2370}"/>
              </a:ext>
            </a:extLst>
          </p:cNvPr>
          <p:cNvSpPr txBox="1"/>
          <p:nvPr/>
        </p:nvSpPr>
        <p:spPr bwMode="auto">
          <a:xfrm>
            <a:off x="6726558" y="228867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0" name="TextBox 639">
            <a:extLst>
              <a:ext uri="{FF2B5EF4-FFF2-40B4-BE49-F238E27FC236}">
                <a16:creationId xmlns:a16="http://schemas.microsoft.com/office/drawing/2014/main" id="{1E9C9686-36CC-3A68-48A3-8FF7EB3FB1CD}"/>
              </a:ext>
            </a:extLst>
          </p:cNvPr>
          <p:cNvSpPr txBox="1"/>
          <p:nvPr/>
        </p:nvSpPr>
        <p:spPr bwMode="auto">
          <a:xfrm>
            <a:off x="6745823" y="228867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1" name="TextBox 640">
            <a:extLst>
              <a:ext uri="{FF2B5EF4-FFF2-40B4-BE49-F238E27FC236}">
                <a16:creationId xmlns:a16="http://schemas.microsoft.com/office/drawing/2014/main" id="{CD31DE25-7140-4C57-5A75-41BEA4A769F9}"/>
              </a:ext>
            </a:extLst>
          </p:cNvPr>
          <p:cNvSpPr txBox="1"/>
          <p:nvPr/>
        </p:nvSpPr>
        <p:spPr bwMode="auto">
          <a:xfrm>
            <a:off x="6704548" y="228558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2" name="TextBox 641">
            <a:extLst>
              <a:ext uri="{FF2B5EF4-FFF2-40B4-BE49-F238E27FC236}">
                <a16:creationId xmlns:a16="http://schemas.microsoft.com/office/drawing/2014/main" id="{F706D701-4912-A58D-AFA8-EFAAB4E6377F}"/>
              </a:ext>
            </a:extLst>
          </p:cNvPr>
          <p:cNvSpPr txBox="1"/>
          <p:nvPr/>
        </p:nvSpPr>
        <p:spPr bwMode="auto">
          <a:xfrm>
            <a:off x="6637857" y="228612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3" name="TextBox 642">
            <a:extLst>
              <a:ext uri="{FF2B5EF4-FFF2-40B4-BE49-F238E27FC236}">
                <a16:creationId xmlns:a16="http://schemas.microsoft.com/office/drawing/2014/main" id="{C644FF92-F1EC-C761-A231-492EAEE1DAF8}"/>
              </a:ext>
            </a:extLst>
          </p:cNvPr>
          <p:cNvSpPr txBox="1"/>
          <p:nvPr/>
        </p:nvSpPr>
        <p:spPr bwMode="auto">
          <a:xfrm>
            <a:off x="6663171" y="228957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4" name="TextBox 643">
            <a:extLst>
              <a:ext uri="{FF2B5EF4-FFF2-40B4-BE49-F238E27FC236}">
                <a16:creationId xmlns:a16="http://schemas.microsoft.com/office/drawing/2014/main" id="{86056A7C-55F0-6BF1-B99D-D7286A3BB069}"/>
              </a:ext>
            </a:extLst>
          </p:cNvPr>
          <p:cNvSpPr txBox="1"/>
          <p:nvPr/>
        </p:nvSpPr>
        <p:spPr bwMode="auto">
          <a:xfrm>
            <a:off x="6682456" y="228936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5" name="TextBox 644">
            <a:extLst>
              <a:ext uri="{FF2B5EF4-FFF2-40B4-BE49-F238E27FC236}">
                <a16:creationId xmlns:a16="http://schemas.microsoft.com/office/drawing/2014/main" id="{2B740F10-0401-C7F4-7146-7B9656F411E9}"/>
              </a:ext>
            </a:extLst>
          </p:cNvPr>
          <p:cNvSpPr txBox="1"/>
          <p:nvPr/>
        </p:nvSpPr>
        <p:spPr bwMode="auto">
          <a:xfrm>
            <a:off x="8330963" y="240573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6" name="TextBox 645">
            <a:extLst>
              <a:ext uri="{FF2B5EF4-FFF2-40B4-BE49-F238E27FC236}">
                <a16:creationId xmlns:a16="http://schemas.microsoft.com/office/drawing/2014/main" id="{D52A81C0-FEDB-5E83-4BF9-6F1EC22FA7A8}"/>
              </a:ext>
            </a:extLst>
          </p:cNvPr>
          <p:cNvSpPr txBox="1"/>
          <p:nvPr/>
        </p:nvSpPr>
        <p:spPr bwMode="auto">
          <a:xfrm>
            <a:off x="8413513" y="236446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7" name="TextBox 646">
            <a:extLst>
              <a:ext uri="{FF2B5EF4-FFF2-40B4-BE49-F238E27FC236}">
                <a16:creationId xmlns:a16="http://schemas.microsoft.com/office/drawing/2014/main" id="{1A655980-C05E-9B39-162E-405C07ECB3E3}"/>
              </a:ext>
            </a:extLst>
          </p:cNvPr>
          <p:cNvSpPr txBox="1"/>
          <p:nvPr/>
        </p:nvSpPr>
        <p:spPr bwMode="auto">
          <a:xfrm>
            <a:off x="8539431" y="22818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8" name="TextBox 647">
            <a:extLst>
              <a:ext uri="{FF2B5EF4-FFF2-40B4-BE49-F238E27FC236}">
                <a16:creationId xmlns:a16="http://schemas.microsoft.com/office/drawing/2014/main" id="{0391B49E-0A1A-6685-F84F-2CDD63AD9D95}"/>
              </a:ext>
            </a:extLst>
          </p:cNvPr>
          <p:cNvSpPr txBox="1"/>
          <p:nvPr/>
        </p:nvSpPr>
        <p:spPr bwMode="auto">
          <a:xfrm>
            <a:off x="8652819" y="22659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49" name="TextBox 648">
            <a:extLst>
              <a:ext uri="{FF2B5EF4-FFF2-40B4-BE49-F238E27FC236}">
                <a16:creationId xmlns:a16="http://schemas.microsoft.com/office/drawing/2014/main" id="{0CBB2E97-6FED-2C5E-AD28-F179F0F48228}"/>
              </a:ext>
            </a:extLst>
          </p:cNvPr>
          <p:cNvSpPr txBox="1"/>
          <p:nvPr/>
        </p:nvSpPr>
        <p:spPr bwMode="auto">
          <a:xfrm>
            <a:off x="8697023" y="226911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0" name="TextBox 649">
            <a:extLst>
              <a:ext uri="{FF2B5EF4-FFF2-40B4-BE49-F238E27FC236}">
                <a16:creationId xmlns:a16="http://schemas.microsoft.com/office/drawing/2014/main" id="{1188778F-ADC1-1D0E-AD45-12444F1A441B}"/>
              </a:ext>
            </a:extLst>
          </p:cNvPr>
          <p:cNvSpPr txBox="1"/>
          <p:nvPr/>
        </p:nvSpPr>
        <p:spPr bwMode="auto">
          <a:xfrm>
            <a:off x="8808096" y="226910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1" name="TextBox 650">
            <a:extLst>
              <a:ext uri="{FF2B5EF4-FFF2-40B4-BE49-F238E27FC236}">
                <a16:creationId xmlns:a16="http://schemas.microsoft.com/office/drawing/2014/main" id="{89931C20-56DC-C1FA-C32B-1FB6389212F1}"/>
              </a:ext>
            </a:extLst>
          </p:cNvPr>
          <p:cNvSpPr txBox="1"/>
          <p:nvPr/>
        </p:nvSpPr>
        <p:spPr bwMode="auto">
          <a:xfrm>
            <a:off x="9014517" y="227228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2" name="TextBox 651">
            <a:extLst>
              <a:ext uri="{FF2B5EF4-FFF2-40B4-BE49-F238E27FC236}">
                <a16:creationId xmlns:a16="http://schemas.microsoft.com/office/drawing/2014/main" id="{EC53CEDD-63EA-6DAF-1CCE-AC08B9E998F4}"/>
              </a:ext>
            </a:extLst>
          </p:cNvPr>
          <p:cNvSpPr txBox="1"/>
          <p:nvPr/>
        </p:nvSpPr>
        <p:spPr bwMode="auto">
          <a:xfrm>
            <a:off x="9188517" y="226539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3" name="TextBox 652">
            <a:extLst>
              <a:ext uri="{FF2B5EF4-FFF2-40B4-BE49-F238E27FC236}">
                <a16:creationId xmlns:a16="http://schemas.microsoft.com/office/drawing/2014/main" id="{DD8A325B-31BE-6BB0-B08F-AF735B2C77C9}"/>
              </a:ext>
            </a:extLst>
          </p:cNvPr>
          <p:cNvSpPr txBox="1"/>
          <p:nvPr/>
        </p:nvSpPr>
        <p:spPr bwMode="auto">
          <a:xfrm>
            <a:off x="9054916" y="226759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4" name="TextBox 653">
            <a:extLst>
              <a:ext uri="{FF2B5EF4-FFF2-40B4-BE49-F238E27FC236}">
                <a16:creationId xmlns:a16="http://schemas.microsoft.com/office/drawing/2014/main" id="{D221FD07-334C-64F0-714D-FEB678CD75D2}"/>
              </a:ext>
            </a:extLst>
          </p:cNvPr>
          <p:cNvSpPr txBox="1"/>
          <p:nvPr/>
        </p:nvSpPr>
        <p:spPr bwMode="auto">
          <a:xfrm>
            <a:off x="9236499" y="22659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5" name="TextBox 654">
            <a:extLst>
              <a:ext uri="{FF2B5EF4-FFF2-40B4-BE49-F238E27FC236}">
                <a16:creationId xmlns:a16="http://schemas.microsoft.com/office/drawing/2014/main" id="{F798622D-ADA0-E3AB-D095-1610A9541177}"/>
              </a:ext>
            </a:extLst>
          </p:cNvPr>
          <p:cNvSpPr txBox="1"/>
          <p:nvPr/>
        </p:nvSpPr>
        <p:spPr bwMode="auto">
          <a:xfrm>
            <a:off x="9080752" y="226635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6" name="TextBox 655">
            <a:extLst>
              <a:ext uri="{FF2B5EF4-FFF2-40B4-BE49-F238E27FC236}">
                <a16:creationId xmlns:a16="http://schemas.microsoft.com/office/drawing/2014/main" id="{61ED7E44-62EE-E304-3A80-02D4D4C884D2}"/>
              </a:ext>
            </a:extLst>
          </p:cNvPr>
          <p:cNvSpPr txBox="1"/>
          <p:nvPr/>
        </p:nvSpPr>
        <p:spPr bwMode="auto">
          <a:xfrm>
            <a:off x="9091204" y="226635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7" name="TextBox 656">
            <a:extLst>
              <a:ext uri="{FF2B5EF4-FFF2-40B4-BE49-F238E27FC236}">
                <a16:creationId xmlns:a16="http://schemas.microsoft.com/office/drawing/2014/main" id="{50EB33D3-0E0C-E897-C4DB-A0C82778BBE3}"/>
              </a:ext>
            </a:extLst>
          </p:cNvPr>
          <p:cNvSpPr txBox="1"/>
          <p:nvPr/>
        </p:nvSpPr>
        <p:spPr bwMode="auto">
          <a:xfrm>
            <a:off x="9351154" y="224369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8" name="TextBox 657">
            <a:extLst>
              <a:ext uri="{FF2B5EF4-FFF2-40B4-BE49-F238E27FC236}">
                <a16:creationId xmlns:a16="http://schemas.microsoft.com/office/drawing/2014/main" id="{1C65609D-61D5-9B8F-5073-C9363DDDA2FB}"/>
              </a:ext>
            </a:extLst>
          </p:cNvPr>
          <p:cNvSpPr txBox="1"/>
          <p:nvPr/>
        </p:nvSpPr>
        <p:spPr bwMode="auto">
          <a:xfrm>
            <a:off x="9536587" y="222134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59" name="TextBox 658">
            <a:extLst>
              <a:ext uri="{FF2B5EF4-FFF2-40B4-BE49-F238E27FC236}">
                <a16:creationId xmlns:a16="http://schemas.microsoft.com/office/drawing/2014/main" id="{4C188707-3A02-09AE-ACD6-5391D379AC49}"/>
              </a:ext>
            </a:extLst>
          </p:cNvPr>
          <p:cNvSpPr txBox="1"/>
          <p:nvPr/>
        </p:nvSpPr>
        <p:spPr bwMode="auto">
          <a:xfrm>
            <a:off x="9584569" y="222134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0" name="TextBox 659">
            <a:extLst>
              <a:ext uri="{FF2B5EF4-FFF2-40B4-BE49-F238E27FC236}">
                <a16:creationId xmlns:a16="http://schemas.microsoft.com/office/drawing/2014/main" id="{4D0F46DE-9396-9D33-ED74-7FE052527840}"/>
              </a:ext>
            </a:extLst>
          </p:cNvPr>
          <p:cNvSpPr txBox="1"/>
          <p:nvPr/>
        </p:nvSpPr>
        <p:spPr bwMode="auto">
          <a:xfrm>
            <a:off x="9644698" y="222134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1" name="TextBox 660">
            <a:extLst>
              <a:ext uri="{FF2B5EF4-FFF2-40B4-BE49-F238E27FC236}">
                <a16:creationId xmlns:a16="http://schemas.microsoft.com/office/drawing/2014/main" id="{22FED740-2E73-3BEF-1150-3C3FD34A3200}"/>
              </a:ext>
            </a:extLst>
          </p:cNvPr>
          <p:cNvSpPr txBox="1"/>
          <p:nvPr/>
        </p:nvSpPr>
        <p:spPr bwMode="auto">
          <a:xfrm>
            <a:off x="9919231" y="21987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2" name="TextBox 661">
            <a:extLst>
              <a:ext uri="{FF2B5EF4-FFF2-40B4-BE49-F238E27FC236}">
                <a16:creationId xmlns:a16="http://schemas.microsoft.com/office/drawing/2014/main" id="{D2AD68BE-0480-B621-638F-B315D0D2CB16}"/>
              </a:ext>
            </a:extLst>
          </p:cNvPr>
          <p:cNvSpPr txBox="1"/>
          <p:nvPr/>
        </p:nvSpPr>
        <p:spPr bwMode="auto">
          <a:xfrm>
            <a:off x="10779491" y="219253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3" name="TextBox 662">
            <a:extLst>
              <a:ext uri="{FF2B5EF4-FFF2-40B4-BE49-F238E27FC236}">
                <a16:creationId xmlns:a16="http://schemas.microsoft.com/office/drawing/2014/main" id="{77D4C4E7-F763-0758-E4E9-441729F8D19F}"/>
              </a:ext>
            </a:extLst>
          </p:cNvPr>
          <p:cNvSpPr txBox="1"/>
          <p:nvPr/>
        </p:nvSpPr>
        <p:spPr bwMode="auto">
          <a:xfrm>
            <a:off x="9979360" y="21987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4" name="TextBox 663">
            <a:extLst>
              <a:ext uri="{FF2B5EF4-FFF2-40B4-BE49-F238E27FC236}">
                <a16:creationId xmlns:a16="http://schemas.microsoft.com/office/drawing/2014/main" id="{AAFDCB74-8EE2-71BE-4B58-F6A12E0334B8}"/>
              </a:ext>
            </a:extLst>
          </p:cNvPr>
          <p:cNvSpPr txBox="1"/>
          <p:nvPr/>
        </p:nvSpPr>
        <p:spPr bwMode="auto">
          <a:xfrm>
            <a:off x="10024208" y="220123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5" name="TextBox 664">
            <a:extLst>
              <a:ext uri="{FF2B5EF4-FFF2-40B4-BE49-F238E27FC236}">
                <a16:creationId xmlns:a16="http://schemas.microsoft.com/office/drawing/2014/main" id="{817FBC8E-4CAF-93F2-4E1D-0F3CAEC52668}"/>
              </a:ext>
            </a:extLst>
          </p:cNvPr>
          <p:cNvSpPr txBox="1"/>
          <p:nvPr/>
        </p:nvSpPr>
        <p:spPr bwMode="auto">
          <a:xfrm>
            <a:off x="10042584" y="21987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6" name="TextBox 665">
            <a:extLst>
              <a:ext uri="{FF2B5EF4-FFF2-40B4-BE49-F238E27FC236}">
                <a16:creationId xmlns:a16="http://schemas.microsoft.com/office/drawing/2014/main" id="{C46679C9-EF14-BDB0-6A62-AAD195A3DCB0}"/>
              </a:ext>
            </a:extLst>
          </p:cNvPr>
          <p:cNvSpPr txBox="1"/>
          <p:nvPr/>
        </p:nvSpPr>
        <p:spPr bwMode="auto">
          <a:xfrm>
            <a:off x="10090723" y="21987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7" name="TextBox 666">
            <a:extLst>
              <a:ext uri="{FF2B5EF4-FFF2-40B4-BE49-F238E27FC236}">
                <a16:creationId xmlns:a16="http://schemas.microsoft.com/office/drawing/2014/main" id="{1D23D999-40CD-4073-B35E-18B523ECEA30}"/>
              </a:ext>
            </a:extLst>
          </p:cNvPr>
          <p:cNvSpPr txBox="1"/>
          <p:nvPr/>
        </p:nvSpPr>
        <p:spPr bwMode="auto">
          <a:xfrm>
            <a:off x="9994445" y="21987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8" name="TextBox 667">
            <a:extLst>
              <a:ext uri="{FF2B5EF4-FFF2-40B4-BE49-F238E27FC236}">
                <a16:creationId xmlns:a16="http://schemas.microsoft.com/office/drawing/2014/main" id="{1C8FC61F-A8B4-B02B-8EAC-FDDA11230D85}"/>
              </a:ext>
            </a:extLst>
          </p:cNvPr>
          <p:cNvSpPr txBox="1"/>
          <p:nvPr/>
        </p:nvSpPr>
        <p:spPr bwMode="auto">
          <a:xfrm>
            <a:off x="10226430" y="219478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69" name="TextBox 668">
            <a:extLst>
              <a:ext uri="{FF2B5EF4-FFF2-40B4-BE49-F238E27FC236}">
                <a16:creationId xmlns:a16="http://schemas.microsoft.com/office/drawing/2014/main" id="{B374021F-8119-D559-2E00-DAD33DF0C3F7}"/>
              </a:ext>
            </a:extLst>
          </p:cNvPr>
          <p:cNvSpPr txBox="1"/>
          <p:nvPr/>
        </p:nvSpPr>
        <p:spPr bwMode="auto">
          <a:xfrm>
            <a:off x="10633653" y="219840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0" name="TextBox 669">
            <a:extLst>
              <a:ext uri="{FF2B5EF4-FFF2-40B4-BE49-F238E27FC236}">
                <a16:creationId xmlns:a16="http://schemas.microsoft.com/office/drawing/2014/main" id="{A14C37B0-0279-284E-8D02-332E9967CD6F}"/>
              </a:ext>
            </a:extLst>
          </p:cNvPr>
          <p:cNvSpPr txBox="1"/>
          <p:nvPr/>
        </p:nvSpPr>
        <p:spPr bwMode="auto">
          <a:xfrm>
            <a:off x="10725102" y="219225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1" name="TextBox 670">
            <a:extLst>
              <a:ext uri="{FF2B5EF4-FFF2-40B4-BE49-F238E27FC236}">
                <a16:creationId xmlns:a16="http://schemas.microsoft.com/office/drawing/2014/main" id="{00A10BAC-3B3D-AA83-57F4-4544C2B2F274}"/>
              </a:ext>
            </a:extLst>
          </p:cNvPr>
          <p:cNvSpPr txBox="1"/>
          <p:nvPr/>
        </p:nvSpPr>
        <p:spPr bwMode="auto">
          <a:xfrm>
            <a:off x="10280174" y="219541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2" name="TextBox 671">
            <a:extLst>
              <a:ext uri="{FF2B5EF4-FFF2-40B4-BE49-F238E27FC236}">
                <a16:creationId xmlns:a16="http://schemas.microsoft.com/office/drawing/2014/main" id="{A29D5439-8FCC-9617-6E84-C1DA0D4250C6}"/>
              </a:ext>
            </a:extLst>
          </p:cNvPr>
          <p:cNvSpPr txBox="1"/>
          <p:nvPr/>
        </p:nvSpPr>
        <p:spPr bwMode="auto">
          <a:xfrm>
            <a:off x="10115778" y="21979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3" name="TextBox 672">
            <a:extLst>
              <a:ext uri="{FF2B5EF4-FFF2-40B4-BE49-F238E27FC236}">
                <a16:creationId xmlns:a16="http://schemas.microsoft.com/office/drawing/2014/main" id="{765703AF-2BD0-C69F-F24C-6B9FF7E164FE}"/>
              </a:ext>
            </a:extLst>
          </p:cNvPr>
          <p:cNvSpPr txBox="1"/>
          <p:nvPr/>
        </p:nvSpPr>
        <p:spPr bwMode="auto">
          <a:xfrm>
            <a:off x="10136333" y="219478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4" name="TextBox 673">
            <a:extLst>
              <a:ext uri="{FF2B5EF4-FFF2-40B4-BE49-F238E27FC236}">
                <a16:creationId xmlns:a16="http://schemas.microsoft.com/office/drawing/2014/main" id="{3AC20967-9B15-4286-024A-617A2FD8C145}"/>
              </a:ext>
            </a:extLst>
          </p:cNvPr>
          <p:cNvSpPr txBox="1"/>
          <p:nvPr/>
        </p:nvSpPr>
        <p:spPr bwMode="auto">
          <a:xfrm>
            <a:off x="10163321" y="219478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5" name="TextBox 674">
            <a:extLst>
              <a:ext uri="{FF2B5EF4-FFF2-40B4-BE49-F238E27FC236}">
                <a16:creationId xmlns:a16="http://schemas.microsoft.com/office/drawing/2014/main" id="{FAC5F00F-BFEB-348F-F0E5-47C775683307}"/>
              </a:ext>
            </a:extLst>
          </p:cNvPr>
          <p:cNvSpPr txBox="1"/>
          <p:nvPr/>
        </p:nvSpPr>
        <p:spPr bwMode="auto">
          <a:xfrm>
            <a:off x="10188100" y="219130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6" name="TextBox 675">
            <a:extLst>
              <a:ext uri="{FF2B5EF4-FFF2-40B4-BE49-F238E27FC236}">
                <a16:creationId xmlns:a16="http://schemas.microsoft.com/office/drawing/2014/main" id="{E945388B-803F-0211-6FDD-ED644063A07F}"/>
              </a:ext>
            </a:extLst>
          </p:cNvPr>
          <p:cNvSpPr txBox="1"/>
          <p:nvPr/>
        </p:nvSpPr>
        <p:spPr bwMode="auto">
          <a:xfrm>
            <a:off x="10313826" y="21950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7" name="TextBox 676">
            <a:extLst>
              <a:ext uri="{FF2B5EF4-FFF2-40B4-BE49-F238E27FC236}">
                <a16:creationId xmlns:a16="http://schemas.microsoft.com/office/drawing/2014/main" id="{DD1F0B09-BCB9-98C7-1C95-860D85E3F313}"/>
              </a:ext>
            </a:extLst>
          </p:cNvPr>
          <p:cNvSpPr txBox="1"/>
          <p:nvPr/>
        </p:nvSpPr>
        <p:spPr bwMode="auto">
          <a:xfrm>
            <a:off x="10522310" y="219223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8" name="TextBox 677">
            <a:extLst>
              <a:ext uri="{FF2B5EF4-FFF2-40B4-BE49-F238E27FC236}">
                <a16:creationId xmlns:a16="http://schemas.microsoft.com/office/drawing/2014/main" id="{799A20A2-D31A-DCE3-4590-1220218618FB}"/>
              </a:ext>
            </a:extLst>
          </p:cNvPr>
          <p:cNvSpPr txBox="1"/>
          <p:nvPr/>
        </p:nvSpPr>
        <p:spPr bwMode="auto">
          <a:xfrm>
            <a:off x="10470299" y="21950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79" name="TextBox 678">
            <a:extLst>
              <a:ext uri="{FF2B5EF4-FFF2-40B4-BE49-F238E27FC236}">
                <a16:creationId xmlns:a16="http://schemas.microsoft.com/office/drawing/2014/main" id="{1516CF8E-191F-9507-0251-89F9666477E6}"/>
              </a:ext>
            </a:extLst>
          </p:cNvPr>
          <p:cNvSpPr txBox="1"/>
          <p:nvPr/>
        </p:nvSpPr>
        <p:spPr bwMode="auto">
          <a:xfrm>
            <a:off x="10400267" y="219192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80" name="TextBox 679">
            <a:extLst>
              <a:ext uri="{FF2B5EF4-FFF2-40B4-BE49-F238E27FC236}">
                <a16:creationId xmlns:a16="http://schemas.microsoft.com/office/drawing/2014/main" id="{4F3DDB63-A086-32CB-A3CA-FE0D5092A587}"/>
              </a:ext>
            </a:extLst>
          </p:cNvPr>
          <p:cNvSpPr txBox="1"/>
          <p:nvPr/>
        </p:nvSpPr>
        <p:spPr bwMode="auto">
          <a:xfrm>
            <a:off x="10339293" y="21950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81" name="TextBox 680">
            <a:extLst>
              <a:ext uri="{FF2B5EF4-FFF2-40B4-BE49-F238E27FC236}">
                <a16:creationId xmlns:a16="http://schemas.microsoft.com/office/drawing/2014/main" id="{6E28A77A-A74E-1161-493D-008F9CB45BB9}"/>
              </a:ext>
            </a:extLst>
          </p:cNvPr>
          <p:cNvSpPr txBox="1"/>
          <p:nvPr/>
        </p:nvSpPr>
        <p:spPr bwMode="auto">
          <a:xfrm>
            <a:off x="10355201" y="21950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82" name="TextBox 681">
            <a:extLst>
              <a:ext uri="{FF2B5EF4-FFF2-40B4-BE49-F238E27FC236}">
                <a16:creationId xmlns:a16="http://schemas.microsoft.com/office/drawing/2014/main" id="{D79861E3-7B5B-C5DA-E646-3141F6268C9C}"/>
              </a:ext>
            </a:extLst>
          </p:cNvPr>
          <p:cNvSpPr txBox="1"/>
          <p:nvPr/>
        </p:nvSpPr>
        <p:spPr bwMode="auto">
          <a:xfrm>
            <a:off x="10367419" y="219501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1"/>
                </a:solidFill>
                <a:latin typeface="Calibri" panose="020F0502020204030204" pitchFamily="34" charset="0"/>
              </a:rPr>
              <a:t>+</a:t>
            </a:r>
          </a:p>
        </p:txBody>
      </p:sp>
      <p:sp>
        <p:nvSpPr>
          <p:cNvPr id="683" name="TextBox 682">
            <a:extLst>
              <a:ext uri="{FF2B5EF4-FFF2-40B4-BE49-F238E27FC236}">
                <a16:creationId xmlns:a16="http://schemas.microsoft.com/office/drawing/2014/main" id="{5759827A-A9D0-F974-7D03-B4DB2271306B}"/>
              </a:ext>
            </a:extLst>
          </p:cNvPr>
          <p:cNvSpPr txBox="1"/>
          <p:nvPr/>
        </p:nvSpPr>
        <p:spPr bwMode="auto">
          <a:xfrm>
            <a:off x="8196097" y="261102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4" name="TextBox 683">
            <a:extLst>
              <a:ext uri="{FF2B5EF4-FFF2-40B4-BE49-F238E27FC236}">
                <a16:creationId xmlns:a16="http://schemas.microsoft.com/office/drawing/2014/main" id="{A662F90E-5894-7FEE-3E64-988FD292E12E}"/>
              </a:ext>
            </a:extLst>
          </p:cNvPr>
          <p:cNvSpPr txBox="1"/>
          <p:nvPr/>
        </p:nvSpPr>
        <p:spPr bwMode="auto">
          <a:xfrm>
            <a:off x="8232633" y="260459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5" name="TextBox 684">
            <a:extLst>
              <a:ext uri="{FF2B5EF4-FFF2-40B4-BE49-F238E27FC236}">
                <a16:creationId xmlns:a16="http://schemas.microsoft.com/office/drawing/2014/main" id="{D9BD9E43-E930-6893-81FE-90F2DFA3E935}"/>
              </a:ext>
            </a:extLst>
          </p:cNvPr>
          <p:cNvSpPr txBox="1"/>
          <p:nvPr/>
        </p:nvSpPr>
        <p:spPr bwMode="auto">
          <a:xfrm>
            <a:off x="8436822" y="255203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6" name="TextBox 685">
            <a:extLst>
              <a:ext uri="{FF2B5EF4-FFF2-40B4-BE49-F238E27FC236}">
                <a16:creationId xmlns:a16="http://schemas.microsoft.com/office/drawing/2014/main" id="{C1510B6C-7F36-031B-98AE-B834DF76D688}"/>
              </a:ext>
            </a:extLst>
          </p:cNvPr>
          <p:cNvSpPr txBox="1"/>
          <p:nvPr/>
        </p:nvSpPr>
        <p:spPr bwMode="auto">
          <a:xfrm>
            <a:off x="8462187" y="255318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7" name="TextBox 686">
            <a:extLst>
              <a:ext uri="{FF2B5EF4-FFF2-40B4-BE49-F238E27FC236}">
                <a16:creationId xmlns:a16="http://schemas.microsoft.com/office/drawing/2014/main" id="{32551E36-3438-C29C-9B3E-04441C45159D}"/>
              </a:ext>
            </a:extLst>
          </p:cNvPr>
          <p:cNvSpPr txBox="1"/>
          <p:nvPr/>
        </p:nvSpPr>
        <p:spPr bwMode="auto">
          <a:xfrm>
            <a:off x="8541382" y="25346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8" name="TextBox 687">
            <a:extLst>
              <a:ext uri="{FF2B5EF4-FFF2-40B4-BE49-F238E27FC236}">
                <a16:creationId xmlns:a16="http://schemas.microsoft.com/office/drawing/2014/main" id="{FDE86422-3172-7B93-AF5A-AE89DDBA1BA3}"/>
              </a:ext>
            </a:extLst>
          </p:cNvPr>
          <p:cNvSpPr txBox="1"/>
          <p:nvPr/>
        </p:nvSpPr>
        <p:spPr bwMode="auto">
          <a:xfrm>
            <a:off x="8675397" y="250882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89" name="TextBox 688">
            <a:extLst>
              <a:ext uri="{FF2B5EF4-FFF2-40B4-BE49-F238E27FC236}">
                <a16:creationId xmlns:a16="http://schemas.microsoft.com/office/drawing/2014/main" id="{EE72936C-56B3-080F-87CA-62B1F4E71E29}"/>
              </a:ext>
            </a:extLst>
          </p:cNvPr>
          <p:cNvSpPr txBox="1"/>
          <p:nvPr/>
        </p:nvSpPr>
        <p:spPr bwMode="auto">
          <a:xfrm>
            <a:off x="8782872" y="249030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0" name="TextBox 689">
            <a:extLst>
              <a:ext uri="{FF2B5EF4-FFF2-40B4-BE49-F238E27FC236}">
                <a16:creationId xmlns:a16="http://schemas.microsoft.com/office/drawing/2014/main" id="{09934412-6783-588A-D3C0-FECCC9B4A751}"/>
              </a:ext>
            </a:extLst>
          </p:cNvPr>
          <p:cNvSpPr txBox="1"/>
          <p:nvPr/>
        </p:nvSpPr>
        <p:spPr bwMode="auto">
          <a:xfrm>
            <a:off x="8855787" y="24904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1" name="TextBox 690">
            <a:extLst>
              <a:ext uri="{FF2B5EF4-FFF2-40B4-BE49-F238E27FC236}">
                <a16:creationId xmlns:a16="http://schemas.microsoft.com/office/drawing/2014/main" id="{689C0F97-7569-10D5-0462-D4AD96221625}"/>
              </a:ext>
            </a:extLst>
          </p:cNvPr>
          <p:cNvSpPr txBox="1"/>
          <p:nvPr/>
        </p:nvSpPr>
        <p:spPr bwMode="auto">
          <a:xfrm>
            <a:off x="9081712" y="24237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2" name="TextBox 691">
            <a:extLst>
              <a:ext uri="{FF2B5EF4-FFF2-40B4-BE49-F238E27FC236}">
                <a16:creationId xmlns:a16="http://schemas.microsoft.com/office/drawing/2014/main" id="{FC97BAD6-E9B2-CDA2-A893-48B72B934B25}"/>
              </a:ext>
            </a:extLst>
          </p:cNvPr>
          <p:cNvSpPr txBox="1"/>
          <p:nvPr/>
        </p:nvSpPr>
        <p:spPr bwMode="auto">
          <a:xfrm>
            <a:off x="9133046" y="242088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3" name="TextBox 692">
            <a:extLst>
              <a:ext uri="{FF2B5EF4-FFF2-40B4-BE49-F238E27FC236}">
                <a16:creationId xmlns:a16="http://schemas.microsoft.com/office/drawing/2014/main" id="{750E6035-B27D-7676-49F7-60EAC339A41D}"/>
              </a:ext>
            </a:extLst>
          </p:cNvPr>
          <p:cNvSpPr txBox="1"/>
          <p:nvPr/>
        </p:nvSpPr>
        <p:spPr bwMode="auto">
          <a:xfrm>
            <a:off x="9206074" y="242373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4" name="TextBox 693">
            <a:extLst>
              <a:ext uri="{FF2B5EF4-FFF2-40B4-BE49-F238E27FC236}">
                <a16:creationId xmlns:a16="http://schemas.microsoft.com/office/drawing/2014/main" id="{894D0FB6-1BAE-5D64-96F4-44A7AC49C01A}"/>
              </a:ext>
            </a:extLst>
          </p:cNvPr>
          <p:cNvSpPr txBox="1"/>
          <p:nvPr/>
        </p:nvSpPr>
        <p:spPr bwMode="auto">
          <a:xfrm>
            <a:off x="9441784" y="242755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5" name="TextBox 694">
            <a:extLst>
              <a:ext uri="{FF2B5EF4-FFF2-40B4-BE49-F238E27FC236}">
                <a16:creationId xmlns:a16="http://schemas.microsoft.com/office/drawing/2014/main" id="{BF59FF6E-F205-9266-98E1-6FB82AAF4E13}"/>
              </a:ext>
            </a:extLst>
          </p:cNvPr>
          <p:cNvSpPr txBox="1"/>
          <p:nvPr/>
        </p:nvSpPr>
        <p:spPr bwMode="auto">
          <a:xfrm>
            <a:off x="9362354" y="24312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6" name="TextBox 695">
            <a:extLst>
              <a:ext uri="{FF2B5EF4-FFF2-40B4-BE49-F238E27FC236}">
                <a16:creationId xmlns:a16="http://schemas.microsoft.com/office/drawing/2014/main" id="{AD08F866-7BB3-4069-BC8D-54C5E272AE1C}"/>
              </a:ext>
            </a:extLst>
          </p:cNvPr>
          <p:cNvSpPr txBox="1"/>
          <p:nvPr/>
        </p:nvSpPr>
        <p:spPr bwMode="auto">
          <a:xfrm>
            <a:off x="9407593" y="24312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7" name="TextBox 696">
            <a:extLst>
              <a:ext uri="{FF2B5EF4-FFF2-40B4-BE49-F238E27FC236}">
                <a16:creationId xmlns:a16="http://schemas.microsoft.com/office/drawing/2014/main" id="{6F76302A-783F-D3BE-3D4A-CF4CAAA24452}"/>
              </a:ext>
            </a:extLst>
          </p:cNvPr>
          <p:cNvSpPr txBox="1"/>
          <p:nvPr/>
        </p:nvSpPr>
        <p:spPr bwMode="auto">
          <a:xfrm>
            <a:off x="9668450" y="24054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8" name="TextBox 697">
            <a:extLst>
              <a:ext uri="{FF2B5EF4-FFF2-40B4-BE49-F238E27FC236}">
                <a16:creationId xmlns:a16="http://schemas.microsoft.com/office/drawing/2014/main" id="{4E41C59B-13A0-B860-4517-6346480541A1}"/>
              </a:ext>
            </a:extLst>
          </p:cNvPr>
          <p:cNvSpPr txBox="1"/>
          <p:nvPr/>
        </p:nvSpPr>
        <p:spPr bwMode="auto">
          <a:xfrm>
            <a:off x="9869254" y="241011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699" name="TextBox 698">
            <a:extLst>
              <a:ext uri="{FF2B5EF4-FFF2-40B4-BE49-F238E27FC236}">
                <a16:creationId xmlns:a16="http://schemas.microsoft.com/office/drawing/2014/main" id="{ABB8CFA9-D7DF-214C-7437-C7CC68D24634}"/>
              </a:ext>
            </a:extLst>
          </p:cNvPr>
          <p:cNvSpPr txBox="1"/>
          <p:nvPr/>
        </p:nvSpPr>
        <p:spPr bwMode="auto">
          <a:xfrm>
            <a:off x="9974025" y="240360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0" name="TextBox 699">
            <a:extLst>
              <a:ext uri="{FF2B5EF4-FFF2-40B4-BE49-F238E27FC236}">
                <a16:creationId xmlns:a16="http://schemas.microsoft.com/office/drawing/2014/main" id="{BC1A1470-637E-46A4-ADC2-9B652363DED2}"/>
              </a:ext>
            </a:extLst>
          </p:cNvPr>
          <p:cNvSpPr txBox="1"/>
          <p:nvPr/>
        </p:nvSpPr>
        <p:spPr bwMode="auto">
          <a:xfrm>
            <a:off x="9722660" y="240979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1" name="TextBox 700">
            <a:extLst>
              <a:ext uri="{FF2B5EF4-FFF2-40B4-BE49-F238E27FC236}">
                <a16:creationId xmlns:a16="http://schemas.microsoft.com/office/drawing/2014/main" id="{4ABF777C-684F-2EA2-B7BD-F68589D4F3A2}"/>
              </a:ext>
            </a:extLst>
          </p:cNvPr>
          <p:cNvSpPr txBox="1"/>
          <p:nvPr/>
        </p:nvSpPr>
        <p:spPr bwMode="auto">
          <a:xfrm>
            <a:off x="9787973" y="2406862"/>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2" name="TextBox 701">
            <a:extLst>
              <a:ext uri="{FF2B5EF4-FFF2-40B4-BE49-F238E27FC236}">
                <a16:creationId xmlns:a16="http://schemas.microsoft.com/office/drawing/2014/main" id="{926453A6-CCAF-2D0F-FB4A-2BC6030E8CC9}"/>
              </a:ext>
            </a:extLst>
          </p:cNvPr>
          <p:cNvSpPr txBox="1"/>
          <p:nvPr/>
        </p:nvSpPr>
        <p:spPr bwMode="auto">
          <a:xfrm>
            <a:off x="9738826" y="240678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3" name="TextBox 702">
            <a:extLst>
              <a:ext uri="{FF2B5EF4-FFF2-40B4-BE49-F238E27FC236}">
                <a16:creationId xmlns:a16="http://schemas.microsoft.com/office/drawing/2014/main" id="{CE4967BE-AA51-15FB-0B6B-5F011AEBB61F}"/>
              </a:ext>
            </a:extLst>
          </p:cNvPr>
          <p:cNvSpPr txBox="1"/>
          <p:nvPr/>
        </p:nvSpPr>
        <p:spPr bwMode="auto">
          <a:xfrm>
            <a:off x="9832326" y="240445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4" name="TextBox 703">
            <a:extLst>
              <a:ext uri="{FF2B5EF4-FFF2-40B4-BE49-F238E27FC236}">
                <a16:creationId xmlns:a16="http://schemas.microsoft.com/office/drawing/2014/main" id="{55E19954-BAE3-A567-E32C-99F3E63859F7}"/>
              </a:ext>
            </a:extLst>
          </p:cNvPr>
          <p:cNvSpPr txBox="1"/>
          <p:nvPr/>
        </p:nvSpPr>
        <p:spPr bwMode="auto">
          <a:xfrm>
            <a:off x="9946762" y="240969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5" name="TextBox 704">
            <a:extLst>
              <a:ext uri="{FF2B5EF4-FFF2-40B4-BE49-F238E27FC236}">
                <a16:creationId xmlns:a16="http://schemas.microsoft.com/office/drawing/2014/main" id="{CEBF3C10-36CF-CC33-6D1F-E5E298AF8566}"/>
              </a:ext>
            </a:extLst>
          </p:cNvPr>
          <p:cNvSpPr txBox="1"/>
          <p:nvPr/>
        </p:nvSpPr>
        <p:spPr bwMode="auto">
          <a:xfrm>
            <a:off x="10007032" y="238417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6" name="TextBox 705">
            <a:extLst>
              <a:ext uri="{FF2B5EF4-FFF2-40B4-BE49-F238E27FC236}">
                <a16:creationId xmlns:a16="http://schemas.microsoft.com/office/drawing/2014/main" id="{EB27B108-B9EA-52C5-6E78-10DF9D09E422}"/>
              </a:ext>
            </a:extLst>
          </p:cNvPr>
          <p:cNvSpPr txBox="1"/>
          <p:nvPr/>
        </p:nvSpPr>
        <p:spPr bwMode="auto">
          <a:xfrm>
            <a:off x="10782213" y="238713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7" name="TextBox 706">
            <a:extLst>
              <a:ext uri="{FF2B5EF4-FFF2-40B4-BE49-F238E27FC236}">
                <a16:creationId xmlns:a16="http://schemas.microsoft.com/office/drawing/2014/main" id="{60A556EF-108E-6DF5-EC77-1A114D642695}"/>
              </a:ext>
            </a:extLst>
          </p:cNvPr>
          <p:cNvSpPr txBox="1"/>
          <p:nvPr/>
        </p:nvSpPr>
        <p:spPr bwMode="auto">
          <a:xfrm>
            <a:off x="10051976" y="23787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8" name="TextBox 707">
            <a:extLst>
              <a:ext uri="{FF2B5EF4-FFF2-40B4-BE49-F238E27FC236}">
                <a16:creationId xmlns:a16="http://schemas.microsoft.com/office/drawing/2014/main" id="{8D13B915-4D1D-47E3-F037-5C63AA86AC42}"/>
              </a:ext>
            </a:extLst>
          </p:cNvPr>
          <p:cNvSpPr txBox="1"/>
          <p:nvPr/>
        </p:nvSpPr>
        <p:spPr bwMode="auto">
          <a:xfrm>
            <a:off x="10074000" y="237692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09" name="TextBox 708">
            <a:extLst>
              <a:ext uri="{FF2B5EF4-FFF2-40B4-BE49-F238E27FC236}">
                <a16:creationId xmlns:a16="http://schemas.microsoft.com/office/drawing/2014/main" id="{4A654635-7F46-3C93-5B7E-84C0351EFC55}"/>
              </a:ext>
            </a:extLst>
          </p:cNvPr>
          <p:cNvSpPr txBox="1"/>
          <p:nvPr/>
        </p:nvSpPr>
        <p:spPr bwMode="auto">
          <a:xfrm>
            <a:off x="10035918" y="237387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0" name="TextBox 709">
            <a:extLst>
              <a:ext uri="{FF2B5EF4-FFF2-40B4-BE49-F238E27FC236}">
                <a16:creationId xmlns:a16="http://schemas.microsoft.com/office/drawing/2014/main" id="{214AC8D5-27D3-FA70-51AD-22BFA354B1B0}"/>
              </a:ext>
            </a:extLst>
          </p:cNvPr>
          <p:cNvSpPr txBox="1"/>
          <p:nvPr/>
        </p:nvSpPr>
        <p:spPr bwMode="auto">
          <a:xfrm>
            <a:off x="10127501" y="238095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1" name="TextBox 710">
            <a:extLst>
              <a:ext uri="{FF2B5EF4-FFF2-40B4-BE49-F238E27FC236}">
                <a16:creationId xmlns:a16="http://schemas.microsoft.com/office/drawing/2014/main" id="{372F1E5B-798B-B8C2-9AE5-6E9A289AF3F2}"/>
              </a:ext>
            </a:extLst>
          </p:cNvPr>
          <p:cNvSpPr txBox="1"/>
          <p:nvPr/>
        </p:nvSpPr>
        <p:spPr bwMode="auto">
          <a:xfrm>
            <a:off x="10094121" y="237064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2" name="TextBox 711">
            <a:extLst>
              <a:ext uri="{FF2B5EF4-FFF2-40B4-BE49-F238E27FC236}">
                <a16:creationId xmlns:a16="http://schemas.microsoft.com/office/drawing/2014/main" id="{46BA461C-511B-EB19-90F2-82C2DDC03CE7}"/>
              </a:ext>
            </a:extLst>
          </p:cNvPr>
          <p:cNvSpPr txBox="1"/>
          <p:nvPr/>
        </p:nvSpPr>
        <p:spPr bwMode="auto">
          <a:xfrm>
            <a:off x="10626668" y="238344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3" name="TextBox 712">
            <a:extLst>
              <a:ext uri="{FF2B5EF4-FFF2-40B4-BE49-F238E27FC236}">
                <a16:creationId xmlns:a16="http://schemas.microsoft.com/office/drawing/2014/main" id="{20D9922B-58B6-FBAC-1970-86F23E6D7CD5}"/>
              </a:ext>
            </a:extLst>
          </p:cNvPr>
          <p:cNvSpPr txBox="1"/>
          <p:nvPr/>
        </p:nvSpPr>
        <p:spPr bwMode="auto">
          <a:xfrm>
            <a:off x="10580782" y="2372804"/>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4" name="TextBox 713">
            <a:extLst>
              <a:ext uri="{FF2B5EF4-FFF2-40B4-BE49-F238E27FC236}">
                <a16:creationId xmlns:a16="http://schemas.microsoft.com/office/drawing/2014/main" id="{2C7D4140-625B-75D6-BEBD-C54EE88578D3}"/>
              </a:ext>
            </a:extLst>
          </p:cNvPr>
          <p:cNvSpPr txBox="1"/>
          <p:nvPr/>
        </p:nvSpPr>
        <p:spPr bwMode="auto">
          <a:xfrm>
            <a:off x="10663247" y="238218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5" name="TextBox 714">
            <a:extLst>
              <a:ext uri="{FF2B5EF4-FFF2-40B4-BE49-F238E27FC236}">
                <a16:creationId xmlns:a16="http://schemas.microsoft.com/office/drawing/2014/main" id="{6CD1E0AA-DDB4-11E2-7E23-C29C381344B2}"/>
              </a:ext>
            </a:extLst>
          </p:cNvPr>
          <p:cNvSpPr txBox="1"/>
          <p:nvPr/>
        </p:nvSpPr>
        <p:spPr bwMode="auto">
          <a:xfrm>
            <a:off x="10642125" y="238713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6" name="TextBox 715">
            <a:extLst>
              <a:ext uri="{FF2B5EF4-FFF2-40B4-BE49-F238E27FC236}">
                <a16:creationId xmlns:a16="http://schemas.microsoft.com/office/drawing/2014/main" id="{4D6E03DD-CDDD-53B4-C73A-4EF6F7A062B4}"/>
              </a:ext>
            </a:extLst>
          </p:cNvPr>
          <p:cNvSpPr txBox="1"/>
          <p:nvPr/>
        </p:nvSpPr>
        <p:spPr bwMode="auto">
          <a:xfrm>
            <a:off x="10449950" y="238612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7" name="TextBox 716">
            <a:extLst>
              <a:ext uri="{FF2B5EF4-FFF2-40B4-BE49-F238E27FC236}">
                <a16:creationId xmlns:a16="http://schemas.microsoft.com/office/drawing/2014/main" id="{6B22E134-E3C3-5DFB-B9E3-A059991A8249}"/>
              </a:ext>
            </a:extLst>
          </p:cNvPr>
          <p:cNvSpPr txBox="1"/>
          <p:nvPr/>
        </p:nvSpPr>
        <p:spPr bwMode="auto">
          <a:xfrm>
            <a:off x="10472031" y="2383165"/>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8" name="TextBox 717">
            <a:extLst>
              <a:ext uri="{FF2B5EF4-FFF2-40B4-BE49-F238E27FC236}">
                <a16:creationId xmlns:a16="http://schemas.microsoft.com/office/drawing/2014/main" id="{E8A64AB2-2DE3-7A10-9A8D-71E434E27986}"/>
              </a:ext>
            </a:extLst>
          </p:cNvPr>
          <p:cNvSpPr txBox="1"/>
          <p:nvPr/>
        </p:nvSpPr>
        <p:spPr bwMode="auto">
          <a:xfrm>
            <a:off x="10517136" y="2374448"/>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19" name="TextBox 718">
            <a:extLst>
              <a:ext uri="{FF2B5EF4-FFF2-40B4-BE49-F238E27FC236}">
                <a16:creationId xmlns:a16="http://schemas.microsoft.com/office/drawing/2014/main" id="{0801AEEB-5B5C-4600-6294-46D91473B623}"/>
              </a:ext>
            </a:extLst>
          </p:cNvPr>
          <p:cNvSpPr txBox="1"/>
          <p:nvPr/>
        </p:nvSpPr>
        <p:spPr bwMode="auto">
          <a:xfrm>
            <a:off x="10493877" y="23792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0" name="TextBox 719">
            <a:extLst>
              <a:ext uri="{FF2B5EF4-FFF2-40B4-BE49-F238E27FC236}">
                <a16:creationId xmlns:a16="http://schemas.microsoft.com/office/drawing/2014/main" id="{7B99BFCA-E751-C1F3-FD5B-B88890C1D93B}"/>
              </a:ext>
            </a:extLst>
          </p:cNvPr>
          <p:cNvSpPr txBox="1"/>
          <p:nvPr/>
        </p:nvSpPr>
        <p:spPr bwMode="auto">
          <a:xfrm>
            <a:off x="10170012" y="237610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1" name="TextBox 720">
            <a:extLst>
              <a:ext uri="{FF2B5EF4-FFF2-40B4-BE49-F238E27FC236}">
                <a16:creationId xmlns:a16="http://schemas.microsoft.com/office/drawing/2014/main" id="{DF445856-791D-C45D-B72F-BDE6CEC5F927}"/>
              </a:ext>
            </a:extLst>
          </p:cNvPr>
          <p:cNvSpPr txBox="1"/>
          <p:nvPr/>
        </p:nvSpPr>
        <p:spPr bwMode="auto">
          <a:xfrm>
            <a:off x="10185636" y="2376510"/>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2" name="TextBox 721">
            <a:extLst>
              <a:ext uri="{FF2B5EF4-FFF2-40B4-BE49-F238E27FC236}">
                <a16:creationId xmlns:a16="http://schemas.microsoft.com/office/drawing/2014/main" id="{DFBEF4AF-414D-534F-2D25-8C26064AF390}"/>
              </a:ext>
            </a:extLst>
          </p:cNvPr>
          <p:cNvSpPr txBox="1"/>
          <p:nvPr/>
        </p:nvSpPr>
        <p:spPr bwMode="auto">
          <a:xfrm>
            <a:off x="10366848" y="237922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3" name="TextBox 722">
            <a:extLst>
              <a:ext uri="{FF2B5EF4-FFF2-40B4-BE49-F238E27FC236}">
                <a16:creationId xmlns:a16="http://schemas.microsoft.com/office/drawing/2014/main" id="{CF2D0855-8C09-2D62-886B-EB4C358E5013}"/>
              </a:ext>
            </a:extLst>
          </p:cNvPr>
          <p:cNvSpPr txBox="1"/>
          <p:nvPr/>
        </p:nvSpPr>
        <p:spPr bwMode="auto">
          <a:xfrm>
            <a:off x="10242061" y="2386626"/>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4" name="TextBox 723">
            <a:extLst>
              <a:ext uri="{FF2B5EF4-FFF2-40B4-BE49-F238E27FC236}">
                <a16:creationId xmlns:a16="http://schemas.microsoft.com/office/drawing/2014/main" id="{A9457324-51FC-0672-0FB7-F28774C5F8D6}"/>
              </a:ext>
            </a:extLst>
          </p:cNvPr>
          <p:cNvSpPr txBox="1"/>
          <p:nvPr/>
        </p:nvSpPr>
        <p:spPr bwMode="auto">
          <a:xfrm>
            <a:off x="10210089" y="2379253"/>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5" name="TextBox 724">
            <a:extLst>
              <a:ext uri="{FF2B5EF4-FFF2-40B4-BE49-F238E27FC236}">
                <a16:creationId xmlns:a16="http://schemas.microsoft.com/office/drawing/2014/main" id="{06CEFC60-BE34-ED66-2CD9-DD80424C837A}"/>
              </a:ext>
            </a:extLst>
          </p:cNvPr>
          <p:cNvSpPr txBox="1"/>
          <p:nvPr/>
        </p:nvSpPr>
        <p:spPr bwMode="auto">
          <a:xfrm>
            <a:off x="10266134" y="2382341"/>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6" name="TextBox 725">
            <a:extLst>
              <a:ext uri="{FF2B5EF4-FFF2-40B4-BE49-F238E27FC236}">
                <a16:creationId xmlns:a16="http://schemas.microsoft.com/office/drawing/2014/main" id="{4209FFE5-FCE1-D6C5-5CF6-D02FDAF1B990}"/>
              </a:ext>
            </a:extLst>
          </p:cNvPr>
          <p:cNvSpPr txBox="1"/>
          <p:nvPr/>
        </p:nvSpPr>
        <p:spPr bwMode="auto">
          <a:xfrm>
            <a:off x="10337913" y="2380257"/>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
        <p:nvSpPr>
          <p:cNvPr id="727" name="TextBox 726">
            <a:extLst>
              <a:ext uri="{FF2B5EF4-FFF2-40B4-BE49-F238E27FC236}">
                <a16:creationId xmlns:a16="http://schemas.microsoft.com/office/drawing/2014/main" id="{31E55DA8-5874-E25C-0DDF-6A95E8044112}"/>
              </a:ext>
            </a:extLst>
          </p:cNvPr>
          <p:cNvSpPr txBox="1"/>
          <p:nvPr/>
        </p:nvSpPr>
        <p:spPr bwMode="auto">
          <a:xfrm>
            <a:off x="10305506" y="2379009"/>
            <a:ext cx="2372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accent3"/>
                </a:solidFill>
                <a:latin typeface="Calibri" panose="020F0502020204030204" pitchFamily="34" charset="0"/>
              </a:rPr>
              <a:t>+</a:t>
            </a:r>
          </a:p>
        </p:txBody>
      </p:sp>
    </p:spTree>
    <p:extLst>
      <p:ext uri="{BB962C8B-B14F-4D97-AF65-F5344CB8AC3E}">
        <p14:creationId xmlns:p14="http://schemas.microsoft.com/office/powerpoint/2010/main" val="101678175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8902E5-5FCA-4300-A53A-3D68C5BAE993}"/>
              </a:ext>
            </a:extLst>
          </p:cNvPr>
          <p:cNvSpPr>
            <a:spLocks noGrp="1"/>
          </p:cNvSpPr>
          <p:nvPr>
            <p:ph type="title"/>
          </p:nvPr>
        </p:nvSpPr>
        <p:spPr/>
        <p:txBody>
          <a:bodyPr/>
          <a:lstStyle/>
          <a:p>
            <a:r>
              <a:rPr lang="en-US" dirty="0"/>
              <a:t>ASPEN: Conclusions</a:t>
            </a:r>
          </a:p>
        </p:txBody>
      </p:sp>
      <p:sp>
        <p:nvSpPr>
          <p:cNvPr id="6" name="Content Placeholder 5">
            <a:extLst>
              <a:ext uri="{FF2B5EF4-FFF2-40B4-BE49-F238E27FC236}">
                <a16:creationId xmlns:a16="http://schemas.microsoft.com/office/drawing/2014/main" id="{8EBA2D5F-2684-DCBF-88C0-F2DF28141566}"/>
              </a:ext>
            </a:extLst>
          </p:cNvPr>
          <p:cNvSpPr>
            <a:spLocks noGrp="1"/>
          </p:cNvSpPr>
          <p:nvPr>
            <p:ph idx="1"/>
          </p:nvPr>
        </p:nvSpPr>
        <p:spPr>
          <a:xfrm>
            <a:off x="604675" y="1513047"/>
            <a:ext cx="10987885" cy="4650686"/>
          </a:xfrm>
        </p:spPr>
        <p:txBody>
          <a:bodyPr/>
          <a:lstStyle/>
          <a:p>
            <a:r>
              <a:rPr lang="en-US" sz="2200" dirty="0"/>
              <a:t>With long-term follow-up of this phase III study, zanubrutinib continues to show deep and durable response and trend towards improved PFS and OS vs ibrutinib in patients with WM</a:t>
            </a:r>
          </a:p>
          <a:p>
            <a:pPr lvl="1"/>
            <a:r>
              <a:rPr lang="en-US" sz="2000" dirty="0"/>
              <a:t>Rate of VGPR in patients with </a:t>
            </a:r>
            <a:r>
              <a:rPr lang="en-US" sz="2000" i="1" dirty="0"/>
              <a:t>MYD88</a:t>
            </a:r>
            <a:r>
              <a:rPr lang="en-US" sz="2000" i="1" baseline="30000" dirty="0"/>
              <a:t>mut</a:t>
            </a:r>
            <a:r>
              <a:rPr lang="en-US" sz="2000" dirty="0"/>
              <a:t>: 36.3% with zanubrutinib vs 25.3% with ibrutinib</a:t>
            </a:r>
          </a:p>
          <a:p>
            <a:pPr lvl="1"/>
            <a:r>
              <a:rPr lang="en-US" sz="2000" dirty="0"/>
              <a:t>Promising response rate in patients with </a:t>
            </a:r>
            <a:r>
              <a:rPr lang="en-US" sz="2000" i="1" dirty="0"/>
              <a:t>MYD88</a:t>
            </a:r>
            <a:r>
              <a:rPr lang="en-US" sz="2000" i="1" baseline="30000" dirty="0"/>
              <a:t>WT</a:t>
            </a:r>
            <a:r>
              <a:rPr lang="en-US" sz="2000" dirty="0"/>
              <a:t>: ≥ VGPR in 30.7% (3.8% CR)</a:t>
            </a:r>
          </a:p>
          <a:p>
            <a:pPr lvl="1"/>
            <a:r>
              <a:rPr lang="en-US" sz="2000" dirty="0"/>
              <a:t>42-mo PFS in patients with </a:t>
            </a:r>
            <a:r>
              <a:rPr lang="en-US" sz="2000" i="1" dirty="0"/>
              <a:t>MYD88</a:t>
            </a:r>
            <a:r>
              <a:rPr lang="en-US" sz="2000" i="1" baseline="30000" dirty="0"/>
              <a:t>mut</a:t>
            </a:r>
            <a:r>
              <a:rPr lang="en-US" sz="2000" dirty="0"/>
              <a:t>: 78.3% with zanubrutinib vs 69.7% with ibrutinib (HR: 0.63)</a:t>
            </a:r>
          </a:p>
          <a:p>
            <a:pPr lvl="1"/>
            <a:r>
              <a:rPr lang="en-US" sz="2000" dirty="0"/>
              <a:t>42-mo OS in patients with </a:t>
            </a:r>
            <a:r>
              <a:rPr lang="en-US" sz="2000" i="1" dirty="0"/>
              <a:t>MYD88</a:t>
            </a:r>
            <a:r>
              <a:rPr lang="en-US" sz="2000" i="1" baseline="30000" dirty="0"/>
              <a:t>mut</a:t>
            </a:r>
            <a:r>
              <a:rPr lang="en-US" sz="2000" dirty="0"/>
              <a:t>: 87.5% with zanubrutinib vs 85.2% with ibrutinib (HR: 0.75)</a:t>
            </a:r>
          </a:p>
          <a:p>
            <a:r>
              <a:rPr lang="en-US" sz="2200" dirty="0"/>
              <a:t>Zanubrutinib associated with lower rates of several BTK inhibitor class AEs vs ibrutinib</a:t>
            </a:r>
          </a:p>
          <a:p>
            <a:pPr lvl="1"/>
            <a:r>
              <a:rPr lang="en-US" sz="2000" dirty="0"/>
              <a:t>Lower rates of atrial fibrillation, diarrhea, hypertension, muscle spasm, and pneumonia; </a:t>
            </a:r>
            <a:br>
              <a:rPr lang="en-US" sz="2000" dirty="0"/>
            </a:br>
            <a:r>
              <a:rPr lang="en-US" sz="2000" dirty="0"/>
              <a:t>higher rate of neutropenia with zanubrutinib vs ibrutinib</a:t>
            </a:r>
          </a:p>
          <a:p>
            <a:pPr lvl="1"/>
            <a:r>
              <a:rPr lang="en-US" sz="2000" dirty="0"/>
              <a:t>Fewer AEs led to death, treatment discontinuation, or dose adjustment with zanubrutinib vs ibrutinib</a:t>
            </a:r>
          </a:p>
        </p:txBody>
      </p:sp>
      <p:sp>
        <p:nvSpPr>
          <p:cNvPr id="4" name="Text Box 15">
            <a:extLst>
              <a:ext uri="{FF2B5EF4-FFF2-40B4-BE49-F238E27FC236}">
                <a16:creationId xmlns:a16="http://schemas.microsoft.com/office/drawing/2014/main" id="{BF3B32FE-3E8B-4811-A117-40CEDEB57999}"/>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Dimopoulos. EHA 2022. Abstr P1161.</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271249972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19A5E3B-9827-AB46-1176-C839AA8D6DDB}"/>
              </a:ext>
            </a:extLst>
          </p:cNvPr>
          <p:cNvSpPr>
            <a:spLocks noGrp="1"/>
          </p:cNvSpPr>
          <p:nvPr>
            <p:ph type="title"/>
          </p:nvPr>
        </p:nvSpPr>
        <p:spPr/>
        <p:txBody>
          <a:bodyPr/>
          <a:lstStyle/>
          <a:p>
            <a:r>
              <a:rPr lang="en-US" dirty="0"/>
              <a:t>Leukemias </a:t>
            </a:r>
          </a:p>
        </p:txBody>
      </p:sp>
    </p:spTree>
    <p:extLst>
      <p:ext uri="{BB962C8B-B14F-4D97-AF65-F5344CB8AC3E}">
        <p14:creationId xmlns:p14="http://schemas.microsoft.com/office/powerpoint/2010/main" val="1676900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2227EF5-473A-A33B-6904-215501F62799}"/>
              </a:ext>
            </a:extLst>
          </p:cNvPr>
          <p:cNvSpPr>
            <a:spLocks noGrp="1"/>
          </p:cNvSpPr>
          <p:nvPr>
            <p:ph type="title"/>
          </p:nvPr>
        </p:nvSpPr>
        <p:spPr/>
        <p:txBody>
          <a:bodyPr/>
          <a:lstStyle/>
          <a:p>
            <a:r>
              <a:rPr lang="en-US" dirty="0"/>
              <a:t>Faculty</a:t>
            </a:r>
          </a:p>
        </p:txBody>
      </p:sp>
      <p:sp>
        <p:nvSpPr>
          <p:cNvPr id="4" name="Content Placeholder 3">
            <a:extLst>
              <a:ext uri="{FF2B5EF4-FFF2-40B4-BE49-F238E27FC236}">
                <a16:creationId xmlns:a16="http://schemas.microsoft.com/office/drawing/2014/main" id="{7A3A721C-5D81-38F6-C783-2CF705E284C0}"/>
              </a:ext>
            </a:extLst>
          </p:cNvPr>
          <p:cNvSpPr>
            <a:spLocks noGrp="1"/>
          </p:cNvSpPr>
          <p:nvPr>
            <p:ph idx="1"/>
          </p:nvPr>
        </p:nvSpPr>
        <p:spPr/>
        <p:txBody>
          <a:bodyPr/>
          <a:lstStyle/>
          <a:p>
            <a:pPr marL="0" indent="0" defTabSz="914400">
              <a:buNone/>
            </a:pPr>
            <a:r>
              <a:rPr lang="en-US" altLang="en-US" b="1" dirty="0">
                <a:solidFill>
                  <a:srgbClr val="E1471D"/>
                </a:solidFill>
              </a:rPr>
              <a:t>Stéphane de Botton, MD</a:t>
            </a:r>
            <a:br>
              <a:rPr lang="en-US" altLang="en-US" b="1" dirty="0">
                <a:solidFill>
                  <a:srgbClr val="E1471D"/>
                </a:solidFill>
              </a:rPr>
            </a:br>
            <a:r>
              <a:rPr lang="en-US" sz="2600" i="1" dirty="0">
                <a:solidFill>
                  <a:srgbClr val="333333"/>
                </a:solidFill>
                <a:cs typeface="Calibri" panose="020F0502020204030204" pitchFamily="34" charset="0"/>
              </a:rPr>
              <a:t>Associate Professor, </a:t>
            </a:r>
            <a:r>
              <a:rPr lang="en-US" sz="2600" dirty="0">
                <a:solidFill>
                  <a:srgbClr val="333333"/>
                </a:solidFill>
                <a:cs typeface="Calibri" panose="020F0502020204030204" pitchFamily="34" charset="0"/>
              </a:rPr>
              <a:t>Department of Clinical Hematology</a:t>
            </a:r>
            <a:br>
              <a:rPr lang="en-US" sz="2600" dirty="0">
                <a:cs typeface="Calibri" panose="020F0502020204030204" pitchFamily="34" charset="0"/>
              </a:rPr>
            </a:br>
            <a:r>
              <a:rPr lang="en-US" sz="2600" dirty="0">
                <a:solidFill>
                  <a:srgbClr val="333333"/>
                </a:solidFill>
                <a:cs typeface="Calibri" panose="020F0502020204030204" pitchFamily="34" charset="0"/>
              </a:rPr>
              <a:t>Université Paris Saclay</a:t>
            </a:r>
            <a:br>
              <a:rPr lang="en-US" sz="2600" dirty="0">
                <a:cs typeface="Calibri" panose="020F0502020204030204" pitchFamily="34" charset="0"/>
              </a:rPr>
            </a:br>
            <a:r>
              <a:rPr lang="en-US" sz="2600" dirty="0">
                <a:solidFill>
                  <a:srgbClr val="333333"/>
                </a:solidFill>
                <a:cs typeface="Calibri" panose="020F0502020204030204" pitchFamily="34" charset="0"/>
              </a:rPr>
              <a:t>Paris, France</a:t>
            </a:r>
            <a:br>
              <a:rPr lang="en-US" sz="2600" dirty="0">
                <a:cs typeface="Calibri" panose="020F0502020204030204" pitchFamily="34" charset="0"/>
              </a:rPr>
            </a:br>
            <a:r>
              <a:rPr lang="en-US" sz="2600" i="1" dirty="0">
                <a:solidFill>
                  <a:srgbClr val="333333"/>
                </a:solidFill>
                <a:cs typeface="Calibri" panose="020F0502020204030204" pitchFamily="34" charset="0"/>
              </a:rPr>
              <a:t>Physician, </a:t>
            </a:r>
            <a:r>
              <a:rPr lang="en-US" sz="2600" dirty="0">
                <a:solidFill>
                  <a:srgbClr val="333333"/>
                </a:solidFill>
                <a:cs typeface="Calibri" panose="020F0502020204030204" pitchFamily="34" charset="0"/>
              </a:rPr>
              <a:t>Department of Hematology</a:t>
            </a:r>
            <a:br>
              <a:rPr lang="en-US" sz="2600" dirty="0">
                <a:cs typeface="Calibri" panose="020F0502020204030204" pitchFamily="34" charset="0"/>
              </a:rPr>
            </a:br>
            <a:r>
              <a:rPr lang="en-US" sz="2600" dirty="0">
                <a:solidFill>
                  <a:srgbClr val="333333"/>
                </a:solidFill>
                <a:cs typeface="Calibri" panose="020F0502020204030204" pitchFamily="34" charset="0"/>
              </a:rPr>
              <a:t>Gustave Roussy</a:t>
            </a:r>
            <a:br>
              <a:rPr lang="en-US" sz="2600" dirty="0">
                <a:cs typeface="Calibri" panose="020F0502020204030204" pitchFamily="34" charset="0"/>
              </a:rPr>
            </a:br>
            <a:r>
              <a:rPr lang="en-US" sz="2600" dirty="0">
                <a:solidFill>
                  <a:srgbClr val="333333"/>
                </a:solidFill>
                <a:cs typeface="Calibri" panose="020F0502020204030204" pitchFamily="34" charset="0"/>
              </a:rPr>
              <a:t>Villejuif, France</a:t>
            </a:r>
            <a:endParaRPr lang="en-US" altLang="en-US" sz="2600" b="1" dirty="0">
              <a:solidFill>
                <a:srgbClr val="E1471D"/>
              </a:solidFill>
              <a:cs typeface="Calibri" panose="020F0502020204030204" pitchFamily="34" charset="0"/>
            </a:endParaRPr>
          </a:p>
          <a:p>
            <a:pPr marL="0" indent="0">
              <a:buNone/>
            </a:pPr>
            <a:r>
              <a:rPr lang="de-DE" sz="2600" b="1" dirty="0">
                <a:solidFill>
                  <a:srgbClr val="E1471D"/>
                </a:solidFill>
              </a:rPr>
              <a:t>Stéphane de Botton, MD, PhD:</a:t>
            </a:r>
            <a:r>
              <a:rPr lang="en-US" sz="2600" b="1" dirty="0">
                <a:solidFill>
                  <a:srgbClr val="E1471D"/>
                </a:solidFill>
              </a:rPr>
              <a:t> </a:t>
            </a:r>
            <a:r>
              <a:rPr lang="en-US" sz="2600" i="1" dirty="0"/>
              <a:t>consulting fees: </a:t>
            </a:r>
            <a:r>
              <a:rPr lang="en-US" sz="2600" dirty="0"/>
              <a:t>AbbVie, Astellas, Bristol-Myers Squibb, Forma Therapeutics, Jazz, </a:t>
            </a:r>
            <a:r>
              <a:rPr lang="en-US" sz="2600" dirty="0" err="1"/>
              <a:t>Servier</a:t>
            </a:r>
            <a:r>
              <a:rPr lang="en-US" sz="2600" dirty="0"/>
              <a:t>, Syros.</a:t>
            </a:r>
          </a:p>
          <a:p>
            <a:endParaRPr lang="en-US" dirty="0"/>
          </a:p>
        </p:txBody>
      </p:sp>
    </p:spTree>
    <p:extLst>
      <p:ext uri="{BB962C8B-B14F-4D97-AF65-F5344CB8AC3E}">
        <p14:creationId xmlns:p14="http://schemas.microsoft.com/office/powerpoint/2010/main" val="271766223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latin typeface="+mj-lt"/>
              </a:rPr>
              <a:t>Phase III </a:t>
            </a:r>
            <a:r>
              <a:rPr lang="en-US" sz="3600" dirty="0">
                <a:effectLst/>
                <a:latin typeface="+mj-lt"/>
                <a:ea typeface="Times New Roman" panose="02020603050405020304" pitchFamily="18" charset="0"/>
              </a:rPr>
              <a:t>QuANTUM-First</a:t>
            </a:r>
            <a:r>
              <a:rPr lang="en-US" dirty="0">
                <a:latin typeface="+mj-lt"/>
              </a:rPr>
              <a:t>: Study Design</a:t>
            </a:r>
            <a:endParaRPr lang="en-US" altLang="en-US" dirty="0">
              <a:latin typeface="+mj-lt"/>
            </a:endParaRPr>
          </a:p>
        </p:txBody>
      </p:sp>
      <p:sp>
        <p:nvSpPr>
          <p:cNvPr id="28" name="Content Placeholder 2">
            <a:extLst>
              <a:ext uri="{FF2B5EF4-FFF2-40B4-BE49-F238E27FC236}">
                <a16:creationId xmlns:a16="http://schemas.microsoft.com/office/drawing/2014/main" id="{A9862B44-6330-F5AE-0CBA-C3A98A247DD0}"/>
              </a:ext>
            </a:extLst>
          </p:cNvPr>
          <p:cNvSpPr>
            <a:spLocks noGrp="1"/>
          </p:cNvSpPr>
          <p:nvPr>
            <p:ph idx="1"/>
          </p:nvPr>
        </p:nvSpPr>
        <p:spPr/>
        <p:txBody>
          <a:bodyPr/>
          <a:lstStyle/>
          <a:p>
            <a:r>
              <a:rPr lang="en-US" sz="2200" dirty="0"/>
              <a:t>Randomized, double-blind, placebo-controlled phase III trial</a:t>
            </a:r>
            <a:br>
              <a:rPr lang="en-US" sz="2200" dirty="0"/>
            </a:br>
            <a:br>
              <a:rPr lang="en-US" sz="2200" dirty="0"/>
            </a:br>
            <a:endParaRPr lang="en-US" sz="2200" dirty="0"/>
          </a:p>
          <a:p>
            <a:endParaRPr lang="en-US" sz="2200" dirty="0"/>
          </a:p>
          <a:p>
            <a:endParaRPr lang="en-US" sz="2200" dirty="0"/>
          </a:p>
          <a:p>
            <a:endParaRPr lang="en-US" sz="2200" dirty="0"/>
          </a:p>
          <a:p>
            <a:endParaRPr lang="en-US" sz="2200" dirty="0"/>
          </a:p>
          <a:p>
            <a:endParaRPr lang="en-US" sz="2200" dirty="0"/>
          </a:p>
          <a:p>
            <a:pPr>
              <a:spcBef>
                <a:spcPts val="0"/>
              </a:spcBef>
              <a:spcAft>
                <a:spcPts val="0"/>
              </a:spcAft>
            </a:pPr>
            <a:endParaRPr lang="en-US" sz="2200" kern="0" dirty="0"/>
          </a:p>
          <a:p>
            <a:pPr>
              <a:spcBef>
                <a:spcPts val="600"/>
              </a:spcBef>
              <a:spcAft>
                <a:spcPts val="0"/>
              </a:spcAft>
            </a:pPr>
            <a:r>
              <a:rPr lang="en-US" sz="2200" kern="0" dirty="0"/>
              <a:t>Primary endpoint: OS</a:t>
            </a:r>
            <a:endParaRPr lang="en-US" sz="2200" b="0" kern="0" dirty="0"/>
          </a:p>
          <a:p>
            <a:pPr>
              <a:spcBef>
                <a:spcPts val="0"/>
              </a:spcBef>
              <a:spcAft>
                <a:spcPts val="0"/>
              </a:spcAft>
            </a:pPr>
            <a:r>
              <a:rPr lang="en-US" sz="2200" kern="0" dirty="0"/>
              <a:t>Secondary endpoints: </a:t>
            </a:r>
            <a:r>
              <a:rPr lang="en-US" sz="2200" b="0" kern="0" dirty="0"/>
              <a:t>EFS and CR/CRc (hierarchical testing), safety</a:t>
            </a:r>
            <a:endParaRPr lang="en-US" sz="2200" dirty="0"/>
          </a:p>
          <a:p>
            <a:pPr>
              <a:spcBef>
                <a:spcPts val="0"/>
              </a:spcBef>
              <a:spcAft>
                <a:spcPts val="0"/>
              </a:spcAft>
            </a:pPr>
            <a:r>
              <a:rPr lang="en-US" sz="2200" b="0" kern="0" dirty="0"/>
              <a:t>Exploratory endpoints: RFS, DoCR</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
        <p:nvSpPr>
          <p:cNvPr id="29" name="Text Box 45">
            <a:extLst>
              <a:ext uri="{FF2B5EF4-FFF2-40B4-BE49-F238E27FC236}">
                <a16:creationId xmlns:a16="http://schemas.microsoft.com/office/drawing/2014/main" id="{03EF31DB-F3AC-79CE-B9AC-AD1A8AFA3D37}"/>
              </a:ext>
            </a:extLst>
          </p:cNvPr>
          <p:cNvSpPr txBox="1">
            <a:spLocks noChangeArrowheads="1"/>
          </p:cNvSpPr>
          <p:nvPr/>
        </p:nvSpPr>
        <p:spPr bwMode="auto">
          <a:xfrm>
            <a:off x="338869" y="2870116"/>
            <a:ext cx="23778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cs typeface="Calibri" panose="020F0502020204030204" pitchFamily="34" charset="0"/>
              </a:rPr>
              <a:t>Patients with </a:t>
            </a:r>
            <a:r>
              <a:rPr lang="en-US" altLang="en-US" sz="1800" b="0" dirty="0">
                <a:solidFill>
                  <a:schemeClr val="bg1"/>
                </a:solidFill>
                <a:latin typeface="Calibri" panose="020F0502020204030204" pitchFamily="34" charset="0"/>
                <a:cs typeface="Calibri" panose="020F0502020204030204" pitchFamily="34" charset="0"/>
              </a:rPr>
              <a:t>newly diagnosed </a:t>
            </a:r>
            <a:r>
              <a:rPr lang="en-US" altLang="en-US" sz="1800" b="0" i="1" dirty="0">
                <a:solidFill>
                  <a:schemeClr val="bg1"/>
                </a:solidFill>
                <a:latin typeface="Calibri" panose="020F0502020204030204" pitchFamily="34" charset="0"/>
                <a:cs typeface="Calibri" panose="020F0502020204030204" pitchFamily="34" charset="0"/>
              </a:rPr>
              <a:t>FLT3</a:t>
            </a:r>
            <a:r>
              <a:rPr lang="en-US" altLang="en-US" sz="1800" b="0" dirty="0">
                <a:solidFill>
                  <a:schemeClr val="bg1"/>
                </a:solidFill>
                <a:latin typeface="Calibri" panose="020F0502020204030204" pitchFamily="34" charset="0"/>
                <a:cs typeface="Calibri" panose="020F0502020204030204" pitchFamily="34" charset="0"/>
              </a:rPr>
              <a:t>-ITD+ AML (≥3% </a:t>
            </a:r>
            <a:r>
              <a:rPr lang="en-US" altLang="en-US" sz="1800" b="0" i="1" dirty="0">
                <a:solidFill>
                  <a:schemeClr val="bg1"/>
                </a:solidFill>
                <a:latin typeface="Calibri" panose="020F0502020204030204" pitchFamily="34" charset="0"/>
                <a:cs typeface="Calibri" panose="020F0502020204030204" pitchFamily="34" charset="0"/>
              </a:rPr>
              <a:t>FLT3</a:t>
            </a:r>
            <a:r>
              <a:rPr lang="en-US" altLang="en-US" sz="1800" b="0" dirty="0">
                <a:solidFill>
                  <a:schemeClr val="bg1"/>
                </a:solidFill>
                <a:latin typeface="Calibri" panose="020F0502020204030204" pitchFamily="34" charset="0"/>
                <a:cs typeface="Calibri" panose="020F0502020204030204" pitchFamily="34" charset="0"/>
              </a:rPr>
              <a:t>-ITD allelic frequency), </a:t>
            </a:r>
            <a:br>
              <a:rPr lang="en-US" altLang="en-US" sz="1800" b="0" dirty="0">
                <a:solidFill>
                  <a:schemeClr val="bg1"/>
                </a:solidFill>
                <a:latin typeface="Calibri" panose="020F0502020204030204" pitchFamily="34" charset="0"/>
                <a:cs typeface="Calibri" panose="020F0502020204030204" pitchFamily="34" charset="0"/>
              </a:rPr>
            </a:br>
            <a:r>
              <a:rPr lang="en-US" altLang="en-US" sz="1800" b="0" dirty="0">
                <a:solidFill>
                  <a:schemeClr val="bg1"/>
                </a:solidFill>
                <a:latin typeface="Calibri" panose="020F0502020204030204" pitchFamily="34" charset="0"/>
                <a:cs typeface="Calibri" panose="020F0502020204030204" pitchFamily="34" charset="0"/>
              </a:rPr>
              <a:t>18-75 yr of age, began 7+3 chemotherapy during screening</a:t>
            </a:r>
            <a:endParaRPr lang="en-GB" altLang="en-US" sz="1800" b="0" dirty="0">
              <a:solidFill>
                <a:schemeClr val="bg1"/>
              </a:solidFill>
              <a:latin typeface="Calibri" panose="020F0502020204030204" pitchFamily="34" charset="0"/>
              <a:cs typeface="Calibri" panose="020F0502020204030204" pitchFamily="34" charset="0"/>
            </a:endParaRP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cs typeface="Calibri" panose="020F0502020204030204" pitchFamily="34" charset="0"/>
              </a:rPr>
              <a:t> (N = 539)</a:t>
            </a:r>
          </a:p>
        </p:txBody>
      </p:sp>
      <p:sp>
        <p:nvSpPr>
          <p:cNvPr id="30" name="Line 52">
            <a:extLst>
              <a:ext uri="{FF2B5EF4-FFF2-40B4-BE49-F238E27FC236}">
                <a16:creationId xmlns:a16="http://schemas.microsoft.com/office/drawing/2014/main" id="{79EA5E06-7DDA-4D0D-E295-B217FF16D6E9}"/>
              </a:ext>
            </a:extLst>
          </p:cNvPr>
          <p:cNvSpPr>
            <a:spLocks noChangeShapeType="1"/>
          </p:cNvSpPr>
          <p:nvPr/>
        </p:nvSpPr>
        <p:spPr bwMode="auto">
          <a:xfrm flipV="1">
            <a:off x="2716706" y="3284094"/>
            <a:ext cx="552864" cy="43550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latin typeface="Calibri" panose="020F0502020204030204" pitchFamily="34" charset="0"/>
              <a:cs typeface="Calibri" panose="020F0502020204030204" pitchFamily="34" charset="0"/>
            </a:endParaRPr>
          </a:p>
        </p:txBody>
      </p:sp>
      <p:sp>
        <p:nvSpPr>
          <p:cNvPr id="31" name="Line 52">
            <a:extLst>
              <a:ext uri="{FF2B5EF4-FFF2-40B4-BE49-F238E27FC236}">
                <a16:creationId xmlns:a16="http://schemas.microsoft.com/office/drawing/2014/main" id="{A2208D2B-4CFD-1528-9F77-B938F24465B0}"/>
              </a:ext>
            </a:extLst>
          </p:cNvPr>
          <p:cNvSpPr>
            <a:spLocks noChangeShapeType="1"/>
          </p:cNvSpPr>
          <p:nvPr/>
        </p:nvSpPr>
        <p:spPr bwMode="auto">
          <a:xfrm>
            <a:off x="2716706" y="4271672"/>
            <a:ext cx="552866" cy="39268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latin typeface="Calibri" panose="020F0502020204030204" pitchFamily="34" charset="0"/>
              <a:cs typeface="Calibri" panose="020F0502020204030204" pitchFamily="34" charset="0"/>
            </a:endParaRPr>
          </a:p>
        </p:txBody>
      </p:sp>
      <p:sp>
        <p:nvSpPr>
          <p:cNvPr id="32" name="Rectangle 24">
            <a:extLst>
              <a:ext uri="{FF2B5EF4-FFF2-40B4-BE49-F238E27FC236}">
                <a16:creationId xmlns:a16="http://schemas.microsoft.com/office/drawing/2014/main" id="{614EE831-B3A6-CF4E-6F23-85991C066FC7}"/>
              </a:ext>
            </a:extLst>
          </p:cNvPr>
          <p:cNvSpPr>
            <a:spLocks noChangeArrowheads="1"/>
          </p:cNvSpPr>
          <p:nvPr/>
        </p:nvSpPr>
        <p:spPr bwMode="auto">
          <a:xfrm>
            <a:off x="3309241" y="2644015"/>
            <a:ext cx="3823513" cy="128016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Quizartinib</a:t>
            </a:r>
            <a:r>
              <a:rPr lang="en-US" sz="2000" b="0" dirty="0">
                <a:latin typeface="Calibri" panose="020F0502020204030204" pitchFamily="34" charset="0"/>
                <a:cs typeface="Calibri" panose="020F0502020204030204" pitchFamily="34" charset="0"/>
              </a:rPr>
              <a:t> 40 mg Days 8-21 +</a:t>
            </a:r>
          </a:p>
          <a:p>
            <a:pPr algn="ctr">
              <a:defRPr/>
            </a:pPr>
            <a:r>
              <a:rPr lang="en-US" sz="2000" dirty="0">
                <a:latin typeface="Calibri" panose="020F0502020204030204" pitchFamily="34" charset="0"/>
                <a:cs typeface="Calibri" panose="020F0502020204030204" pitchFamily="34" charset="0"/>
              </a:rPr>
              <a:t>Cytarabine</a:t>
            </a:r>
            <a:r>
              <a:rPr lang="en-US" sz="2000" b="0" dirty="0">
                <a:latin typeface="Calibri" panose="020F0502020204030204" pitchFamily="34" charset="0"/>
                <a:cs typeface="Calibri" panose="020F0502020204030204" pitchFamily="34" charset="0"/>
              </a:rPr>
              <a:t> Days 1-7 + </a:t>
            </a:r>
          </a:p>
          <a:p>
            <a:pPr algn="ctr">
              <a:defRPr/>
            </a:pPr>
            <a:r>
              <a:rPr lang="en-US" sz="2000" dirty="0">
                <a:latin typeface="Calibri" panose="020F0502020204030204" pitchFamily="34" charset="0"/>
                <a:cs typeface="Calibri" panose="020F0502020204030204" pitchFamily="34" charset="0"/>
              </a:rPr>
              <a:t>Daunorubicin or Idarubicin</a:t>
            </a:r>
            <a:r>
              <a:rPr lang="en-US" sz="2000" b="0" dirty="0">
                <a:latin typeface="Calibri" panose="020F0502020204030204" pitchFamily="34" charset="0"/>
                <a:cs typeface="Calibri" panose="020F0502020204030204" pitchFamily="34" charset="0"/>
              </a:rPr>
              <a:t> Days 1-3</a:t>
            </a:r>
          </a:p>
          <a:p>
            <a:pPr algn="ctr">
              <a:defRPr/>
            </a:pPr>
            <a:r>
              <a:rPr lang="en-US" sz="2000" b="0" dirty="0">
                <a:latin typeface="Calibri" panose="020F0502020204030204" pitchFamily="34" charset="0"/>
                <a:cs typeface="Calibri" panose="020F0502020204030204" pitchFamily="34" charset="0"/>
              </a:rPr>
              <a:t>(n = 265)</a:t>
            </a:r>
          </a:p>
        </p:txBody>
      </p:sp>
      <p:sp>
        <p:nvSpPr>
          <p:cNvPr id="33" name="Rectangle 24">
            <a:extLst>
              <a:ext uri="{FF2B5EF4-FFF2-40B4-BE49-F238E27FC236}">
                <a16:creationId xmlns:a16="http://schemas.microsoft.com/office/drawing/2014/main" id="{B480377E-EAC1-0947-40E0-2ED85E036087}"/>
              </a:ext>
            </a:extLst>
          </p:cNvPr>
          <p:cNvSpPr>
            <a:spLocks noChangeArrowheads="1"/>
          </p:cNvSpPr>
          <p:nvPr/>
        </p:nvSpPr>
        <p:spPr bwMode="auto">
          <a:xfrm>
            <a:off x="3309243" y="4024278"/>
            <a:ext cx="3823511" cy="128016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Placebo</a:t>
            </a:r>
            <a:r>
              <a:rPr lang="en-US" sz="2000" b="0" dirty="0">
                <a:latin typeface="Calibri" panose="020F0502020204030204" pitchFamily="34" charset="0"/>
                <a:cs typeface="Calibri" panose="020F0502020204030204" pitchFamily="34" charset="0"/>
              </a:rPr>
              <a:t> Days 8-21 +</a:t>
            </a:r>
          </a:p>
          <a:p>
            <a:pPr algn="ctr">
              <a:defRPr/>
            </a:pPr>
            <a:r>
              <a:rPr lang="en-US" sz="2000" dirty="0">
                <a:latin typeface="Calibri" panose="020F0502020204030204" pitchFamily="34" charset="0"/>
                <a:cs typeface="Calibri" panose="020F0502020204030204" pitchFamily="34" charset="0"/>
              </a:rPr>
              <a:t>Cytarabine</a:t>
            </a:r>
            <a:r>
              <a:rPr lang="en-US" sz="2000" b="0" dirty="0">
                <a:latin typeface="Calibri" panose="020F0502020204030204" pitchFamily="34" charset="0"/>
                <a:cs typeface="Calibri" panose="020F0502020204030204" pitchFamily="34" charset="0"/>
              </a:rPr>
              <a:t> Days 1-7 + </a:t>
            </a:r>
          </a:p>
          <a:p>
            <a:pPr algn="ctr">
              <a:defRPr/>
            </a:pPr>
            <a:r>
              <a:rPr lang="en-US" sz="2000" dirty="0">
                <a:latin typeface="Calibri" panose="020F0502020204030204" pitchFamily="34" charset="0"/>
                <a:cs typeface="Calibri" panose="020F0502020204030204" pitchFamily="34" charset="0"/>
              </a:rPr>
              <a:t>Daunorubicin or Idarubicin</a:t>
            </a:r>
            <a:r>
              <a:rPr lang="en-US" sz="2000" b="0" dirty="0">
                <a:latin typeface="Calibri" panose="020F0502020204030204" pitchFamily="34" charset="0"/>
                <a:cs typeface="Calibri" panose="020F0502020204030204" pitchFamily="34" charset="0"/>
              </a:rPr>
              <a:t> Days 1-3</a:t>
            </a:r>
          </a:p>
          <a:p>
            <a:pPr algn="ctr">
              <a:defRPr/>
            </a:pPr>
            <a:r>
              <a:rPr lang="en-US" sz="2000" b="0" dirty="0">
                <a:latin typeface="Calibri" panose="020F0502020204030204" pitchFamily="34" charset="0"/>
                <a:cs typeface="Calibri" panose="020F0502020204030204" pitchFamily="34" charset="0"/>
              </a:rPr>
              <a:t>(n = 268)</a:t>
            </a:r>
          </a:p>
        </p:txBody>
      </p:sp>
      <p:cxnSp>
        <p:nvCxnSpPr>
          <p:cNvPr id="12" name="Straight Arrow Connector 11">
            <a:extLst>
              <a:ext uri="{FF2B5EF4-FFF2-40B4-BE49-F238E27FC236}">
                <a16:creationId xmlns:a16="http://schemas.microsoft.com/office/drawing/2014/main" id="{80F8A01F-8E16-FC77-2CE7-F8DE188F947F}"/>
              </a:ext>
            </a:extLst>
          </p:cNvPr>
          <p:cNvCxnSpPr>
            <a:cxnSpLocks/>
          </p:cNvCxnSpPr>
          <p:nvPr/>
        </p:nvCxnSpPr>
        <p:spPr bwMode="auto">
          <a:xfrm>
            <a:off x="7141463" y="3284095"/>
            <a:ext cx="274320" cy="0"/>
          </a:xfrm>
          <a:prstGeom prst="straightConnector1">
            <a:avLst/>
          </a:prstGeom>
          <a:noFill/>
          <a:ln w="28575" cap="flat" cmpd="sng" algn="ctr">
            <a:solidFill>
              <a:schemeClr val="bg1"/>
            </a:solidFill>
            <a:prstDash val="solid"/>
            <a:round/>
            <a:headEnd type="none" w="med" len="med"/>
            <a:tailEnd type="triangle"/>
          </a:ln>
          <a:effectLst/>
        </p:spPr>
      </p:cxnSp>
      <p:sp>
        <p:nvSpPr>
          <p:cNvPr id="43" name="TextBox 42">
            <a:extLst>
              <a:ext uri="{FF2B5EF4-FFF2-40B4-BE49-F238E27FC236}">
                <a16:creationId xmlns:a16="http://schemas.microsoft.com/office/drawing/2014/main" id="{65AA9F5F-B52C-53C6-848C-B5A52890CFCA}"/>
              </a:ext>
            </a:extLst>
          </p:cNvPr>
          <p:cNvSpPr txBox="1"/>
          <p:nvPr/>
        </p:nvSpPr>
        <p:spPr bwMode="auto">
          <a:xfrm>
            <a:off x="4260198" y="1997684"/>
            <a:ext cx="173397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Induction </a:t>
            </a:r>
          </a:p>
          <a:p>
            <a:pPr algn="ctr">
              <a:lnSpc>
                <a:spcPct val="100000"/>
              </a:lnSpc>
              <a:spcAft>
                <a:spcPct val="0"/>
              </a:spcAft>
              <a:buClrTx/>
              <a:buFontTx/>
              <a:buNone/>
            </a:pPr>
            <a:r>
              <a:rPr lang="en-US" b="1" dirty="0">
                <a:solidFill>
                  <a:schemeClr val="bg1"/>
                </a:solidFill>
                <a:latin typeface="Calibri" panose="020F0502020204030204" pitchFamily="34" charset="0"/>
              </a:rPr>
              <a:t>(up to 2 cycles)</a:t>
            </a:r>
            <a:endParaRPr lang="en-US" b="1" baseline="30000" dirty="0">
              <a:solidFill>
                <a:schemeClr val="bg1"/>
              </a:solidFill>
              <a:latin typeface="Calibri" panose="020F0502020204030204" pitchFamily="34" charset="0"/>
            </a:endParaRPr>
          </a:p>
        </p:txBody>
      </p:sp>
      <p:sp>
        <p:nvSpPr>
          <p:cNvPr id="24" name="Rectangle 24">
            <a:extLst>
              <a:ext uri="{FF2B5EF4-FFF2-40B4-BE49-F238E27FC236}">
                <a16:creationId xmlns:a16="http://schemas.microsoft.com/office/drawing/2014/main" id="{0EA4F546-81DF-5C5F-3A16-0D15542D55AC}"/>
              </a:ext>
            </a:extLst>
          </p:cNvPr>
          <p:cNvSpPr>
            <a:spLocks noChangeArrowheads="1"/>
          </p:cNvSpPr>
          <p:nvPr/>
        </p:nvSpPr>
        <p:spPr bwMode="auto">
          <a:xfrm>
            <a:off x="7438651" y="2644015"/>
            <a:ext cx="1938530" cy="128016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HiDAC + </a:t>
            </a:r>
          </a:p>
          <a:p>
            <a:pPr algn="ctr">
              <a:defRPr/>
            </a:pPr>
            <a:r>
              <a:rPr lang="en-US" sz="2000" b="1" dirty="0">
                <a:latin typeface="Calibri" panose="020F0502020204030204" pitchFamily="34" charset="0"/>
                <a:cs typeface="Calibri" panose="020F0502020204030204" pitchFamily="34" charset="0"/>
              </a:rPr>
              <a:t>Quizartinib</a:t>
            </a:r>
            <a:r>
              <a:rPr lang="en-US" sz="2000" b="0" dirty="0">
                <a:latin typeface="Calibri" panose="020F0502020204030204" pitchFamily="34" charset="0"/>
                <a:cs typeface="Calibri" panose="020F0502020204030204" pitchFamily="34" charset="0"/>
              </a:rPr>
              <a:t> 40 mg</a:t>
            </a:r>
          </a:p>
          <a:p>
            <a:pPr algn="ctr">
              <a:defRPr/>
            </a:pPr>
            <a:r>
              <a:rPr lang="en-US" sz="2000" b="0" dirty="0">
                <a:latin typeface="Calibri" panose="020F0502020204030204" pitchFamily="34" charset="0"/>
                <a:cs typeface="Calibri" panose="020F0502020204030204" pitchFamily="34" charset="0"/>
              </a:rPr>
              <a:t>and/or</a:t>
            </a:r>
            <a:r>
              <a:rPr lang="en-US" sz="2000" dirty="0">
                <a:latin typeface="Calibri" panose="020F0502020204030204" pitchFamily="34" charset="0"/>
                <a:cs typeface="Calibri" panose="020F0502020204030204" pitchFamily="34" charset="0"/>
              </a:rPr>
              <a:t> allo-HCT*</a:t>
            </a:r>
            <a:r>
              <a:rPr lang="en-US" sz="2000" b="0" dirty="0">
                <a:latin typeface="Calibri" panose="020F0502020204030204" pitchFamily="34" charset="0"/>
                <a:cs typeface="Calibri" panose="020F0502020204030204" pitchFamily="34" charset="0"/>
              </a:rPr>
              <a:t> </a:t>
            </a:r>
          </a:p>
        </p:txBody>
      </p:sp>
      <p:sp>
        <p:nvSpPr>
          <p:cNvPr id="25" name="Rectangle 24">
            <a:extLst>
              <a:ext uri="{FF2B5EF4-FFF2-40B4-BE49-F238E27FC236}">
                <a16:creationId xmlns:a16="http://schemas.microsoft.com/office/drawing/2014/main" id="{D8EFBA20-196A-C898-50A7-0F48D268FBCA}"/>
              </a:ext>
            </a:extLst>
          </p:cNvPr>
          <p:cNvSpPr>
            <a:spLocks noChangeArrowheads="1"/>
          </p:cNvSpPr>
          <p:nvPr/>
        </p:nvSpPr>
        <p:spPr bwMode="auto">
          <a:xfrm>
            <a:off x="7438652" y="4024278"/>
            <a:ext cx="1938529" cy="128016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HiDAC + </a:t>
            </a:r>
          </a:p>
          <a:p>
            <a:pPr algn="ctr">
              <a:defRPr/>
            </a:pPr>
            <a:r>
              <a:rPr lang="en-US" sz="2000" b="1" dirty="0">
                <a:latin typeface="Calibri" panose="020F0502020204030204" pitchFamily="34" charset="0"/>
                <a:cs typeface="Calibri" panose="020F0502020204030204" pitchFamily="34" charset="0"/>
              </a:rPr>
              <a:t>Placebo</a:t>
            </a:r>
          </a:p>
          <a:p>
            <a:pPr algn="ctr">
              <a:defRPr/>
            </a:pPr>
            <a:r>
              <a:rPr lang="en-US" sz="2000" b="0" dirty="0">
                <a:latin typeface="Calibri" panose="020F0502020204030204" pitchFamily="34" charset="0"/>
                <a:cs typeface="Calibri" panose="020F0502020204030204" pitchFamily="34" charset="0"/>
              </a:rPr>
              <a:t>and/or</a:t>
            </a:r>
            <a:r>
              <a:rPr lang="en-US" sz="2000" dirty="0">
                <a:latin typeface="Calibri" panose="020F0502020204030204" pitchFamily="34" charset="0"/>
                <a:cs typeface="Calibri" panose="020F0502020204030204" pitchFamily="34" charset="0"/>
              </a:rPr>
              <a:t> allo-HCT*</a:t>
            </a:r>
            <a:r>
              <a:rPr lang="en-US" sz="2000" b="0" dirty="0">
                <a:latin typeface="Calibri" panose="020F0502020204030204" pitchFamily="34" charset="0"/>
                <a:cs typeface="Calibri" panose="020F0502020204030204" pitchFamily="34" charset="0"/>
              </a:rPr>
              <a:t> </a:t>
            </a:r>
          </a:p>
        </p:txBody>
      </p:sp>
      <p:sp>
        <p:nvSpPr>
          <p:cNvPr id="26" name="TextBox 25">
            <a:extLst>
              <a:ext uri="{FF2B5EF4-FFF2-40B4-BE49-F238E27FC236}">
                <a16:creationId xmlns:a16="http://schemas.microsoft.com/office/drawing/2014/main" id="{51E5B938-A714-44BB-D3B4-2429C2466FB0}"/>
              </a:ext>
            </a:extLst>
          </p:cNvPr>
          <p:cNvSpPr txBox="1"/>
          <p:nvPr/>
        </p:nvSpPr>
        <p:spPr bwMode="auto">
          <a:xfrm>
            <a:off x="7540931" y="1980460"/>
            <a:ext cx="173397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Consolidation </a:t>
            </a:r>
          </a:p>
          <a:p>
            <a:pPr algn="ctr">
              <a:lnSpc>
                <a:spcPct val="100000"/>
              </a:lnSpc>
              <a:spcAft>
                <a:spcPct val="0"/>
              </a:spcAft>
              <a:buClrTx/>
              <a:buFontTx/>
              <a:buNone/>
            </a:pPr>
            <a:r>
              <a:rPr lang="en-US" b="1" dirty="0">
                <a:solidFill>
                  <a:schemeClr val="bg1"/>
                </a:solidFill>
                <a:latin typeface="Calibri" panose="020F0502020204030204" pitchFamily="34" charset="0"/>
              </a:rPr>
              <a:t>(up to 4 cycles)</a:t>
            </a:r>
            <a:endParaRPr lang="en-US" b="1" baseline="30000" dirty="0">
              <a:solidFill>
                <a:schemeClr val="bg1"/>
              </a:solidFill>
              <a:latin typeface="Calibri" panose="020F0502020204030204" pitchFamily="34" charset="0"/>
            </a:endParaRPr>
          </a:p>
        </p:txBody>
      </p:sp>
      <p:sp>
        <p:nvSpPr>
          <p:cNvPr id="27" name="Rectangle 24">
            <a:extLst>
              <a:ext uri="{FF2B5EF4-FFF2-40B4-BE49-F238E27FC236}">
                <a16:creationId xmlns:a16="http://schemas.microsoft.com/office/drawing/2014/main" id="{A4D1D0E3-3DB9-CD26-03A2-84D19E6156AD}"/>
              </a:ext>
            </a:extLst>
          </p:cNvPr>
          <p:cNvSpPr>
            <a:spLocks noChangeArrowheads="1"/>
          </p:cNvSpPr>
          <p:nvPr/>
        </p:nvSpPr>
        <p:spPr bwMode="auto">
          <a:xfrm>
            <a:off x="9694768" y="2644015"/>
            <a:ext cx="1938530" cy="128016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Quizartinib</a:t>
            </a:r>
            <a:r>
              <a:rPr lang="en-US" sz="2000" b="0" dirty="0">
                <a:latin typeface="Calibri" panose="020F0502020204030204" pitchFamily="34" charset="0"/>
                <a:cs typeface="Calibri" panose="020F0502020204030204" pitchFamily="34" charset="0"/>
              </a:rPr>
              <a:t> </a:t>
            </a:r>
          </a:p>
          <a:p>
            <a:pPr algn="ctr">
              <a:defRPr/>
            </a:pPr>
            <a:r>
              <a:rPr lang="en-US" sz="2000" b="0" dirty="0">
                <a:latin typeface="Calibri" panose="020F0502020204030204" pitchFamily="34" charset="0"/>
                <a:cs typeface="Calibri" panose="020F0502020204030204" pitchFamily="34" charset="0"/>
              </a:rPr>
              <a:t>60 mg once daily</a:t>
            </a:r>
          </a:p>
        </p:txBody>
      </p:sp>
      <p:sp>
        <p:nvSpPr>
          <p:cNvPr id="34" name="Rectangle 33">
            <a:extLst>
              <a:ext uri="{FF2B5EF4-FFF2-40B4-BE49-F238E27FC236}">
                <a16:creationId xmlns:a16="http://schemas.microsoft.com/office/drawing/2014/main" id="{F00A9849-F177-8D0B-0E25-03D0803F8CD5}"/>
              </a:ext>
            </a:extLst>
          </p:cNvPr>
          <p:cNvSpPr>
            <a:spLocks noChangeArrowheads="1"/>
          </p:cNvSpPr>
          <p:nvPr/>
        </p:nvSpPr>
        <p:spPr bwMode="auto">
          <a:xfrm>
            <a:off x="9694769" y="4024278"/>
            <a:ext cx="1938529" cy="128016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Placebo</a:t>
            </a:r>
          </a:p>
          <a:p>
            <a:pPr algn="ctr">
              <a:defRPr/>
            </a:pPr>
            <a:r>
              <a:rPr lang="en-US" sz="2000" b="0" dirty="0">
                <a:latin typeface="Calibri" panose="020F0502020204030204" pitchFamily="34" charset="0"/>
                <a:cs typeface="Calibri" panose="020F0502020204030204" pitchFamily="34" charset="0"/>
              </a:rPr>
              <a:t>once daily</a:t>
            </a:r>
          </a:p>
        </p:txBody>
      </p:sp>
      <p:sp>
        <p:nvSpPr>
          <p:cNvPr id="36" name="TextBox 35">
            <a:extLst>
              <a:ext uri="{FF2B5EF4-FFF2-40B4-BE49-F238E27FC236}">
                <a16:creationId xmlns:a16="http://schemas.microsoft.com/office/drawing/2014/main" id="{CBA093CF-EFB5-3700-C9F3-6276398A3D66}"/>
              </a:ext>
            </a:extLst>
          </p:cNvPr>
          <p:cNvSpPr txBox="1"/>
          <p:nvPr/>
        </p:nvSpPr>
        <p:spPr bwMode="auto">
          <a:xfrm>
            <a:off x="9797048" y="1980460"/>
            <a:ext cx="173397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Continuation </a:t>
            </a:r>
          </a:p>
          <a:p>
            <a:pPr algn="ctr">
              <a:lnSpc>
                <a:spcPct val="100000"/>
              </a:lnSpc>
              <a:spcAft>
                <a:spcPct val="0"/>
              </a:spcAft>
              <a:buClrTx/>
              <a:buFontTx/>
              <a:buNone/>
            </a:pPr>
            <a:r>
              <a:rPr lang="en-US" b="1" dirty="0">
                <a:solidFill>
                  <a:schemeClr val="bg1"/>
                </a:solidFill>
                <a:latin typeface="Calibri" panose="020F0502020204030204" pitchFamily="34" charset="0"/>
              </a:rPr>
              <a:t>(up to 36 cycles)</a:t>
            </a:r>
            <a:endParaRPr lang="en-US" b="1" baseline="30000" dirty="0">
              <a:solidFill>
                <a:schemeClr val="bg1"/>
              </a:solidFill>
              <a:latin typeface="Calibri" panose="020F0502020204030204" pitchFamily="34" charset="0"/>
            </a:endParaRPr>
          </a:p>
        </p:txBody>
      </p:sp>
      <p:cxnSp>
        <p:nvCxnSpPr>
          <p:cNvPr id="37" name="Straight Arrow Connector 36">
            <a:extLst>
              <a:ext uri="{FF2B5EF4-FFF2-40B4-BE49-F238E27FC236}">
                <a16:creationId xmlns:a16="http://schemas.microsoft.com/office/drawing/2014/main" id="{8758DD21-4702-4109-E358-E4BA763531FF}"/>
              </a:ext>
            </a:extLst>
          </p:cNvPr>
          <p:cNvCxnSpPr>
            <a:cxnSpLocks/>
          </p:cNvCxnSpPr>
          <p:nvPr/>
        </p:nvCxnSpPr>
        <p:spPr bwMode="auto">
          <a:xfrm>
            <a:off x="9394599" y="3284095"/>
            <a:ext cx="274320" cy="0"/>
          </a:xfrm>
          <a:prstGeom prst="straightConnector1">
            <a:avLst/>
          </a:prstGeom>
          <a:noFill/>
          <a:ln w="28575" cap="flat" cmpd="sng" algn="ctr">
            <a:solidFill>
              <a:schemeClr val="bg1"/>
            </a:solidFill>
            <a:prstDash val="solid"/>
            <a:round/>
            <a:headEnd type="none" w="med" len="med"/>
            <a:tailEnd type="triangle"/>
          </a:ln>
          <a:effectLst/>
        </p:spPr>
      </p:cxnSp>
      <p:cxnSp>
        <p:nvCxnSpPr>
          <p:cNvPr id="38" name="Straight Arrow Connector 37">
            <a:extLst>
              <a:ext uri="{FF2B5EF4-FFF2-40B4-BE49-F238E27FC236}">
                <a16:creationId xmlns:a16="http://schemas.microsoft.com/office/drawing/2014/main" id="{B3EADDCA-9A09-50CF-5F7E-857ED257CB3A}"/>
              </a:ext>
            </a:extLst>
          </p:cNvPr>
          <p:cNvCxnSpPr>
            <a:cxnSpLocks/>
          </p:cNvCxnSpPr>
          <p:nvPr/>
        </p:nvCxnSpPr>
        <p:spPr bwMode="auto">
          <a:xfrm>
            <a:off x="7141463" y="4664358"/>
            <a:ext cx="274320" cy="0"/>
          </a:xfrm>
          <a:prstGeom prst="straightConnector1">
            <a:avLst/>
          </a:prstGeom>
          <a:noFill/>
          <a:ln w="28575" cap="flat" cmpd="sng" algn="ctr">
            <a:solidFill>
              <a:schemeClr val="bg1"/>
            </a:solidFill>
            <a:prstDash val="solid"/>
            <a:round/>
            <a:headEnd type="none" w="med" len="med"/>
            <a:tailEnd type="triangle"/>
          </a:ln>
          <a:effectLst/>
        </p:spPr>
      </p:cxnSp>
      <p:cxnSp>
        <p:nvCxnSpPr>
          <p:cNvPr id="40" name="Straight Arrow Connector 39">
            <a:extLst>
              <a:ext uri="{FF2B5EF4-FFF2-40B4-BE49-F238E27FC236}">
                <a16:creationId xmlns:a16="http://schemas.microsoft.com/office/drawing/2014/main" id="{25457CAD-66D8-922F-5933-8FEB3CEB4DB3}"/>
              </a:ext>
            </a:extLst>
          </p:cNvPr>
          <p:cNvCxnSpPr>
            <a:cxnSpLocks/>
          </p:cNvCxnSpPr>
          <p:nvPr/>
        </p:nvCxnSpPr>
        <p:spPr bwMode="auto">
          <a:xfrm>
            <a:off x="9394599" y="4664358"/>
            <a:ext cx="274320" cy="0"/>
          </a:xfrm>
          <a:prstGeom prst="straightConnector1">
            <a:avLst/>
          </a:prstGeom>
          <a:noFill/>
          <a:ln w="28575" cap="flat" cmpd="sng" algn="ctr">
            <a:solidFill>
              <a:schemeClr val="bg1"/>
            </a:solidFill>
            <a:prstDash val="solid"/>
            <a:round/>
            <a:headEnd type="none" w="med" len="med"/>
            <a:tailEnd type="triangle"/>
          </a:ln>
          <a:effectLst/>
        </p:spPr>
      </p:cxnSp>
      <p:sp>
        <p:nvSpPr>
          <p:cNvPr id="21" name="TextBox 20">
            <a:extLst>
              <a:ext uri="{FF2B5EF4-FFF2-40B4-BE49-F238E27FC236}">
                <a16:creationId xmlns:a16="http://schemas.microsoft.com/office/drawing/2014/main" id="{A8BD7FD6-531C-483E-8657-6FAB33BBBE3D}"/>
              </a:ext>
            </a:extLst>
          </p:cNvPr>
          <p:cNvSpPr txBox="1"/>
          <p:nvPr/>
        </p:nvSpPr>
        <p:spPr bwMode="auto">
          <a:xfrm>
            <a:off x="7407704" y="5304437"/>
            <a:ext cx="29272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kumimoji="0" lang="en-US" sz="1400" b="0" i="0" u="none" strike="noStrike" kern="1200" cap="none" spc="0" normalizeH="0" noProof="0" dirty="0">
                <a:ln>
                  <a:noFill/>
                </a:ln>
                <a:solidFill>
                  <a:schemeClr val="bg1"/>
                </a:solidFill>
                <a:effectLst/>
                <a:uLnTx/>
                <a:uFillTx/>
                <a:latin typeface="+mn-lt"/>
                <a:cs typeface="+mn-cs"/>
              </a:rPr>
              <a:t>*Per institutional policy.</a:t>
            </a:r>
            <a:endParaRPr lang="en-US" sz="1400" dirty="0">
              <a:solidFill>
                <a:schemeClr val="bg1"/>
              </a:solidFill>
              <a:latin typeface="+mn-lt"/>
            </a:endParaRPr>
          </a:p>
        </p:txBody>
      </p:sp>
      <p:sp>
        <p:nvSpPr>
          <p:cNvPr id="22" name="Line 52">
            <a:extLst>
              <a:ext uri="{FF2B5EF4-FFF2-40B4-BE49-F238E27FC236}">
                <a16:creationId xmlns:a16="http://schemas.microsoft.com/office/drawing/2014/main" id="{703B73E9-D26B-5F97-A9ED-37AEC4B39D35}"/>
              </a:ext>
            </a:extLst>
          </p:cNvPr>
          <p:cNvSpPr>
            <a:spLocks noChangeShapeType="1"/>
          </p:cNvSpPr>
          <p:nvPr/>
        </p:nvSpPr>
        <p:spPr bwMode="auto">
          <a:xfrm flipH="1">
            <a:off x="2901614" y="2587322"/>
            <a:ext cx="0" cy="505590"/>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endParaRPr lang="en-US" dirty="0">
              <a:latin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89A2F6CF-6FD9-7C8E-2156-8044057B784E}"/>
              </a:ext>
            </a:extLst>
          </p:cNvPr>
          <p:cNvSpPr txBox="1"/>
          <p:nvPr/>
        </p:nvSpPr>
        <p:spPr bwMode="auto">
          <a:xfrm>
            <a:off x="1931264" y="2031303"/>
            <a:ext cx="19407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sz="1400" b="0" i="1" dirty="0">
                <a:solidFill>
                  <a:schemeClr val="bg1"/>
                </a:solidFill>
                <a:latin typeface="Calibri" panose="020F0502020204030204" pitchFamily="34" charset="0"/>
              </a:rPr>
              <a:t>Stratified by region, patient age, WBC count</a:t>
            </a:r>
            <a:endParaRPr lang="en-US" sz="1400" b="0" i="1" baseline="300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239899921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Baseline Characteristics</a:t>
            </a:r>
            <a:endParaRPr lang="en-US" altLang="en-US" dirty="0">
              <a:latin typeface="+mn-lt"/>
            </a:endParaRPr>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1134948106"/>
              </p:ext>
            </p:extLst>
          </p:nvPr>
        </p:nvGraphicFramePr>
        <p:xfrm>
          <a:off x="723899" y="1394300"/>
          <a:ext cx="10782300" cy="4816000"/>
        </p:xfrm>
        <a:graphic>
          <a:graphicData uri="http://schemas.openxmlformats.org/drawingml/2006/table">
            <a:tbl>
              <a:tblPr/>
              <a:tblGrid>
                <a:gridCol w="4532415">
                  <a:extLst>
                    <a:ext uri="{9D8B030D-6E8A-4147-A177-3AD203B41FA5}">
                      <a16:colId xmlns:a16="http://schemas.microsoft.com/office/drawing/2014/main" val="20000"/>
                    </a:ext>
                  </a:extLst>
                </a:gridCol>
                <a:gridCol w="3282768">
                  <a:extLst>
                    <a:ext uri="{9D8B030D-6E8A-4147-A177-3AD203B41FA5}">
                      <a16:colId xmlns:a16="http://schemas.microsoft.com/office/drawing/2014/main" val="20001"/>
                    </a:ext>
                  </a:extLst>
                </a:gridCol>
                <a:gridCol w="2967117">
                  <a:extLst>
                    <a:ext uri="{9D8B030D-6E8A-4147-A177-3AD203B41FA5}">
                      <a16:colId xmlns:a16="http://schemas.microsoft.com/office/drawing/2014/main" val="20002"/>
                    </a:ext>
                  </a:extLst>
                </a:gridCol>
              </a:tblGrid>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Quizartinib (n = 268)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(n = 271)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164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yr,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(23-75)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(20-75)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Female,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164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Race: Asian/Black/American Indian or Alaska Native/White/Other,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29.9/0.7/0/59.3/10.1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28.8/1.8/0.4/60.1/8.9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Region: North America/Europe/Asia or other region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6.0/60.8/33.2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6.6/60.1/33.2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48972288"/>
                  </a:ext>
                </a:extLst>
              </a:tr>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0/1/2,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32.5/50.0/17.5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36.2/50.2/13.3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29544208"/>
                  </a:ext>
                </a:extLst>
              </a:tr>
              <a:tr h="2164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Cytogenetic risk: favorable/intermediate/unfavorable/unknown,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5.2/73.5/7.1/14.2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7.0/71.2/10.0/11.4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77500683"/>
                  </a:ext>
                </a:extLst>
              </a:tr>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Mutated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NPM1</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17200183"/>
                  </a:ext>
                </a:extLst>
              </a:tr>
              <a:tr h="39880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FLT3-ITD/total FLT-3,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&gt;25%-50%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&gt;50%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6835604"/>
                  </a:ext>
                </a:extLst>
              </a:tr>
              <a:tr h="1253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WBC count at diagnosis ≥40x10</a:t>
                      </a:r>
                      <a:r>
                        <a:rPr kumimoji="0" lang="en-US" sz="16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rPr>
                        <a:t>9</a:t>
                      </a: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7346034"/>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226177237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OS (Primary Endpoint)</a:t>
            </a:r>
            <a:endParaRPr lang="en-US" altLang="en-US" dirty="0">
              <a:latin typeface="+mn-lt"/>
            </a:endParaRP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6046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 Reproduced with permission.</a:t>
            </a:r>
            <a:endParaRPr lang="en-US" altLang="en-US" sz="1200" b="0" dirty="0">
              <a:solidFill>
                <a:schemeClr val="bg2"/>
              </a:solidFill>
              <a:latin typeface="Calibri" panose="020F0502020204030204" pitchFamily="34" charset="0"/>
            </a:endParaRPr>
          </a:p>
        </p:txBody>
      </p:sp>
      <p:sp>
        <p:nvSpPr>
          <p:cNvPr id="1006" name="TextBox 1005">
            <a:extLst>
              <a:ext uri="{FF2B5EF4-FFF2-40B4-BE49-F238E27FC236}">
                <a16:creationId xmlns:a16="http://schemas.microsoft.com/office/drawing/2014/main" id="{0DB23309-3187-F4E3-2BBC-883BD0DA44E8}"/>
              </a:ext>
            </a:extLst>
          </p:cNvPr>
          <p:cNvSpPr txBox="1"/>
          <p:nvPr/>
        </p:nvSpPr>
        <p:spPr>
          <a:xfrm rot="16200000">
            <a:off x="-35283" y="3139893"/>
            <a:ext cx="3937654" cy="369332"/>
          </a:xfrm>
          <a:prstGeom prst="rect">
            <a:avLst/>
          </a:prstGeom>
          <a:noFill/>
        </p:spPr>
        <p:txBody>
          <a:bodyPr wrap="square" rtlCol="0">
            <a:spAutoFit/>
          </a:bodyPr>
          <a:lstStyle/>
          <a:p>
            <a:pPr algn="ctr"/>
            <a:r>
              <a:rPr lang="en-US" dirty="0">
                <a:solidFill>
                  <a:schemeClr val="bg1"/>
                </a:solidFill>
                <a:latin typeface="Calibri" panose="020F0502020204030204" pitchFamily="34" charset="0"/>
                <a:cs typeface="Calibri" panose="020F0502020204030204" pitchFamily="34" charset="0"/>
              </a:rPr>
              <a:t>OS (Probability)</a:t>
            </a:r>
          </a:p>
        </p:txBody>
      </p:sp>
      <p:sp>
        <p:nvSpPr>
          <p:cNvPr id="1007" name="TextBox 1006">
            <a:extLst>
              <a:ext uri="{FF2B5EF4-FFF2-40B4-BE49-F238E27FC236}">
                <a16:creationId xmlns:a16="http://schemas.microsoft.com/office/drawing/2014/main" id="{AC639A9F-6263-4D45-D4F5-55A03083609B}"/>
              </a:ext>
            </a:extLst>
          </p:cNvPr>
          <p:cNvSpPr txBox="1"/>
          <p:nvPr/>
        </p:nvSpPr>
        <p:spPr>
          <a:xfrm>
            <a:off x="2134217" y="1269066"/>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1.0</a:t>
            </a:r>
          </a:p>
        </p:txBody>
      </p:sp>
      <p:sp>
        <p:nvSpPr>
          <p:cNvPr id="1008" name="TextBox 1007">
            <a:extLst>
              <a:ext uri="{FF2B5EF4-FFF2-40B4-BE49-F238E27FC236}">
                <a16:creationId xmlns:a16="http://schemas.microsoft.com/office/drawing/2014/main" id="{2CD5B10F-D774-E0D5-8987-60532E05931C}"/>
              </a:ext>
            </a:extLst>
          </p:cNvPr>
          <p:cNvSpPr txBox="1"/>
          <p:nvPr/>
        </p:nvSpPr>
        <p:spPr>
          <a:xfrm>
            <a:off x="2134217" y="2023681"/>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0.8</a:t>
            </a:r>
          </a:p>
        </p:txBody>
      </p:sp>
      <p:sp>
        <p:nvSpPr>
          <p:cNvPr id="1009" name="TextBox 1008">
            <a:extLst>
              <a:ext uri="{FF2B5EF4-FFF2-40B4-BE49-F238E27FC236}">
                <a16:creationId xmlns:a16="http://schemas.microsoft.com/office/drawing/2014/main" id="{C5F85D52-2D35-2E44-327B-62DB99DE6139}"/>
              </a:ext>
            </a:extLst>
          </p:cNvPr>
          <p:cNvSpPr txBox="1"/>
          <p:nvPr/>
        </p:nvSpPr>
        <p:spPr>
          <a:xfrm>
            <a:off x="2134217" y="2778297"/>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0.6</a:t>
            </a:r>
          </a:p>
        </p:txBody>
      </p:sp>
      <p:sp>
        <p:nvSpPr>
          <p:cNvPr id="1010" name="TextBox 1009">
            <a:extLst>
              <a:ext uri="{FF2B5EF4-FFF2-40B4-BE49-F238E27FC236}">
                <a16:creationId xmlns:a16="http://schemas.microsoft.com/office/drawing/2014/main" id="{B5CD58FF-F5AF-3270-0339-A3397AAA70A3}"/>
              </a:ext>
            </a:extLst>
          </p:cNvPr>
          <p:cNvSpPr txBox="1"/>
          <p:nvPr/>
        </p:nvSpPr>
        <p:spPr>
          <a:xfrm>
            <a:off x="2134217" y="3532911"/>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0.4</a:t>
            </a:r>
          </a:p>
        </p:txBody>
      </p:sp>
      <p:sp>
        <p:nvSpPr>
          <p:cNvPr id="1011" name="TextBox 1010">
            <a:extLst>
              <a:ext uri="{FF2B5EF4-FFF2-40B4-BE49-F238E27FC236}">
                <a16:creationId xmlns:a16="http://schemas.microsoft.com/office/drawing/2014/main" id="{76820E8D-BD95-27CC-0515-215078F4845E}"/>
              </a:ext>
            </a:extLst>
          </p:cNvPr>
          <p:cNvSpPr txBox="1"/>
          <p:nvPr/>
        </p:nvSpPr>
        <p:spPr>
          <a:xfrm>
            <a:off x="2134217" y="4287526"/>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0.2</a:t>
            </a:r>
          </a:p>
        </p:txBody>
      </p:sp>
      <p:sp>
        <p:nvSpPr>
          <p:cNvPr id="1012" name="TextBox 1011">
            <a:extLst>
              <a:ext uri="{FF2B5EF4-FFF2-40B4-BE49-F238E27FC236}">
                <a16:creationId xmlns:a16="http://schemas.microsoft.com/office/drawing/2014/main" id="{C3537CB6-D501-6530-0923-97384948CDAB}"/>
              </a:ext>
            </a:extLst>
          </p:cNvPr>
          <p:cNvSpPr txBox="1"/>
          <p:nvPr/>
        </p:nvSpPr>
        <p:spPr>
          <a:xfrm>
            <a:off x="2134217" y="5042140"/>
            <a:ext cx="551082" cy="369332"/>
          </a:xfrm>
          <a:prstGeom prst="rect">
            <a:avLst/>
          </a:prstGeom>
          <a:no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0</a:t>
            </a:r>
          </a:p>
        </p:txBody>
      </p:sp>
      <p:sp>
        <p:nvSpPr>
          <p:cNvPr id="1013" name="TextBox 1012">
            <a:extLst>
              <a:ext uri="{FF2B5EF4-FFF2-40B4-BE49-F238E27FC236}">
                <a16:creationId xmlns:a16="http://schemas.microsoft.com/office/drawing/2014/main" id="{9030930B-5CD8-4CD6-ACE6-63014B5ED359}"/>
              </a:ext>
            </a:extLst>
          </p:cNvPr>
          <p:cNvSpPr txBox="1"/>
          <p:nvPr/>
        </p:nvSpPr>
        <p:spPr>
          <a:xfrm>
            <a:off x="2451286"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0</a:t>
            </a:r>
          </a:p>
        </p:txBody>
      </p:sp>
      <p:sp>
        <p:nvSpPr>
          <p:cNvPr id="1014" name="TextBox 1013">
            <a:extLst>
              <a:ext uri="{FF2B5EF4-FFF2-40B4-BE49-F238E27FC236}">
                <a16:creationId xmlns:a16="http://schemas.microsoft.com/office/drawing/2014/main" id="{E1A6EB27-1F77-41D7-C43C-F09AE7DEF7B6}"/>
              </a:ext>
            </a:extLst>
          </p:cNvPr>
          <p:cNvSpPr txBox="1"/>
          <p:nvPr/>
        </p:nvSpPr>
        <p:spPr>
          <a:xfrm>
            <a:off x="2836423"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3</a:t>
            </a:r>
          </a:p>
        </p:txBody>
      </p:sp>
      <p:sp>
        <p:nvSpPr>
          <p:cNvPr id="1015" name="TextBox 1014">
            <a:extLst>
              <a:ext uri="{FF2B5EF4-FFF2-40B4-BE49-F238E27FC236}">
                <a16:creationId xmlns:a16="http://schemas.microsoft.com/office/drawing/2014/main" id="{10DBBEA0-25F5-D79E-B127-F1D0AA91B0C1}"/>
              </a:ext>
            </a:extLst>
          </p:cNvPr>
          <p:cNvSpPr txBox="1"/>
          <p:nvPr/>
        </p:nvSpPr>
        <p:spPr>
          <a:xfrm>
            <a:off x="3221560"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6</a:t>
            </a:r>
          </a:p>
        </p:txBody>
      </p:sp>
      <p:sp>
        <p:nvSpPr>
          <p:cNvPr id="1016" name="TextBox 1015">
            <a:extLst>
              <a:ext uri="{FF2B5EF4-FFF2-40B4-BE49-F238E27FC236}">
                <a16:creationId xmlns:a16="http://schemas.microsoft.com/office/drawing/2014/main" id="{BDC94A7D-BB67-95CD-9C99-0B8843B9B895}"/>
              </a:ext>
            </a:extLst>
          </p:cNvPr>
          <p:cNvSpPr txBox="1"/>
          <p:nvPr/>
        </p:nvSpPr>
        <p:spPr>
          <a:xfrm>
            <a:off x="3606697"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9</a:t>
            </a:r>
          </a:p>
        </p:txBody>
      </p:sp>
      <p:sp>
        <p:nvSpPr>
          <p:cNvPr id="1017" name="TextBox 1016">
            <a:extLst>
              <a:ext uri="{FF2B5EF4-FFF2-40B4-BE49-F238E27FC236}">
                <a16:creationId xmlns:a16="http://schemas.microsoft.com/office/drawing/2014/main" id="{608AC87F-225F-5A77-11AB-79BE7710CE2D}"/>
              </a:ext>
            </a:extLst>
          </p:cNvPr>
          <p:cNvSpPr txBox="1"/>
          <p:nvPr/>
        </p:nvSpPr>
        <p:spPr>
          <a:xfrm>
            <a:off x="3991834"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12</a:t>
            </a:r>
          </a:p>
        </p:txBody>
      </p:sp>
      <p:sp>
        <p:nvSpPr>
          <p:cNvPr id="1018" name="TextBox 1017">
            <a:extLst>
              <a:ext uri="{FF2B5EF4-FFF2-40B4-BE49-F238E27FC236}">
                <a16:creationId xmlns:a16="http://schemas.microsoft.com/office/drawing/2014/main" id="{A7EB27C6-51D2-A1DD-A3FE-694E59099DF9}"/>
              </a:ext>
            </a:extLst>
          </p:cNvPr>
          <p:cNvSpPr txBox="1"/>
          <p:nvPr/>
        </p:nvSpPr>
        <p:spPr>
          <a:xfrm>
            <a:off x="4376971"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15</a:t>
            </a:r>
          </a:p>
        </p:txBody>
      </p:sp>
      <p:sp>
        <p:nvSpPr>
          <p:cNvPr id="1019" name="TextBox 1018">
            <a:extLst>
              <a:ext uri="{FF2B5EF4-FFF2-40B4-BE49-F238E27FC236}">
                <a16:creationId xmlns:a16="http://schemas.microsoft.com/office/drawing/2014/main" id="{35B9AA2F-7F7E-CE6C-1258-7DB3B3F501B9}"/>
              </a:ext>
            </a:extLst>
          </p:cNvPr>
          <p:cNvSpPr txBox="1"/>
          <p:nvPr/>
        </p:nvSpPr>
        <p:spPr>
          <a:xfrm>
            <a:off x="4762108"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18</a:t>
            </a:r>
          </a:p>
        </p:txBody>
      </p:sp>
      <p:sp>
        <p:nvSpPr>
          <p:cNvPr id="1020" name="TextBox 1019">
            <a:extLst>
              <a:ext uri="{FF2B5EF4-FFF2-40B4-BE49-F238E27FC236}">
                <a16:creationId xmlns:a16="http://schemas.microsoft.com/office/drawing/2014/main" id="{017B2259-6794-4C19-4046-DD06EABFD195}"/>
              </a:ext>
            </a:extLst>
          </p:cNvPr>
          <p:cNvSpPr txBox="1"/>
          <p:nvPr/>
        </p:nvSpPr>
        <p:spPr>
          <a:xfrm>
            <a:off x="5147245"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21</a:t>
            </a:r>
          </a:p>
        </p:txBody>
      </p:sp>
      <p:sp>
        <p:nvSpPr>
          <p:cNvPr id="1021" name="TextBox 1020">
            <a:extLst>
              <a:ext uri="{FF2B5EF4-FFF2-40B4-BE49-F238E27FC236}">
                <a16:creationId xmlns:a16="http://schemas.microsoft.com/office/drawing/2014/main" id="{6676DFE2-CF9F-B92E-756C-E3557CC86F90}"/>
              </a:ext>
            </a:extLst>
          </p:cNvPr>
          <p:cNvSpPr txBox="1"/>
          <p:nvPr/>
        </p:nvSpPr>
        <p:spPr>
          <a:xfrm>
            <a:off x="5532382"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24</a:t>
            </a:r>
          </a:p>
        </p:txBody>
      </p:sp>
      <p:sp>
        <p:nvSpPr>
          <p:cNvPr id="1022" name="TextBox 1021">
            <a:extLst>
              <a:ext uri="{FF2B5EF4-FFF2-40B4-BE49-F238E27FC236}">
                <a16:creationId xmlns:a16="http://schemas.microsoft.com/office/drawing/2014/main" id="{7ADB0F9C-7518-2E20-D8D8-656EF15BFA5D}"/>
              </a:ext>
            </a:extLst>
          </p:cNvPr>
          <p:cNvSpPr txBox="1"/>
          <p:nvPr/>
        </p:nvSpPr>
        <p:spPr>
          <a:xfrm>
            <a:off x="5917519"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27</a:t>
            </a:r>
          </a:p>
        </p:txBody>
      </p:sp>
      <p:sp>
        <p:nvSpPr>
          <p:cNvPr id="1023" name="TextBox 1022">
            <a:extLst>
              <a:ext uri="{FF2B5EF4-FFF2-40B4-BE49-F238E27FC236}">
                <a16:creationId xmlns:a16="http://schemas.microsoft.com/office/drawing/2014/main" id="{89838BB0-F925-32A5-F289-3B2E1D4E794D}"/>
              </a:ext>
            </a:extLst>
          </p:cNvPr>
          <p:cNvSpPr txBox="1"/>
          <p:nvPr/>
        </p:nvSpPr>
        <p:spPr>
          <a:xfrm>
            <a:off x="6302656"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30</a:t>
            </a:r>
          </a:p>
        </p:txBody>
      </p:sp>
      <p:sp>
        <p:nvSpPr>
          <p:cNvPr id="1024" name="TextBox 1023">
            <a:extLst>
              <a:ext uri="{FF2B5EF4-FFF2-40B4-BE49-F238E27FC236}">
                <a16:creationId xmlns:a16="http://schemas.microsoft.com/office/drawing/2014/main" id="{03E8952B-85A0-800C-4D34-82DFE5B75761}"/>
              </a:ext>
            </a:extLst>
          </p:cNvPr>
          <p:cNvSpPr txBox="1"/>
          <p:nvPr/>
        </p:nvSpPr>
        <p:spPr>
          <a:xfrm>
            <a:off x="6687793"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33</a:t>
            </a:r>
          </a:p>
        </p:txBody>
      </p:sp>
      <p:sp>
        <p:nvSpPr>
          <p:cNvPr id="1025" name="TextBox 1024">
            <a:extLst>
              <a:ext uri="{FF2B5EF4-FFF2-40B4-BE49-F238E27FC236}">
                <a16:creationId xmlns:a16="http://schemas.microsoft.com/office/drawing/2014/main" id="{3A73127F-F764-2AD0-BE7D-0627C909537D}"/>
              </a:ext>
            </a:extLst>
          </p:cNvPr>
          <p:cNvSpPr txBox="1"/>
          <p:nvPr/>
        </p:nvSpPr>
        <p:spPr>
          <a:xfrm>
            <a:off x="7072930"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36</a:t>
            </a:r>
          </a:p>
        </p:txBody>
      </p:sp>
      <p:sp>
        <p:nvSpPr>
          <p:cNvPr id="1026" name="TextBox 1025">
            <a:extLst>
              <a:ext uri="{FF2B5EF4-FFF2-40B4-BE49-F238E27FC236}">
                <a16:creationId xmlns:a16="http://schemas.microsoft.com/office/drawing/2014/main" id="{0126F843-8EF5-A907-3C3A-858876057B29}"/>
              </a:ext>
            </a:extLst>
          </p:cNvPr>
          <p:cNvSpPr txBox="1"/>
          <p:nvPr/>
        </p:nvSpPr>
        <p:spPr>
          <a:xfrm>
            <a:off x="7458067"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39</a:t>
            </a:r>
          </a:p>
        </p:txBody>
      </p:sp>
      <p:sp>
        <p:nvSpPr>
          <p:cNvPr id="1027" name="TextBox 1026">
            <a:extLst>
              <a:ext uri="{FF2B5EF4-FFF2-40B4-BE49-F238E27FC236}">
                <a16:creationId xmlns:a16="http://schemas.microsoft.com/office/drawing/2014/main" id="{E08C4274-6D8E-1F9D-EFF1-3F9131B6FBF2}"/>
              </a:ext>
            </a:extLst>
          </p:cNvPr>
          <p:cNvSpPr txBox="1"/>
          <p:nvPr/>
        </p:nvSpPr>
        <p:spPr>
          <a:xfrm>
            <a:off x="7843204"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42</a:t>
            </a:r>
          </a:p>
        </p:txBody>
      </p:sp>
      <p:sp>
        <p:nvSpPr>
          <p:cNvPr id="1028" name="TextBox 1027">
            <a:extLst>
              <a:ext uri="{FF2B5EF4-FFF2-40B4-BE49-F238E27FC236}">
                <a16:creationId xmlns:a16="http://schemas.microsoft.com/office/drawing/2014/main" id="{2B7F1885-D347-024B-BB47-539FB9F0A57F}"/>
              </a:ext>
            </a:extLst>
          </p:cNvPr>
          <p:cNvSpPr txBox="1"/>
          <p:nvPr/>
        </p:nvSpPr>
        <p:spPr>
          <a:xfrm>
            <a:off x="8228341"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45</a:t>
            </a:r>
          </a:p>
        </p:txBody>
      </p:sp>
      <p:sp>
        <p:nvSpPr>
          <p:cNvPr id="1029" name="TextBox 1028">
            <a:extLst>
              <a:ext uri="{FF2B5EF4-FFF2-40B4-BE49-F238E27FC236}">
                <a16:creationId xmlns:a16="http://schemas.microsoft.com/office/drawing/2014/main" id="{9E4B4065-2159-F961-9031-AD650B1C5355}"/>
              </a:ext>
            </a:extLst>
          </p:cNvPr>
          <p:cNvSpPr txBox="1"/>
          <p:nvPr/>
        </p:nvSpPr>
        <p:spPr>
          <a:xfrm>
            <a:off x="8613478"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48</a:t>
            </a:r>
          </a:p>
        </p:txBody>
      </p:sp>
      <p:sp>
        <p:nvSpPr>
          <p:cNvPr id="1030" name="TextBox 1029">
            <a:extLst>
              <a:ext uri="{FF2B5EF4-FFF2-40B4-BE49-F238E27FC236}">
                <a16:creationId xmlns:a16="http://schemas.microsoft.com/office/drawing/2014/main" id="{EA7E53CC-89BC-2A18-8268-C083F7BC35A0}"/>
              </a:ext>
            </a:extLst>
          </p:cNvPr>
          <p:cNvSpPr txBox="1"/>
          <p:nvPr/>
        </p:nvSpPr>
        <p:spPr>
          <a:xfrm>
            <a:off x="8998615"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51</a:t>
            </a:r>
          </a:p>
        </p:txBody>
      </p:sp>
      <p:sp>
        <p:nvSpPr>
          <p:cNvPr id="1031" name="TextBox 1030">
            <a:extLst>
              <a:ext uri="{FF2B5EF4-FFF2-40B4-BE49-F238E27FC236}">
                <a16:creationId xmlns:a16="http://schemas.microsoft.com/office/drawing/2014/main" id="{0D3CE1D1-5571-ED81-E202-B5577E895C02}"/>
              </a:ext>
            </a:extLst>
          </p:cNvPr>
          <p:cNvSpPr txBox="1"/>
          <p:nvPr/>
        </p:nvSpPr>
        <p:spPr>
          <a:xfrm>
            <a:off x="9383752"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54</a:t>
            </a:r>
          </a:p>
        </p:txBody>
      </p:sp>
      <p:sp>
        <p:nvSpPr>
          <p:cNvPr id="1032" name="TextBox 1031">
            <a:extLst>
              <a:ext uri="{FF2B5EF4-FFF2-40B4-BE49-F238E27FC236}">
                <a16:creationId xmlns:a16="http://schemas.microsoft.com/office/drawing/2014/main" id="{6796CE6F-C4D1-8DF5-8464-316455344B99}"/>
              </a:ext>
            </a:extLst>
          </p:cNvPr>
          <p:cNvSpPr txBox="1"/>
          <p:nvPr/>
        </p:nvSpPr>
        <p:spPr>
          <a:xfrm>
            <a:off x="9768889"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57</a:t>
            </a:r>
          </a:p>
        </p:txBody>
      </p:sp>
      <p:sp>
        <p:nvSpPr>
          <p:cNvPr id="1034" name="TextBox 1033">
            <a:extLst>
              <a:ext uri="{FF2B5EF4-FFF2-40B4-BE49-F238E27FC236}">
                <a16:creationId xmlns:a16="http://schemas.microsoft.com/office/drawing/2014/main" id="{B49CB23E-C421-F459-46D7-25210D69457D}"/>
              </a:ext>
            </a:extLst>
          </p:cNvPr>
          <p:cNvSpPr txBox="1"/>
          <p:nvPr/>
        </p:nvSpPr>
        <p:spPr>
          <a:xfrm>
            <a:off x="551846" y="5615622"/>
            <a:ext cx="1979682" cy="307777"/>
          </a:xfrm>
          <a:prstGeom prst="rect">
            <a:avLst/>
          </a:prstGeom>
          <a:noFill/>
        </p:spPr>
        <p:txBody>
          <a:bodyPr wrap="square" rtlCol="0">
            <a:spAutoFit/>
          </a:bodyPr>
          <a:lstStyle/>
          <a:p>
            <a:pPr algn="r"/>
            <a:r>
              <a:rPr lang="en-US" sz="1400" dirty="0">
                <a:solidFill>
                  <a:schemeClr val="bg1"/>
                </a:solidFill>
                <a:latin typeface="Calibri" panose="020F0502020204030204" pitchFamily="34" charset="0"/>
                <a:cs typeface="Calibri" panose="020F0502020204030204" pitchFamily="34" charset="0"/>
              </a:rPr>
              <a:t>Patients at Risk, n</a:t>
            </a:r>
          </a:p>
        </p:txBody>
      </p:sp>
      <p:sp>
        <p:nvSpPr>
          <p:cNvPr id="1035" name="TextBox 1034">
            <a:extLst>
              <a:ext uri="{FF2B5EF4-FFF2-40B4-BE49-F238E27FC236}">
                <a16:creationId xmlns:a16="http://schemas.microsoft.com/office/drawing/2014/main" id="{FCDE1A47-D4FB-A12D-A0A1-21218E785FED}"/>
              </a:ext>
            </a:extLst>
          </p:cNvPr>
          <p:cNvSpPr txBox="1"/>
          <p:nvPr/>
        </p:nvSpPr>
        <p:spPr>
          <a:xfrm>
            <a:off x="991952" y="5858997"/>
            <a:ext cx="1539576" cy="307777"/>
          </a:xfrm>
          <a:prstGeom prst="rect">
            <a:avLst/>
          </a:prstGeom>
          <a:noFill/>
        </p:spPr>
        <p:txBody>
          <a:bodyPr wrap="square" rtlCol="0">
            <a:spAutoFit/>
          </a:bodyPr>
          <a:lstStyle/>
          <a:p>
            <a:pPr algn="r"/>
            <a:r>
              <a:rPr lang="en-US" sz="1400" b="0" dirty="0">
                <a:solidFill>
                  <a:schemeClr val="accent1"/>
                </a:solidFill>
                <a:latin typeface="Calibri" panose="020F0502020204030204" pitchFamily="34" charset="0"/>
                <a:cs typeface="Calibri" panose="020F0502020204030204" pitchFamily="34" charset="0"/>
              </a:rPr>
              <a:t>Quizartinib</a:t>
            </a:r>
          </a:p>
        </p:txBody>
      </p:sp>
      <p:sp>
        <p:nvSpPr>
          <p:cNvPr id="1036" name="TextBox 1035">
            <a:extLst>
              <a:ext uri="{FF2B5EF4-FFF2-40B4-BE49-F238E27FC236}">
                <a16:creationId xmlns:a16="http://schemas.microsoft.com/office/drawing/2014/main" id="{557F8E24-D717-B784-7584-8E823927A443}"/>
              </a:ext>
            </a:extLst>
          </p:cNvPr>
          <p:cNvSpPr txBox="1"/>
          <p:nvPr/>
        </p:nvSpPr>
        <p:spPr>
          <a:xfrm>
            <a:off x="1121602" y="6108391"/>
            <a:ext cx="1409926" cy="307777"/>
          </a:xfrm>
          <a:prstGeom prst="rect">
            <a:avLst/>
          </a:prstGeom>
          <a:noFill/>
        </p:spPr>
        <p:txBody>
          <a:bodyPr wrap="square" rtlCol="0">
            <a:spAutoFit/>
          </a:bodyPr>
          <a:lstStyle/>
          <a:p>
            <a:pPr algn="r"/>
            <a:r>
              <a:rPr lang="en-US" sz="1400" b="0" dirty="0">
                <a:solidFill>
                  <a:schemeClr val="accent3"/>
                </a:solidFill>
                <a:latin typeface="Calibri" panose="020F0502020204030204" pitchFamily="34" charset="0"/>
                <a:cs typeface="Calibri" panose="020F0502020204030204" pitchFamily="34" charset="0"/>
              </a:rPr>
              <a:t>Placebo</a:t>
            </a:r>
          </a:p>
        </p:txBody>
      </p:sp>
      <p:sp>
        <p:nvSpPr>
          <p:cNvPr id="1037" name="TextBox 1036">
            <a:extLst>
              <a:ext uri="{FF2B5EF4-FFF2-40B4-BE49-F238E27FC236}">
                <a16:creationId xmlns:a16="http://schemas.microsoft.com/office/drawing/2014/main" id="{ED1710EB-9F44-AE5E-0661-AE9B4E74C3EB}"/>
              </a:ext>
            </a:extLst>
          </p:cNvPr>
          <p:cNvSpPr txBox="1"/>
          <p:nvPr/>
        </p:nvSpPr>
        <p:spPr>
          <a:xfrm>
            <a:off x="2435273"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271</a:t>
            </a:r>
          </a:p>
        </p:txBody>
      </p:sp>
      <p:sp>
        <p:nvSpPr>
          <p:cNvPr id="1038" name="TextBox 1037">
            <a:extLst>
              <a:ext uri="{FF2B5EF4-FFF2-40B4-BE49-F238E27FC236}">
                <a16:creationId xmlns:a16="http://schemas.microsoft.com/office/drawing/2014/main" id="{309F4E87-07F0-F1ED-3867-7A2CF85A1B17}"/>
              </a:ext>
            </a:extLst>
          </p:cNvPr>
          <p:cNvSpPr txBox="1"/>
          <p:nvPr/>
        </p:nvSpPr>
        <p:spPr>
          <a:xfrm>
            <a:off x="2830435"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249</a:t>
            </a:r>
          </a:p>
        </p:txBody>
      </p:sp>
      <p:sp>
        <p:nvSpPr>
          <p:cNvPr id="1039" name="TextBox 1038">
            <a:extLst>
              <a:ext uri="{FF2B5EF4-FFF2-40B4-BE49-F238E27FC236}">
                <a16:creationId xmlns:a16="http://schemas.microsoft.com/office/drawing/2014/main" id="{81E7B392-C039-1FB2-5884-EEDB4E59B7C0}"/>
              </a:ext>
            </a:extLst>
          </p:cNvPr>
          <p:cNvSpPr txBox="1"/>
          <p:nvPr/>
        </p:nvSpPr>
        <p:spPr>
          <a:xfrm>
            <a:off x="3219139"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211</a:t>
            </a:r>
          </a:p>
        </p:txBody>
      </p:sp>
      <p:sp>
        <p:nvSpPr>
          <p:cNvPr id="1040" name="TextBox 1039">
            <a:extLst>
              <a:ext uri="{FF2B5EF4-FFF2-40B4-BE49-F238E27FC236}">
                <a16:creationId xmlns:a16="http://schemas.microsoft.com/office/drawing/2014/main" id="{7290AC24-4B4D-33A2-95FE-150E6758965B}"/>
              </a:ext>
            </a:extLst>
          </p:cNvPr>
          <p:cNvSpPr txBox="1"/>
          <p:nvPr/>
        </p:nvSpPr>
        <p:spPr>
          <a:xfrm>
            <a:off x="3601381"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175</a:t>
            </a:r>
          </a:p>
        </p:txBody>
      </p:sp>
      <p:sp>
        <p:nvSpPr>
          <p:cNvPr id="1041" name="TextBox 1040">
            <a:extLst>
              <a:ext uri="{FF2B5EF4-FFF2-40B4-BE49-F238E27FC236}">
                <a16:creationId xmlns:a16="http://schemas.microsoft.com/office/drawing/2014/main" id="{BDD25109-B588-271C-5101-9FC17193E694}"/>
              </a:ext>
            </a:extLst>
          </p:cNvPr>
          <p:cNvSpPr txBox="1"/>
          <p:nvPr/>
        </p:nvSpPr>
        <p:spPr>
          <a:xfrm>
            <a:off x="3980395"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151</a:t>
            </a:r>
          </a:p>
        </p:txBody>
      </p:sp>
      <p:sp>
        <p:nvSpPr>
          <p:cNvPr id="1042" name="TextBox 1041">
            <a:extLst>
              <a:ext uri="{FF2B5EF4-FFF2-40B4-BE49-F238E27FC236}">
                <a16:creationId xmlns:a16="http://schemas.microsoft.com/office/drawing/2014/main" id="{80ADCC46-5E31-FE56-102E-2105B5D73FF1}"/>
              </a:ext>
            </a:extLst>
          </p:cNvPr>
          <p:cNvSpPr txBox="1"/>
          <p:nvPr/>
        </p:nvSpPr>
        <p:spPr>
          <a:xfrm>
            <a:off x="4372329"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131</a:t>
            </a:r>
          </a:p>
        </p:txBody>
      </p:sp>
      <p:sp>
        <p:nvSpPr>
          <p:cNvPr id="1043" name="TextBox 1042">
            <a:extLst>
              <a:ext uri="{FF2B5EF4-FFF2-40B4-BE49-F238E27FC236}">
                <a16:creationId xmlns:a16="http://schemas.microsoft.com/office/drawing/2014/main" id="{0DD7BBB3-1412-B975-9F4C-6F0E2C735182}"/>
              </a:ext>
            </a:extLst>
          </p:cNvPr>
          <p:cNvSpPr txBox="1"/>
          <p:nvPr/>
        </p:nvSpPr>
        <p:spPr>
          <a:xfrm>
            <a:off x="4757801"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126</a:t>
            </a:r>
          </a:p>
        </p:txBody>
      </p:sp>
      <p:sp>
        <p:nvSpPr>
          <p:cNvPr id="1044" name="TextBox 1043">
            <a:extLst>
              <a:ext uri="{FF2B5EF4-FFF2-40B4-BE49-F238E27FC236}">
                <a16:creationId xmlns:a16="http://schemas.microsoft.com/office/drawing/2014/main" id="{54BFA8F0-F5E9-D3A1-AD44-DC976E6215AF}"/>
              </a:ext>
            </a:extLst>
          </p:cNvPr>
          <p:cNvSpPr txBox="1"/>
          <p:nvPr/>
        </p:nvSpPr>
        <p:spPr>
          <a:xfrm>
            <a:off x="5140045"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121</a:t>
            </a:r>
          </a:p>
        </p:txBody>
      </p:sp>
      <p:sp>
        <p:nvSpPr>
          <p:cNvPr id="1045" name="TextBox 1044">
            <a:extLst>
              <a:ext uri="{FF2B5EF4-FFF2-40B4-BE49-F238E27FC236}">
                <a16:creationId xmlns:a16="http://schemas.microsoft.com/office/drawing/2014/main" id="{F914C672-7270-BA24-C8F8-19C3E005C494}"/>
              </a:ext>
            </a:extLst>
          </p:cNvPr>
          <p:cNvSpPr txBox="1"/>
          <p:nvPr/>
        </p:nvSpPr>
        <p:spPr>
          <a:xfrm>
            <a:off x="5528748"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117</a:t>
            </a:r>
          </a:p>
        </p:txBody>
      </p:sp>
      <p:sp>
        <p:nvSpPr>
          <p:cNvPr id="1046" name="TextBox 1045">
            <a:extLst>
              <a:ext uri="{FF2B5EF4-FFF2-40B4-BE49-F238E27FC236}">
                <a16:creationId xmlns:a16="http://schemas.microsoft.com/office/drawing/2014/main" id="{D3B96C5A-BF51-25CF-5E8B-8AD991D92F7E}"/>
              </a:ext>
            </a:extLst>
          </p:cNvPr>
          <p:cNvSpPr txBox="1"/>
          <p:nvPr/>
        </p:nvSpPr>
        <p:spPr>
          <a:xfrm>
            <a:off x="5910991"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103</a:t>
            </a:r>
          </a:p>
        </p:txBody>
      </p:sp>
      <p:sp>
        <p:nvSpPr>
          <p:cNvPr id="1047" name="TextBox 1046">
            <a:extLst>
              <a:ext uri="{FF2B5EF4-FFF2-40B4-BE49-F238E27FC236}">
                <a16:creationId xmlns:a16="http://schemas.microsoft.com/office/drawing/2014/main" id="{49C315E8-A880-4DCE-C00C-60175088894D}"/>
              </a:ext>
            </a:extLst>
          </p:cNvPr>
          <p:cNvSpPr txBox="1"/>
          <p:nvPr/>
        </p:nvSpPr>
        <p:spPr>
          <a:xfrm>
            <a:off x="6309384"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97</a:t>
            </a:r>
          </a:p>
        </p:txBody>
      </p:sp>
      <p:sp>
        <p:nvSpPr>
          <p:cNvPr id="1048" name="TextBox 1047">
            <a:extLst>
              <a:ext uri="{FF2B5EF4-FFF2-40B4-BE49-F238E27FC236}">
                <a16:creationId xmlns:a16="http://schemas.microsoft.com/office/drawing/2014/main" id="{1400B043-7AD8-1891-CD0C-499D712EE89F}"/>
              </a:ext>
            </a:extLst>
          </p:cNvPr>
          <p:cNvSpPr txBox="1"/>
          <p:nvPr/>
        </p:nvSpPr>
        <p:spPr>
          <a:xfrm>
            <a:off x="6681938"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81</a:t>
            </a:r>
          </a:p>
        </p:txBody>
      </p:sp>
      <p:sp>
        <p:nvSpPr>
          <p:cNvPr id="1049" name="TextBox 1048">
            <a:extLst>
              <a:ext uri="{FF2B5EF4-FFF2-40B4-BE49-F238E27FC236}">
                <a16:creationId xmlns:a16="http://schemas.microsoft.com/office/drawing/2014/main" id="{0165549E-8D7A-0237-B9C7-8CFA345CC92E}"/>
              </a:ext>
            </a:extLst>
          </p:cNvPr>
          <p:cNvSpPr txBox="1"/>
          <p:nvPr/>
        </p:nvSpPr>
        <p:spPr>
          <a:xfrm>
            <a:off x="7073870"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70</a:t>
            </a:r>
          </a:p>
        </p:txBody>
      </p:sp>
      <p:sp>
        <p:nvSpPr>
          <p:cNvPr id="1050" name="TextBox 1049">
            <a:extLst>
              <a:ext uri="{FF2B5EF4-FFF2-40B4-BE49-F238E27FC236}">
                <a16:creationId xmlns:a16="http://schemas.microsoft.com/office/drawing/2014/main" id="{B5FF13CF-A5A0-EBF0-B818-EF8E310130E6}"/>
              </a:ext>
            </a:extLst>
          </p:cNvPr>
          <p:cNvSpPr txBox="1"/>
          <p:nvPr/>
        </p:nvSpPr>
        <p:spPr>
          <a:xfrm>
            <a:off x="7462574"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56</a:t>
            </a:r>
          </a:p>
        </p:txBody>
      </p:sp>
      <p:sp>
        <p:nvSpPr>
          <p:cNvPr id="1051" name="TextBox 1050">
            <a:extLst>
              <a:ext uri="{FF2B5EF4-FFF2-40B4-BE49-F238E27FC236}">
                <a16:creationId xmlns:a16="http://schemas.microsoft.com/office/drawing/2014/main" id="{3FC6CCF1-7E2B-578A-A9DA-3E22D2331233}"/>
              </a:ext>
            </a:extLst>
          </p:cNvPr>
          <p:cNvSpPr txBox="1"/>
          <p:nvPr/>
        </p:nvSpPr>
        <p:spPr>
          <a:xfrm>
            <a:off x="7838358"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39</a:t>
            </a:r>
          </a:p>
        </p:txBody>
      </p:sp>
      <p:sp>
        <p:nvSpPr>
          <p:cNvPr id="1052" name="TextBox 1051">
            <a:extLst>
              <a:ext uri="{FF2B5EF4-FFF2-40B4-BE49-F238E27FC236}">
                <a16:creationId xmlns:a16="http://schemas.microsoft.com/office/drawing/2014/main" id="{92B04E23-4E47-7781-5C17-9C2612B644BE}"/>
              </a:ext>
            </a:extLst>
          </p:cNvPr>
          <p:cNvSpPr txBox="1"/>
          <p:nvPr/>
        </p:nvSpPr>
        <p:spPr>
          <a:xfrm>
            <a:off x="8204452"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31</a:t>
            </a:r>
          </a:p>
        </p:txBody>
      </p:sp>
      <p:sp>
        <p:nvSpPr>
          <p:cNvPr id="1053" name="TextBox 1052">
            <a:extLst>
              <a:ext uri="{FF2B5EF4-FFF2-40B4-BE49-F238E27FC236}">
                <a16:creationId xmlns:a16="http://schemas.microsoft.com/office/drawing/2014/main" id="{6608B9AA-7CE4-56F2-AD39-B423B6DFEA47}"/>
              </a:ext>
            </a:extLst>
          </p:cNvPr>
          <p:cNvSpPr txBox="1"/>
          <p:nvPr/>
        </p:nvSpPr>
        <p:spPr>
          <a:xfrm>
            <a:off x="8599615"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17</a:t>
            </a:r>
          </a:p>
        </p:txBody>
      </p:sp>
      <p:sp>
        <p:nvSpPr>
          <p:cNvPr id="1054" name="TextBox 1053">
            <a:extLst>
              <a:ext uri="{FF2B5EF4-FFF2-40B4-BE49-F238E27FC236}">
                <a16:creationId xmlns:a16="http://schemas.microsoft.com/office/drawing/2014/main" id="{07C8E5B2-3DCB-9401-6298-57D54779FD25}"/>
              </a:ext>
            </a:extLst>
          </p:cNvPr>
          <p:cNvSpPr txBox="1"/>
          <p:nvPr/>
        </p:nvSpPr>
        <p:spPr>
          <a:xfrm>
            <a:off x="8981857"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8</a:t>
            </a:r>
          </a:p>
        </p:txBody>
      </p:sp>
      <p:sp>
        <p:nvSpPr>
          <p:cNvPr id="1055" name="TextBox 1054">
            <a:extLst>
              <a:ext uri="{FF2B5EF4-FFF2-40B4-BE49-F238E27FC236}">
                <a16:creationId xmlns:a16="http://schemas.microsoft.com/office/drawing/2014/main" id="{7D425D1F-2ADF-1E53-7BA5-5FF5069B130C}"/>
              </a:ext>
            </a:extLst>
          </p:cNvPr>
          <p:cNvSpPr txBox="1"/>
          <p:nvPr/>
        </p:nvSpPr>
        <p:spPr>
          <a:xfrm>
            <a:off x="9370560"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5</a:t>
            </a:r>
          </a:p>
        </p:txBody>
      </p:sp>
      <p:sp>
        <p:nvSpPr>
          <p:cNvPr id="1056" name="TextBox 1055">
            <a:extLst>
              <a:ext uri="{FF2B5EF4-FFF2-40B4-BE49-F238E27FC236}">
                <a16:creationId xmlns:a16="http://schemas.microsoft.com/office/drawing/2014/main" id="{80988EB2-3572-0892-966A-B6D03E036CEC}"/>
              </a:ext>
            </a:extLst>
          </p:cNvPr>
          <p:cNvSpPr txBox="1"/>
          <p:nvPr/>
        </p:nvSpPr>
        <p:spPr>
          <a:xfrm>
            <a:off x="9752805"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1057" name="TextBox 1056">
            <a:extLst>
              <a:ext uri="{FF2B5EF4-FFF2-40B4-BE49-F238E27FC236}">
                <a16:creationId xmlns:a16="http://schemas.microsoft.com/office/drawing/2014/main" id="{0E9F8E32-A8A1-ECD4-6230-2CE505F0F783}"/>
              </a:ext>
            </a:extLst>
          </p:cNvPr>
          <p:cNvSpPr txBox="1"/>
          <p:nvPr/>
        </p:nvSpPr>
        <p:spPr>
          <a:xfrm>
            <a:off x="10141513" y="6108391"/>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1058" name="TextBox 1057">
            <a:extLst>
              <a:ext uri="{FF2B5EF4-FFF2-40B4-BE49-F238E27FC236}">
                <a16:creationId xmlns:a16="http://schemas.microsoft.com/office/drawing/2014/main" id="{80175824-798B-C6BD-34C6-E31CFCD5ADF9}"/>
              </a:ext>
            </a:extLst>
          </p:cNvPr>
          <p:cNvSpPr txBox="1"/>
          <p:nvPr/>
        </p:nvSpPr>
        <p:spPr>
          <a:xfrm>
            <a:off x="2436879"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268</a:t>
            </a:r>
          </a:p>
        </p:txBody>
      </p:sp>
      <p:sp>
        <p:nvSpPr>
          <p:cNvPr id="1059" name="TextBox 1058">
            <a:extLst>
              <a:ext uri="{FF2B5EF4-FFF2-40B4-BE49-F238E27FC236}">
                <a16:creationId xmlns:a16="http://schemas.microsoft.com/office/drawing/2014/main" id="{AE465F18-E860-BE0C-EAA3-56299069579C}"/>
              </a:ext>
            </a:extLst>
          </p:cNvPr>
          <p:cNvSpPr txBox="1"/>
          <p:nvPr/>
        </p:nvSpPr>
        <p:spPr>
          <a:xfrm>
            <a:off x="2832041"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233</a:t>
            </a:r>
          </a:p>
        </p:txBody>
      </p:sp>
      <p:sp>
        <p:nvSpPr>
          <p:cNvPr id="1060" name="TextBox 1059">
            <a:extLst>
              <a:ext uri="{FF2B5EF4-FFF2-40B4-BE49-F238E27FC236}">
                <a16:creationId xmlns:a16="http://schemas.microsoft.com/office/drawing/2014/main" id="{B1C6393F-CBA7-458E-9C92-0B3CA4979441}"/>
              </a:ext>
            </a:extLst>
          </p:cNvPr>
          <p:cNvSpPr txBox="1"/>
          <p:nvPr/>
        </p:nvSpPr>
        <p:spPr>
          <a:xfrm>
            <a:off x="3220744"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216</a:t>
            </a:r>
          </a:p>
        </p:txBody>
      </p:sp>
      <p:sp>
        <p:nvSpPr>
          <p:cNvPr id="1061" name="TextBox 1060">
            <a:extLst>
              <a:ext uri="{FF2B5EF4-FFF2-40B4-BE49-F238E27FC236}">
                <a16:creationId xmlns:a16="http://schemas.microsoft.com/office/drawing/2014/main" id="{17F1A7AD-5088-192F-F10D-A3639F8579AE}"/>
              </a:ext>
            </a:extLst>
          </p:cNvPr>
          <p:cNvSpPr txBox="1"/>
          <p:nvPr/>
        </p:nvSpPr>
        <p:spPr>
          <a:xfrm>
            <a:off x="3602988"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195</a:t>
            </a:r>
          </a:p>
        </p:txBody>
      </p:sp>
      <p:sp>
        <p:nvSpPr>
          <p:cNvPr id="1062" name="TextBox 1061">
            <a:extLst>
              <a:ext uri="{FF2B5EF4-FFF2-40B4-BE49-F238E27FC236}">
                <a16:creationId xmlns:a16="http://schemas.microsoft.com/office/drawing/2014/main" id="{5B8387C3-B6FC-6201-238C-25437E3D4FA1}"/>
              </a:ext>
            </a:extLst>
          </p:cNvPr>
          <p:cNvSpPr txBox="1"/>
          <p:nvPr/>
        </p:nvSpPr>
        <p:spPr>
          <a:xfrm>
            <a:off x="3982001"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176</a:t>
            </a:r>
          </a:p>
        </p:txBody>
      </p:sp>
      <p:sp>
        <p:nvSpPr>
          <p:cNvPr id="1063" name="TextBox 1062">
            <a:extLst>
              <a:ext uri="{FF2B5EF4-FFF2-40B4-BE49-F238E27FC236}">
                <a16:creationId xmlns:a16="http://schemas.microsoft.com/office/drawing/2014/main" id="{AC089757-1DB6-3E5C-7EAE-D1BB7850D3AA}"/>
              </a:ext>
            </a:extLst>
          </p:cNvPr>
          <p:cNvSpPr txBox="1"/>
          <p:nvPr/>
        </p:nvSpPr>
        <p:spPr>
          <a:xfrm>
            <a:off x="4373934"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162</a:t>
            </a:r>
          </a:p>
        </p:txBody>
      </p:sp>
      <p:sp>
        <p:nvSpPr>
          <p:cNvPr id="1064" name="TextBox 1063">
            <a:extLst>
              <a:ext uri="{FF2B5EF4-FFF2-40B4-BE49-F238E27FC236}">
                <a16:creationId xmlns:a16="http://schemas.microsoft.com/office/drawing/2014/main" id="{C8F2B218-F934-AAFD-E8B2-2A292F79D846}"/>
              </a:ext>
            </a:extLst>
          </p:cNvPr>
          <p:cNvSpPr txBox="1"/>
          <p:nvPr/>
        </p:nvSpPr>
        <p:spPr>
          <a:xfrm>
            <a:off x="4759408"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153</a:t>
            </a:r>
          </a:p>
        </p:txBody>
      </p:sp>
      <p:sp>
        <p:nvSpPr>
          <p:cNvPr id="1065" name="TextBox 1064">
            <a:extLst>
              <a:ext uri="{FF2B5EF4-FFF2-40B4-BE49-F238E27FC236}">
                <a16:creationId xmlns:a16="http://schemas.microsoft.com/office/drawing/2014/main" id="{A6CCDE31-D93B-7B91-7655-6884C6877069}"/>
              </a:ext>
            </a:extLst>
          </p:cNvPr>
          <p:cNvSpPr txBox="1"/>
          <p:nvPr/>
        </p:nvSpPr>
        <p:spPr>
          <a:xfrm>
            <a:off x="5141650"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145</a:t>
            </a:r>
          </a:p>
        </p:txBody>
      </p:sp>
      <p:sp>
        <p:nvSpPr>
          <p:cNvPr id="1066" name="TextBox 1065">
            <a:extLst>
              <a:ext uri="{FF2B5EF4-FFF2-40B4-BE49-F238E27FC236}">
                <a16:creationId xmlns:a16="http://schemas.microsoft.com/office/drawing/2014/main" id="{8556ECB3-EE6B-CE4E-6396-40D46C58437D}"/>
              </a:ext>
            </a:extLst>
          </p:cNvPr>
          <p:cNvSpPr txBox="1"/>
          <p:nvPr/>
        </p:nvSpPr>
        <p:spPr>
          <a:xfrm>
            <a:off x="5530353"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139</a:t>
            </a:r>
          </a:p>
        </p:txBody>
      </p:sp>
      <p:sp>
        <p:nvSpPr>
          <p:cNvPr id="1067" name="TextBox 1066">
            <a:extLst>
              <a:ext uri="{FF2B5EF4-FFF2-40B4-BE49-F238E27FC236}">
                <a16:creationId xmlns:a16="http://schemas.microsoft.com/office/drawing/2014/main" id="{F6D84CAE-79D8-1803-045A-5B573FC0D325}"/>
              </a:ext>
            </a:extLst>
          </p:cNvPr>
          <p:cNvSpPr txBox="1"/>
          <p:nvPr/>
        </p:nvSpPr>
        <p:spPr>
          <a:xfrm>
            <a:off x="5912597"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126</a:t>
            </a:r>
          </a:p>
        </p:txBody>
      </p:sp>
      <p:sp>
        <p:nvSpPr>
          <p:cNvPr id="1068" name="TextBox 1067">
            <a:extLst>
              <a:ext uri="{FF2B5EF4-FFF2-40B4-BE49-F238E27FC236}">
                <a16:creationId xmlns:a16="http://schemas.microsoft.com/office/drawing/2014/main" id="{79EEB4FD-88C7-14FE-9DB6-0CA7B137743E}"/>
              </a:ext>
            </a:extLst>
          </p:cNvPr>
          <p:cNvSpPr txBox="1"/>
          <p:nvPr/>
        </p:nvSpPr>
        <p:spPr>
          <a:xfrm>
            <a:off x="6310989"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110</a:t>
            </a:r>
          </a:p>
        </p:txBody>
      </p:sp>
      <p:sp>
        <p:nvSpPr>
          <p:cNvPr id="1069" name="TextBox 1068">
            <a:extLst>
              <a:ext uri="{FF2B5EF4-FFF2-40B4-BE49-F238E27FC236}">
                <a16:creationId xmlns:a16="http://schemas.microsoft.com/office/drawing/2014/main" id="{C1F911FF-FC0F-7C7D-602B-C5323B371926}"/>
              </a:ext>
            </a:extLst>
          </p:cNvPr>
          <p:cNvSpPr txBox="1"/>
          <p:nvPr/>
        </p:nvSpPr>
        <p:spPr>
          <a:xfrm>
            <a:off x="6683543"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96</a:t>
            </a:r>
          </a:p>
        </p:txBody>
      </p:sp>
      <p:sp>
        <p:nvSpPr>
          <p:cNvPr id="1070" name="TextBox 1069">
            <a:extLst>
              <a:ext uri="{FF2B5EF4-FFF2-40B4-BE49-F238E27FC236}">
                <a16:creationId xmlns:a16="http://schemas.microsoft.com/office/drawing/2014/main" id="{B8E8F241-FB76-2513-786D-016F3457006A}"/>
              </a:ext>
            </a:extLst>
          </p:cNvPr>
          <p:cNvSpPr txBox="1"/>
          <p:nvPr/>
        </p:nvSpPr>
        <p:spPr>
          <a:xfrm>
            <a:off x="7075476"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83</a:t>
            </a:r>
          </a:p>
        </p:txBody>
      </p:sp>
      <p:sp>
        <p:nvSpPr>
          <p:cNvPr id="1071" name="TextBox 1070">
            <a:extLst>
              <a:ext uri="{FF2B5EF4-FFF2-40B4-BE49-F238E27FC236}">
                <a16:creationId xmlns:a16="http://schemas.microsoft.com/office/drawing/2014/main" id="{B419C6C7-6DFC-C710-F668-E9D45A6DC637}"/>
              </a:ext>
            </a:extLst>
          </p:cNvPr>
          <p:cNvSpPr txBox="1"/>
          <p:nvPr/>
        </p:nvSpPr>
        <p:spPr>
          <a:xfrm>
            <a:off x="7464179"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68</a:t>
            </a:r>
          </a:p>
        </p:txBody>
      </p:sp>
      <p:sp>
        <p:nvSpPr>
          <p:cNvPr id="1072" name="TextBox 1071">
            <a:extLst>
              <a:ext uri="{FF2B5EF4-FFF2-40B4-BE49-F238E27FC236}">
                <a16:creationId xmlns:a16="http://schemas.microsoft.com/office/drawing/2014/main" id="{A4848764-1518-1E47-DC1E-C8387B45AC54}"/>
              </a:ext>
            </a:extLst>
          </p:cNvPr>
          <p:cNvSpPr txBox="1"/>
          <p:nvPr/>
        </p:nvSpPr>
        <p:spPr>
          <a:xfrm>
            <a:off x="7839963"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53</a:t>
            </a:r>
          </a:p>
        </p:txBody>
      </p:sp>
      <p:sp>
        <p:nvSpPr>
          <p:cNvPr id="1073" name="TextBox 1072">
            <a:extLst>
              <a:ext uri="{FF2B5EF4-FFF2-40B4-BE49-F238E27FC236}">
                <a16:creationId xmlns:a16="http://schemas.microsoft.com/office/drawing/2014/main" id="{994A5C59-FFE0-971A-DC4C-3EAEF49EC95E}"/>
              </a:ext>
            </a:extLst>
          </p:cNvPr>
          <p:cNvSpPr txBox="1"/>
          <p:nvPr/>
        </p:nvSpPr>
        <p:spPr>
          <a:xfrm>
            <a:off x="8206058"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36</a:t>
            </a:r>
          </a:p>
        </p:txBody>
      </p:sp>
      <p:sp>
        <p:nvSpPr>
          <p:cNvPr id="1074" name="TextBox 1073">
            <a:extLst>
              <a:ext uri="{FF2B5EF4-FFF2-40B4-BE49-F238E27FC236}">
                <a16:creationId xmlns:a16="http://schemas.microsoft.com/office/drawing/2014/main" id="{0913A0C9-7880-1C92-6148-F2EE0DD4FED8}"/>
              </a:ext>
            </a:extLst>
          </p:cNvPr>
          <p:cNvSpPr txBox="1"/>
          <p:nvPr/>
        </p:nvSpPr>
        <p:spPr>
          <a:xfrm>
            <a:off x="8601220"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24</a:t>
            </a:r>
          </a:p>
        </p:txBody>
      </p:sp>
      <p:sp>
        <p:nvSpPr>
          <p:cNvPr id="1075" name="TextBox 1074">
            <a:extLst>
              <a:ext uri="{FF2B5EF4-FFF2-40B4-BE49-F238E27FC236}">
                <a16:creationId xmlns:a16="http://schemas.microsoft.com/office/drawing/2014/main" id="{4251B828-14C2-4EC2-53BB-666EEE1B331E}"/>
              </a:ext>
            </a:extLst>
          </p:cNvPr>
          <p:cNvSpPr txBox="1"/>
          <p:nvPr/>
        </p:nvSpPr>
        <p:spPr>
          <a:xfrm>
            <a:off x="8983464"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8</a:t>
            </a:r>
          </a:p>
        </p:txBody>
      </p:sp>
      <p:sp>
        <p:nvSpPr>
          <p:cNvPr id="1076" name="TextBox 1075">
            <a:extLst>
              <a:ext uri="{FF2B5EF4-FFF2-40B4-BE49-F238E27FC236}">
                <a16:creationId xmlns:a16="http://schemas.microsoft.com/office/drawing/2014/main" id="{23771EC9-F1BC-0056-FA7F-C25C2F765EEF}"/>
              </a:ext>
            </a:extLst>
          </p:cNvPr>
          <p:cNvSpPr txBox="1"/>
          <p:nvPr/>
        </p:nvSpPr>
        <p:spPr>
          <a:xfrm>
            <a:off x="9372167"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4</a:t>
            </a:r>
          </a:p>
        </p:txBody>
      </p:sp>
      <p:sp>
        <p:nvSpPr>
          <p:cNvPr id="1077" name="TextBox 1076">
            <a:extLst>
              <a:ext uri="{FF2B5EF4-FFF2-40B4-BE49-F238E27FC236}">
                <a16:creationId xmlns:a16="http://schemas.microsoft.com/office/drawing/2014/main" id="{F73D2CE2-6E5C-5F29-3703-C26224F7006F}"/>
              </a:ext>
            </a:extLst>
          </p:cNvPr>
          <p:cNvSpPr txBox="1"/>
          <p:nvPr/>
        </p:nvSpPr>
        <p:spPr>
          <a:xfrm>
            <a:off x="9754410"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a:t>
            </a:r>
          </a:p>
        </p:txBody>
      </p:sp>
      <p:sp>
        <p:nvSpPr>
          <p:cNvPr id="1078" name="TextBox 1077">
            <a:extLst>
              <a:ext uri="{FF2B5EF4-FFF2-40B4-BE49-F238E27FC236}">
                <a16:creationId xmlns:a16="http://schemas.microsoft.com/office/drawing/2014/main" id="{E4B970FE-021E-C1AC-D892-3BDFF781180C}"/>
              </a:ext>
            </a:extLst>
          </p:cNvPr>
          <p:cNvSpPr txBox="1"/>
          <p:nvPr/>
        </p:nvSpPr>
        <p:spPr>
          <a:xfrm>
            <a:off x="10143118" y="5858997"/>
            <a:ext cx="551082" cy="307777"/>
          </a:xfrm>
          <a:prstGeom prst="rect">
            <a:avLst/>
          </a:prstGeom>
          <a:noFill/>
        </p:spPr>
        <p:txBody>
          <a:bodyPr wrap="squar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cxnSp>
        <p:nvCxnSpPr>
          <p:cNvPr id="1079" name="Straight Connector 1078">
            <a:extLst>
              <a:ext uri="{FF2B5EF4-FFF2-40B4-BE49-F238E27FC236}">
                <a16:creationId xmlns:a16="http://schemas.microsoft.com/office/drawing/2014/main" id="{DED2DFC2-4633-E3EE-2FA7-2A055BA4DD63}"/>
              </a:ext>
            </a:extLst>
          </p:cNvPr>
          <p:cNvCxnSpPr>
            <a:cxnSpLocks/>
          </p:cNvCxnSpPr>
          <p:nvPr/>
        </p:nvCxnSpPr>
        <p:spPr>
          <a:xfrm flipH="1">
            <a:off x="2649375" y="1437613"/>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0" name="Straight Connector 1079">
            <a:extLst>
              <a:ext uri="{FF2B5EF4-FFF2-40B4-BE49-F238E27FC236}">
                <a16:creationId xmlns:a16="http://schemas.microsoft.com/office/drawing/2014/main" id="{DEE9AD15-482B-C401-06EA-AC48D922B99B}"/>
              </a:ext>
            </a:extLst>
          </p:cNvPr>
          <p:cNvCxnSpPr>
            <a:cxnSpLocks/>
          </p:cNvCxnSpPr>
          <p:nvPr/>
        </p:nvCxnSpPr>
        <p:spPr>
          <a:xfrm flipH="1">
            <a:off x="2649375" y="2193996"/>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1" name="Straight Connector 1080">
            <a:extLst>
              <a:ext uri="{FF2B5EF4-FFF2-40B4-BE49-F238E27FC236}">
                <a16:creationId xmlns:a16="http://schemas.microsoft.com/office/drawing/2014/main" id="{2A199024-8247-AA3F-FEDC-DCB6765F845D}"/>
              </a:ext>
            </a:extLst>
          </p:cNvPr>
          <p:cNvCxnSpPr>
            <a:cxnSpLocks/>
          </p:cNvCxnSpPr>
          <p:nvPr/>
        </p:nvCxnSpPr>
        <p:spPr>
          <a:xfrm flipH="1">
            <a:off x="2649375" y="2950380"/>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2" name="Straight Connector 1081">
            <a:extLst>
              <a:ext uri="{FF2B5EF4-FFF2-40B4-BE49-F238E27FC236}">
                <a16:creationId xmlns:a16="http://schemas.microsoft.com/office/drawing/2014/main" id="{CCA757CD-D5E1-3243-C2C3-9D7D69C4BDBD}"/>
              </a:ext>
            </a:extLst>
          </p:cNvPr>
          <p:cNvCxnSpPr>
            <a:cxnSpLocks/>
          </p:cNvCxnSpPr>
          <p:nvPr/>
        </p:nvCxnSpPr>
        <p:spPr>
          <a:xfrm flipH="1">
            <a:off x="2649375" y="3706764"/>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3" name="Straight Connector 1082">
            <a:extLst>
              <a:ext uri="{FF2B5EF4-FFF2-40B4-BE49-F238E27FC236}">
                <a16:creationId xmlns:a16="http://schemas.microsoft.com/office/drawing/2014/main" id="{6152E7BA-7FE7-5FD7-81EC-15A4CA9CC85B}"/>
              </a:ext>
            </a:extLst>
          </p:cNvPr>
          <p:cNvCxnSpPr>
            <a:cxnSpLocks/>
          </p:cNvCxnSpPr>
          <p:nvPr/>
        </p:nvCxnSpPr>
        <p:spPr>
          <a:xfrm flipH="1">
            <a:off x="2649375" y="4463147"/>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4" name="Straight Connector 1083">
            <a:extLst>
              <a:ext uri="{FF2B5EF4-FFF2-40B4-BE49-F238E27FC236}">
                <a16:creationId xmlns:a16="http://schemas.microsoft.com/office/drawing/2014/main" id="{42775CFF-436C-B59D-951C-2BE22BE5C94C}"/>
              </a:ext>
            </a:extLst>
          </p:cNvPr>
          <p:cNvCxnSpPr>
            <a:cxnSpLocks/>
          </p:cNvCxnSpPr>
          <p:nvPr/>
        </p:nvCxnSpPr>
        <p:spPr>
          <a:xfrm flipH="1">
            <a:off x="2649375" y="5219529"/>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5" name="Straight Connector 1084">
            <a:extLst>
              <a:ext uri="{FF2B5EF4-FFF2-40B4-BE49-F238E27FC236}">
                <a16:creationId xmlns:a16="http://schemas.microsoft.com/office/drawing/2014/main" id="{10B3B408-4602-01FC-5031-A30D759BD43E}"/>
              </a:ext>
            </a:extLst>
          </p:cNvPr>
          <p:cNvCxnSpPr>
            <a:cxnSpLocks/>
          </p:cNvCxnSpPr>
          <p:nvPr/>
        </p:nvCxnSpPr>
        <p:spPr>
          <a:xfrm flipV="1">
            <a:off x="2726866"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6" name="Straight Connector 1085">
            <a:extLst>
              <a:ext uri="{FF2B5EF4-FFF2-40B4-BE49-F238E27FC236}">
                <a16:creationId xmlns:a16="http://schemas.microsoft.com/office/drawing/2014/main" id="{2D358BBD-552F-0263-7F17-E99D6982F7FB}"/>
              </a:ext>
            </a:extLst>
          </p:cNvPr>
          <p:cNvCxnSpPr>
            <a:cxnSpLocks/>
          </p:cNvCxnSpPr>
          <p:nvPr/>
        </p:nvCxnSpPr>
        <p:spPr>
          <a:xfrm flipV="1">
            <a:off x="3111246"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7" name="Straight Connector 1086">
            <a:extLst>
              <a:ext uri="{FF2B5EF4-FFF2-40B4-BE49-F238E27FC236}">
                <a16:creationId xmlns:a16="http://schemas.microsoft.com/office/drawing/2014/main" id="{ABDA6CA4-1D46-AB54-6B74-091EAF32461E}"/>
              </a:ext>
            </a:extLst>
          </p:cNvPr>
          <p:cNvCxnSpPr>
            <a:cxnSpLocks/>
          </p:cNvCxnSpPr>
          <p:nvPr/>
        </p:nvCxnSpPr>
        <p:spPr>
          <a:xfrm flipV="1">
            <a:off x="3495624"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8" name="Straight Connector 1087">
            <a:extLst>
              <a:ext uri="{FF2B5EF4-FFF2-40B4-BE49-F238E27FC236}">
                <a16:creationId xmlns:a16="http://schemas.microsoft.com/office/drawing/2014/main" id="{C9C1ED01-23E4-5697-E927-5FBDBE6B7A29}"/>
              </a:ext>
            </a:extLst>
          </p:cNvPr>
          <p:cNvCxnSpPr>
            <a:cxnSpLocks/>
          </p:cNvCxnSpPr>
          <p:nvPr/>
        </p:nvCxnSpPr>
        <p:spPr>
          <a:xfrm flipV="1">
            <a:off x="3880003"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9" name="Straight Connector 1088">
            <a:extLst>
              <a:ext uri="{FF2B5EF4-FFF2-40B4-BE49-F238E27FC236}">
                <a16:creationId xmlns:a16="http://schemas.microsoft.com/office/drawing/2014/main" id="{17313E64-F2CD-4D32-CBD4-1B5DFDE49D74}"/>
              </a:ext>
            </a:extLst>
          </p:cNvPr>
          <p:cNvCxnSpPr>
            <a:cxnSpLocks/>
          </p:cNvCxnSpPr>
          <p:nvPr/>
        </p:nvCxnSpPr>
        <p:spPr>
          <a:xfrm flipV="1">
            <a:off x="4264383"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0" name="Straight Connector 1089">
            <a:extLst>
              <a:ext uri="{FF2B5EF4-FFF2-40B4-BE49-F238E27FC236}">
                <a16:creationId xmlns:a16="http://schemas.microsoft.com/office/drawing/2014/main" id="{023866F6-D5BF-922E-289C-6DAAE6D094D5}"/>
              </a:ext>
            </a:extLst>
          </p:cNvPr>
          <p:cNvCxnSpPr>
            <a:cxnSpLocks/>
          </p:cNvCxnSpPr>
          <p:nvPr/>
        </p:nvCxnSpPr>
        <p:spPr>
          <a:xfrm flipV="1">
            <a:off x="4648762"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1" name="Straight Connector 1090">
            <a:extLst>
              <a:ext uri="{FF2B5EF4-FFF2-40B4-BE49-F238E27FC236}">
                <a16:creationId xmlns:a16="http://schemas.microsoft.com/office/drawing/2014/main" id="{C1D0FCF2-A540-86C6-A3DE-46A864073330}"/>
              </a:ext>
            </a:extLst>
          </p:cNvPr>
          <p:cNvCxnSpPr>
            <a:cxnSpLocks/>
          </p:cNvCxnSpPr>
          <p:nvPr/>
        </p:nvCxnSpPr>
        <p:spPr>
          <a:xfrm flipV="1">
            <a:off x="5033141"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a:extLst>
              <a:ext uri="{FF2B5EF4-FFF2-40B4-BE49-F238E27FC236}">
                <a16:creationId xmlns:a16="http://schemas.microsoft.com/office/drawing/2014/main" id="{1CDCD7E3-9B0B-2C74-E813-D74BEF80DBB6}"/>
              </a:ext>
            </a:extLst>
          </p:cNvPr>
          <p:cNvCxnSpPr>
            <a:cxnSpLocks/>
          </p:cNvCxnSpPr>
          <p:nvPr/>
        </p:nvCxnSpPr>
        <p:spPr>
          <a:xfrm flipV="1">
            <a:off x="5417520"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3" name="Straight Connector 1092">
            <a:extLst>
              <a:ext uri="{FF2B5EF4-FFF2-40B4-BE49-F238E27FC236}">
                <a16:creationId xmlns:a16="http://schemas.microsoft.com/office/drawing/2014/main" id="{3CDBE02F-8F98-0B91-2EC2-0F4F60AB34C3}"/>
              </a:ext>
            </a:extLst>
          </p:cNvPr>
          <p:cNvCxnSpPr>
            <a:cxnSpLocks/>
          </p:cNvCxnSpPr>
          <p:nvPr/>
        </p:nvCxnSpPr>
        <p:spPr>
          <a:xfrm flipV="1">
            <a:off x="5801900"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4" name="Straight Connector 1093">
            <a:extLst>
              <a:ext uri="{FF2B5EF4-FFF2-40B4-BE49-F238E27FC236}">
                <a16:creationId xmlns:a16="http://schemas.microsoft.com/office/drawing/2014/main" id="{AC2F65EC-55D4-2F2F-5F5D-A49A352A7BBC}"/>
              </a:ext>
            </a:extLst>
          </p:cNvPr>
          <p:cNvCxnSpPr>
            <a:cxnSpLocks/>
          </p:cNvCxnSpPr>
          <p:nvPr/>
        </p:nvCxnSpPr>
        <p:spPr>
          <a:xfrm flipV="1">
            <a:off x="6186278"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5" name="Straight Connector 1094">
            <a:extLst>
              <a:ext uri="{FF2B5EF4-FFF2-40B4-BE49-F238E27FC236}">
                <a16:creationId xmlns:a16="http://schemas.microsoft.com/office/drawing/2014/main" id="{A09A2593-632E-BF8A-29F9-78C34391A05D}"/>
              </a:ext>
            </a:extLst>
          </p:cNvPr>
          <p:cNvCxnSpPr>
            <a:cxnSpLocks/>
          </p:cNvCxnSpPr>
          <p:nvPr/>
        </p:nvCxnSpPr>
        <p:spPr>
          <a:xfrm flipV="1">
            <a:off x="6570658"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6" name="Straight Connector 1095">
            <a:extLst>
              <a:ext uri="{FF2B5EF4-FFF2-40B4-BE49-F238E27FC236}">
                <a16:creationId xmlns:a16="http://schemas.microsoft.com/office/drawing/2014/main" id="{432A2873-B726-0922-BDE1-DFBFF7E871F5}"/>
              </a:ext>
            </a:extLst>
          </p:cNvPr>
          <p:cNvCxnSpPr>
            <a:cxnSpLocks/>
          </p:cNvCxnSpPr>
          <p:nvPr/>
        </p:nvCxnSpPr>
        <p:spPr>
          <a:xfrm flipV="1">
            <a:off x="6955037"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7" name="Straight Connector 1096">
            <a:extLst>
              <a:ext uri="{FF2B5EF4-FFF2-40B4-BE49-F238E27FC236}">
                <a16:creationId xmlns:a16="http://schemas.microsoft.com/office/drawing/2014/main" id="{FAD38B01-C461-0DB8-5DEF-16F959F06C68}"/>
              </a:ext>
            </a:extLst>
          </p:cNvPr>
          <p:cNvCxnSpPr>
            <a:cxnSpLocks/>
          </p:cNvCxnSpPr>
          <p:nvPr/>
        </p:nvCxnSpPr>
        <p:spPr>
          <a:xfrm flipV="1">
            <a:off x="7339416"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8" name="Straight Connector 1097">
            <a:extLst>
              <a:ext uri="{FF2B5EF4-FFF2-40B4-BE49-F238E27FC236}">
                <a16:creationId xmlns:a16="http://schemas.microsoft.com/office/drawing/2014/main" id="{411A2994-EFFA-5703-009D-BA7701B64BCF}"/>
              </a:ext>
            </a:extLst>
          </p:cNvPr>
          <p:cNvCxnSpPr>
            <a:cxnSpLocks/>
          </p:cNvCxnSpPr>
          <p:nvPr/>
        </p:nvCxnSpPr>
        <p:spPr>
          <a:xfrm flipV="1">
            <a:off x="7723795"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9" name="Straight Connector 1098">
            <a:extLst>
              <a:ext uri="{FF2B5EF4-FFF2-40B4-BE49-F238E27FC236}">
                <a16:creationId xmlns:a16="http://schemas.microsoft.com/office/drawing/2014/main" id="{1A3AE3C0-096D-7A9D-7FC2-BB2CC7D6AFE8}"/>
              </a:ext>
            </a:extLst>
          </p:cNvPr>
          <p:cNvCxnSpPr>
            <a:cxnSpLocks/>
          </p:cNvCxnSpPr>
          <p:nvPr/>
        </p:nvCxnSpPr>
        <p:spPr>
          <a:xfrm flipV="1">
            <a:off x="8108174"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0" name="Straight Connector 1099">
            <a:extLst>
              <a:ext uri="{FF2B5EF4-FFF2-40B4-BE49-F238E27FC236}">
                <a16:creationId xmlns:a16="http://schemas.microsoft.com/office/drawing/2014/main" id="{9103BA18-6A9B-5DA8-610F-43E25B34A6A2}"/>
              </a:ext>
            </a:extLst>
          </p:cNvPr>
          <p:cNvCxnSpPr>
            <a:cxnSpLocks/>
          </p:cNvCxnSpPr>
          <p:nvPr/>
        </p:nvCxnSpPr>
        <p:spPr>
          <a:xfrm flipV="1">
            <a:off x="8492554"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1" name="Straight Connector 1100">
            <a:extLst>
              <a:ext uri="{FF2B5EF4-FFF2-40B4-BE49-F238E27FC236}">
                <a16:creationId xmlns:a16="http://schemas.microsoft.com/office/drawing/2014/main" id="{EE264278-2F21-B0F4-F7D3-0CCC451A86F5}"/>
              </a:ext>
            </a:extLst>
          </p:cNvPr>
          <p:cNvCxnSpPr>
            <a:cxnSpLocks/>
          </p:cNvCxnSpPr>
          <p:nvPr/>
        </p:nvCxnSpPr>
        <p:spPr>
          <a:xfrm flipV="1">
            <a:off x="8876932"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2" name="Straight Connector 1101">
            <a:extLst>
              <a:ext uri="{FF2B5EF4-FFF2-40B4-BE49-F238E27FC236}">
                <a16:creationId xmlns:a16="http://schemas.microsoft.com/office/drawing/2014/main" id="{B44E60C6-F0C7-D5A1-33EB-F3287478E231}"/>
              </a:ext>
            </a:extLst>
          </p:cNvPr>
          <p:cNvCxnSpPr>
            <a:cxnSpLocks/>
          </p:cNvCxnSpPr>
          <p:nvPr/>
        </p:nvCxnSpPr>
        <p:spPr>
          <a:xfrm flipV="1">
            <a:off x="9261312"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3" name="Straight Connector 1102">
            <a:extLst>
              <a:ext uri="{FF2B5EF4-FFF2-40B4-BE49-F238E27FC236}">
                <a16:creationId xmlns:a16="http://schemas.microsoft.com/office/drawing/2014/main" id="{FD17FCF3-E2C3-12C1-46C7-4CE6DB89F561}"/>
              </a:ext>
            </a:extLst>
          </p:cNvPr>
          <p:cNvCxnSpPr>
            <a:cxnSpLocks/>
          </p:cNvCxnSpPr>
          <p:nvPr/>
        </p:nvCxnSpPr>
        <p:spPr>
          <a:xfrm flipV="1">
            <a:off x="9645690"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4" name="Straight Connector 1103">
            <a:extLst>
              <a:ext uri="{FF2B5EF4-FFF2-40B4-BE49-F238E27FC236}">
                <a16:creationId xmlns:a16="http://schemas.microsoft.com/office/drawing/2014/main" id="{3BB549DB-9A36-F064-EBF9-3D0880026EFC}"/>
              </a:ext>
            </a:extLst>
          </p:cNvPr>
          <p:cNvCxnSpPr>
            <a:cxnSpLocks/>
          </p:cNvCxnSpPr>
          <p:nvPr/>
        </p:nvCxnSpPr>
        <p:spPr>
          <a:xfrm flipV="1">
            <a:off x="10030073"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05" name="Group 1104">
            <a:extLst>
              <a:ext uri="{FF2B5EF4-FFF2-40B4-BE49-F238E27FC236}">
                <a16:creationId xmlns:a16="http://schemas.microsoft.com/office/drawing/2014/main" id="{16A4B6D6-F4A3-1B05-D9EB-9DB2C9B1A770}"/>
              </a:ext>
            </a:extLst>
          </p:cNvPr>
          <p:cNvGrpSpPr/>
          <p:nvPr/>
        </p:nvGrpSpPr>
        <p:grpSpPr>
          <a:xfrm>
            <a:off x="2690577" y="1385674"/>
            <a:ext cx="7269664" cy="2489720"/>
            <a:chOff x="2386185" y="1184050"/>
            <a:chExt cx="8047037" cy="2755955"/>
          </a:xfrm>
        </p:grpSpPr>
        <p:sp>
          <p:nvSpPr>
            <p:cNvPr id="1320" name="object 42">
              <a:extLst>
                <a:ext uri="{FF2B5EF4-FFF2-40B4-BE49-F238E27FC236}">
                  <a16:creationId xmlns:a16="http://schemas.microsoft.com/office/drawing/2014/main" id="{6AD47D19-5960-CD45-335C-5E9520C3C3DC}"/>
                </a:ext>
              </a:extLst>
            </p:cNvPr>
            <p:cNvSpPr/>
            <p:nvPr/>
          </p:nvSpPr>
          <p:spPr>
            <a:xfrm>
              <a:off x="2444859" y="1184050"/>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1" name="object 43">
              <a:extLst>
                <a:ext uri="{FF2B5EF4-FFF2-40B4-BE49-F238E27FC236}">
                  <a16:creationId xmlns:a16="http://schemas.microsoft.com/office/drawing/2014/main" id="{6726984E-CE67-A6FE-ADAB-A63CFABB89A7}"/>
                </a:ext>
              </a:extLst>
            </p:cNvPr>
            <p:cNvSpPr/>
            <p:nvPr/>
          </p:nvSpPr>
          <p:spPr>
            <a:xfrm>
              <a:off x="2386185" y="1242716"/>
              <a:ext cx="117505" cy="0"/>
            </a:xfrm>
            <a:custGeom>
              <a:avLst/>
              <a:gdLst/>
              <a:ahLst/>
              <a:cxnLst/>
              <a:rect l="l" t="t" r="r" b="b"/>
              <a:pathLst>
                <a:path w="72390">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2" name="object 44">
              <a:extLst>
                <a:ext uri="{FF2B5EF4-FFF2-40B4-BE49-F238E27FC236}">
                  <a16:creationId xmlns:a16="http://schemas.microsoft.com/office/drawing/2014/main" id="{DD21A0F5-6846-C169-2115-9F9B33AF4E76}"/>
                </a:ext>
              </a:extLst>
            </p:cNvPr>
            <p:cNvSpPr/>
            <p:nvPr/>
          </p:nvSpPr>
          <p:spPr>
            <a:xfrm>
              <a:off x="2561181" y="1321611"/>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3" name="object 45">
              <a:extLst>
                <a:ext uri="{FF2B5EF4-FFF2-40B4-BE49-F238E27FC236}">
                  <a16:creationId xmlns:a16="http://schemas.microsoft.com/office/drawing/2014/main" id="{61312EA8-BBB5-793F-143B-DFD414D4022D}"/>
                </a:ext>
              </a:extLst>
            </p:cNvPr>
            <p:cNvSpPr/>
            <p:nvPr/>
          </p:nvSpPr>
          <p:spPr>
            <a:xfrm>
              <a:off x="2502506" y="1380279"/>
              <a:ext cx="117505" cy="0"/>
            </a:xfrm>
            <a:custGeom>
              <a:avLst/>
              <a:gdLst/>
              <a:ahLst/>
              <a:cxnLst/>
              <a:rect l="l" t="t" r="r" b="b"/>
              <a:pathLst>
                <a:path w="72390">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4" name="object 46">
              <a:extLst>
                <a:ext uri="{FF2B5EF4-FFF2-40B4-BE49-F238E27FC236}">
                  <a16:creationId xmlns:a16="http://schemas.microsoft.com/office/drawing/2014/main" id="{3C79A6E0-B399-630E-AE17-7E2A3143DEFE}"/>
                </a:ext>
              </a:extLst>
            </p:cNvPr>
            <p:cNvSpPr/>
            <p:nvPr/>
          </p:nvSpPr>
          <p:spPr>
            <a:xfrm>
              <a:off x="2700764" y="1385335"/>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5" name="object 47">
              <a:extLst>
                <a:ext uri="{FF2B5EF4-FFF2-40B4-BE49-F238E27FC236}">
                  <a16:creationId xmlns:a16="http://schemas.microsoft.com/office/drawing/2014/main" id="{9A174495-BD0F-66D7-2440-B85F8DFF18F0}"/>
                </a:ext>
              </a:extLst>
            </p:cNvPr>
            <p:cNvSpPr/>
            <p:nvPr/>
          </p:nvSpPr>
          <p:spPr>
            <a:xfrm>
              <a:off x="2642091" y="1444001"/>
              <a:ext cx="117505" cy="0"/>
            </a:xfrm>
            <a:custGeom>
              <a:avLst/>
              <a:gdLst/>
              <a:ahLst/>
              <a:cxnLst/>
              <a:rect l="l" t="t" r="r" b="b"/>
              <a:pathLst>
                <a:path w="72390">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6" name="object 56">
              <a:extLst>
                <a:ext uri="{FF2B5EF4-FFF2-40B4-BE49-F238E27FC236}">
                  <a16:creationId xmlns:a16="http://schemas.microsoft.com/office/drawing/2014/main" id="{EDFD7024-D342-F3B9-C083-8D078483EE92}"/>
                </a:ext>
              </a:extLst>
            </p:cNvPr>
            <p:cNvSpPr/>
            <p:nvPr/>
          </p:nvSpPr>
          <p:spPr>
            <a:xfrm>
              <a:off x="3158965" y="1881972"/>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7" name="object 57">
              <a:extLst>
                <a:ext uri="{FF2B5EF4-FFF2-40B4-BE49-F238E27FC236}">
                  <a16:creationId xmlns:a16="http://schemas.microsoft.com/office/drawing/2014/main" id="{B23FF284-6CAC-3DC7-F355-74FD6B586469}"/>
                </a:ext>
              </a:extLst>
            </p:cNvPr>
            <p:cNvSpPr/>
            <p:nvPr/>
          </p:nvSpPr>
          <p:spPr>
            <a:xfrm>
              <a:off x="3100293" y="1940637"/>
              <a:ext cx="117505" cy="0"/>
            </a:xfrm>
            <a:custGeom>
              <a:avLst/>
              <a:gdLst/>
              <a:ahLst/>
              <a:cxnLst/>
              <a:rect l="l" t="t" r="r" b="b"/>
              <a:pathLst>
                <a:path w="72390">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8" name="object 58">
              <a:extLst>
                <a:ext uri="{FF2B5EF4-FFF2-40B4-BE49-F238E27FC236}">
                  <a16:creationId xmlns:a16="http://schemas.microsoft.com/office/drawing/2014/main" id="{B25D87DE-F193-7498-8DC1-3B2779C23C7B}"/>
                </a:ext>
              </a:extLst>
            </p:cNvPr>
            <p:cNvSpPr/>
            <p:nvPr/>
          </p:nvSpPr>
          <p:spPr>
            <a:xfrm>
              <a:off x="4039965" y="2921775"/>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29" name="object 59">
              <a:extLst>
                <a:ext uri="{FF2B5EF4-FFF2-40B4-BE49-F238E27FC236}">
                  <a16:creationId xmlns:a16="http://schemas.microsoft.com/office/drawing/2014/main" id="{2EACF0F0-40AD-C9D2-61A6-6431199A6190}"/>
                </a:ext>
              </a:extLst>
            </p:cNvPr>
            <p:cNvSpPr/>
            <p:nvPr/>
          </p:nvSpPr>
          <p:spPr>
            <a:xfrm>
              <a:off x="3981291" y="2980441"/>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0" name="object 60">
              <a:extLst>
                <a:ext uri="{FF2B5EF4-FFF2-40B4-BE49-F238E27FC236}">
                  <a16:creationId xmlns:a16="http://schemas.microsoft.com/office/drawing/2014/main" id="{E29D1816-6C8C-5B2C-2A17-E65F64C50784}"/>
                </a:ext>
              </a:extLst>
            </p:cNvPr>
            <p:cNvSpPr/>
            <p:nvPr/>
          </p:nvSpPr>
          <p:spPr>
            <a:xfrm>
              <a:off x="4103689" y="2956166"/>
              <a:ext cx="0" cy="117505"/>
            </a:xfrm>
            <a:custGeom>
              <a:avLst/>
              <a:gdLst/>
              <a:ahLst/>
              <a:cxnLst/>
              <a:rect l="l" t="t" r="r" b="b"/>
              <a:pathLst>
                <a:path h="72390">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1" name="object 61">
              <a:extLst>
                <a:ext uri="{FF2B5EF4-FFF2-40B4-BE49-F238E27FC236}">
                  <a16:creationId xmlns:a16="http://schemas.microsoft.com/office/drawing/2014/main" id="{6B4FC701-7975-93F0-04BA-8F02ABAB8EA5}"/>
                </a:ext>
              </a:extLst>
            </p:cNvPr>
            <p:cNvSpPr/>
            <p:nvPr/>
          </p:nvSpPr>
          <p:spPr>
            <a:xfrm>
              <a:off x="4045015" y="3014830"/>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2" name="object 62">
              <a:extLst>
                <a:ext uri="{FF2B5EF4-FFF2-40B4-BE49-F238E27FC236}">
                  <a16:creationId xmlns:a16="http://schemas.microsoft.com/office/drawing/2014/main" id="{139BB3FD-1158-DD90-2440-6DB69328BBA8}"/>
                </a:ext>
              </a:extLst>
            </p:cNvPr>
            <p:cNvSpPr/>
            <p:nvPr/>
          </p:nvSpPr>
          <p:spPr>
            <a:xfrm>
              <a:off x="5906148"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3" name="object 63">
              <a:extLst>
                <a:ext uri="{FF2B5EF4-FFF2-40B4-BE49-F238E27FC236}">
                  <a16:creationId xmlns:a16="http://schemas.microsoft.com/office/drawing/2014/main" id="{B38D2E77-55AC-CB1B-8C0E-981BB4B58F13}"/>
                </a:ext>
              </a:extLst>
            </p:cNvPr>
            <p:cNvSpPr/>
            <p:nvPr/>
          </p:nvSpPr>
          <p:spPr>
            <a:xfrm>
              <a:off x="5847474"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4" name="object 64">
              <a:extLst>
                <a:ext uri="{FF2B5EF4-FFF2-40B4-BE49-F238E27FC236}">
                  <a16:creationId xmlns:a16="http://schemas.microsoft.com/office/drawing/2014/main" id="{68137331-7105-0647-38C9-062DD3F826B0}"/>
                </a:ext>
              </a:extLst>
            </p:cNvPr>
            <p:cNvSpPr/>
            <p:nvPr/>
          </p:nvSpPr>
          <p:spPr>
            <a:xfrm>
              <a:off x="5945595"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5" name="object 65">
              <a:extLst>
                <a:ext uri="{FF2B5EF4-FFF2-40B4-BE49-F238E27FC236}">
                  <a16:creationId xmlns:a16="http://schemas.microsoft.com/office/drawing/2014/main" id="{04C3D4A5-BB66-41CA-9386-6FAE3C45F879}"/>
                </a:ext>
              </a:extLst>
            </p:cNvPr>
            <p:cNvSpPr/>
            <p:nvPr/>
          </p:nvSpPr>
          <p:spPr>
            <a:xfrm>
              <a:off x="5886923"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6" name="object 66">
              <a:extLst>
                <a:ext uri="{FF2B5EF4-FFF2-40B4-BE49-F238E27FC236}">
                  <a16:creationId xmlns:a16="http://schemas.microsoft.com/office/drawing/2014/main" id="{F87E6B75-8B2D-EE30-AE91-1377B0CDC4FE}"/>
                </a:ext>
              </a:extLst>
            </p:cNvPr>
            <p:cNvSpPr/>
            <p:nvPr/>
          </p:nvSpPr>
          <p:spPr>
            <a:xfrm>
              <a:off x="5991114"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7" name="object 67">
              <a:extLst>
                <a:ext uri="{FF2B5EF4-FFF2-40B4-BE49-F238E27FC236}">
                  <a16:creationId xmlns:a16="http://schemas.microsoft.com/office/drawing/2014/main" id="{B1DC31F5-B397-CD10-2203-CC83EDAB0325}"/>
                </a:ext>
              </a:extLst>
            </p:cNvPr>
            <p:cNvSpPr/>
            <p:nvPr/>
          </p:nvSpPr>
          <p:spPr>
            <a:xfrm>
              <a:off x="5932439"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8" name="object 68">
              <a:extLst>
                <a:ext uri="{FF2B5EF4-FFF2-40B4-BE49-F238E27FC236}">
                  <a16:creationId xmlns:a16="http://schemas.microsoft.com/office/drawing/2014/main" id="{1AA0FF1D-4199-9853-F0EA-F34104F22DA4}"/>
                </a:ext>
              </a:extLst>
            </p:cNvPr>
            <p:cNvSpPr/>
            <p:nvPr/>
          </p:nvSpPr>
          <p:spPr>
            <a:xfrm>
              <a:off x="6066975"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39" name="object 69">
              <a:extLst>
                <a:ext uri="{FF2B5EF4-FFF2-40B4-BE49-F238E27FC236}">
                  <a16:creationId xmlns:a16="http://schemas.microsoft.com/office/drawing/2014/main" id="{14C482A8-C756-124A-FCD7-B22DDEF1BC07}"/>
                </a:ext>
              </a:extLst>
            </p:cNvPr>
            <p:cNvSpPr/>
            <p:nvPr/>
          </p:nvSpPr>
          <p:spPr>
            <a:xfrm>
              <a:off x="6008300"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0" name="object 70">
              <a:extLst>
                <a:ext uri="{FF2B5EF4-FFF2-40B4-BE49-F238E27FC236}">
                  <a16:creationId xmlns:a16="http://schemas.microsoft.com/office/drawing/2014/main" id="{8704B22C-E561-6794-42E0-4FD946C91335}"/>
                </a:ext>
              </a:extLst>
            </p:cNvPr>
            <p:cNvSpPr/>
            <p:nvPr/>
          </p:nvSpPr>
          <p:spPr>
            <a:xfrm>
              <a:off x="6079113"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1" name="object 71">
              <a:extLst>
                <a:ext uri="{FF2B5EF4-FFF2-40B4-BE49-F238E27FC236}">
                  <a16:creationId xmlns:a16="http://schemas.microsoft.com/office/drawing/2014/main" id="{839ED9B3-7607-D4CF-5B99-902FBC0BBCE6}"/>
                </a:ext>
              </a:extLst>
            </p:cNvPr>
            <p:cNvSpPr/>
            <p:nvPr/>
          </p:nvSpPr>
          <p:spPr>
            <a:xfrm>
              <a:off x="6020439"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2" name="object 72">
              <a:extLst>
                <a:ext uri="{FF2B5EF4-FFF2-40B4-BE49-F238E27FC236}">
                  <a16:creationId xmlns:a16="http://schemas.microsoft.com/office/drawing/2014/main" id="{40D9033B-8EA6-8D1C-6728-CCABF44AA1B8}"/>
                </a:ext>
              </a:extLst>
            </p:cNvPr>
            <p:cNvSpPr/>
            <p:nvPr/>
          </p:nvSpPr>
          <p:spPr>
            <a:xfrm>
              <a:off x="6091250" y="3497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3" name="object 73">
              <a:extLst>
                <a:ext uri="{FF2B5EF4-FFF2-40B4-BE49-F238E27FC236}">
                  <a16:creationId xmlns:a16="http://schemas.microsoft.com/office/drawing/2014/main" id="{0E1F6998-687C-B855-984A-1A1B42BA37C2}"/>
                </a:ext>
              </a:extLst>
            </p:cNvPr>
            <p:cNvSpPr/>
            <p:nvPr/>
          </p:nvSpPr>
          <p:spPr>
            <a:xfrm>
              <a:off x="6032577" y="355597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4" name="object 74">
              <a:extLst>
                <a:ext uri="{FF2B5EF4-FFF2-40B4-BE49-F238E27FC236}">
                  <a16:creationId xmlns:a16="http://schemas.microsoft.com/office/drawing/2014/main" id="{80951DC4-DB5C-A3B3-641D-5BD427DFB9F1}"/>
                </a:ext>
              </a:extLst>
            </p:cNvPr>
            <p:cNvSpPr/>
            <p:nvPr/>
          </p:nvSpPr>
          <p:spPr>
            <a:xfrm>
              <a:off x="6171157" y="353372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5" name="object 75">
              <a:extLst>
                <a:ext uri="{FF2B5EF4-FFF2-40B4-BE49-F238E27FC236}">
                  <a16:creationId xmlns:a16="http://schemas.microsoft.com/office/drawing/2014/main" id="{AA2FDEA7-0687-12F9-083E-B5D25401E97B}"/>
                </a:ext>
              </a:extLst>
            </p:cNvPr>
            <p:cNvSpPr/>
            <p:nvPr/>
          </p:nvSpPr>
          <p:spPr>
            <a:xfrm>
              <a:off x="6112483" y="3592386"/>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6" name="object 76">
              <a:extLst>
                <a:ext uri="{FF2B5EF4-FFF2-40B4-BE49-F238E27FC236}">
                  <a16:creationId xmlns:a16="http://schemas.microsoft.com/office/drawing/2014/main" id="{3E6C19FF-4654-6868-4ED3-145894D0B4A1}"/>
                </a:ext>
              </a:extLst>
            </p:cNvPr>
            <p:cNvSpPr/>
            <p:nvPr/>
          </p:nvSpPr>
          <p:spPr>
            <a:xfrm>
              <a:off x="6192397" y="353372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7" name="object 77">
              <a:extLst>
                <a:ext uri="{FF2B5EF4-FFF2-40B4-BE49-F238E27FC236}">
                  <a16:creationId xmlns:a16="http://schemas.microsoft.com/office/drawing/2014/main" id="{88B55001-C0E3-353A-612D-F43E9185882B}"/>
                </a:ext>
              </a:extLst>
            </p:cNvPr>
            <p:cNvSpPr/>
            <p:nvPr/>
          </p:nvSpPr>
          <p:spPr>
            <a:xfrm>
              <a:off x="6133723" y="3592386"/>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8" name="object 78">
              <a:extLst>
                <a:ext uri="{FF2B5EF4-FFF2-40B4-BE49-F238E27FC236}">
                  <a16:creationId xmlns:a16="http://schemas.microsoft.com/office/drawing/2014/main" id="{0C991362-C2F2-ECD1-870E-95FCBDEE636A}"/>
                </a:ext>
              </a:extLst>
            </p:cNvPr>
            <p:cNvSpPr/>
            <p:nvPr/>
          </p:nvSpPr>
          <p:spPr>
            <a:xfrm>
              <a:off x="6291524" y="3548892"/>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49" name="object 79">
              <a:extLst>
                <a:ext uri="{FF2B5EF4-FFF2-40B4-BE49-F238E27FC236}">
                  <a16:creationId xmlns:a16="http://schemas.microsoft.com/office/drawing/2014/main" id="{57B69BCC-154F-4AD6-5487-2BE373B6455F}"/>
                </a:ext>
              </a:extLst>
            </p:cNvPr>
            <p:cNvSpPr/>
            <p:nvPr/>
          </p:nvSpPr>
          <p:spPr>
            <a:xfrm>
              <a:off x="6232849" y="3607559"/>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0" name="object 80">
              <a:extLst>
                <a:ext uri="{FF2B5EF4-FFF2-40B4-BE49-F238E27FC236}">
                  <a16:creationId xmlns:a16="http://schemas.microsoft.com/office/drawing/2014/main" id="{031700C8-6375-001F-F89D-10F37B824D8A}"/>
                </a:ext>
              </a:extLst>
            </p:cNvPr>
            <p:cNvSpPr/>
            <p:nvPr/>
          </p:nvSpPr>
          <p:spPr>
            <a:xfrm>
              <a:off x="6324900" y="3548892"/>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1" name="object 81">
              <a:extLst>
                <a:ext uri="{FF2B5EF4-FFF2-40B4-BE49-F238E27FC236}">
                  <a16:creationId xmlns:a16="http://schemas.microsoft.com/office/drawing/2014/main" id="{BC5A596A-2580-E0AD-5CD6-CDC6FB56287E}"/>
                </a:ext>
              </a:extLst>
            </p:cNvPr>
            <p:cNvSpPr/>
            <p:nvPr/>
          </p:nvSpPr>
          <p:spPr>
            <a:xfrm>
              <a:off x="6266228" y="3607559"/>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2" name="object 82">
              <a:extLst>
                <a:ext uri="{FF2B5EF4-FFF2-40B4-BE49-F238E27FC236}">
                  <a16:creationId xmlns:a16="http://schemas.microsoft.com/office/drawing/2014/main" id="{F143BE06-8A92-554D-C8D4-2A2C491DA3E8}"/>
                </a:ext>
              </a:extLst>
            </p:cNvPr>
            <p:cNvSpPr/>
            <p:nvPr/>
          </p:nvSpPr>
          <p:spPr>
            <a:xfrm>
              <a:off x="6367385" y="3548892"/>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3" name="object 83">
              <a:extLst>
                <a:ext uri="{FF2B5EF4-FFF2-40B4-BE49-F238E27FC236}">
                  <a16:creationId xmlns:a16="http://schemas.microsoft.com/office/drawing/2014/main" id="{39D333A1-E77D-8513-0511-88C3874B1775}"/>
                </a:ext>
              </a:extLst>
            </p:cNvPr>
            <p:cNvSpPr/>
            <p:nvPr/>
          </p:nvSpPr>
          <p:spPr>
            <a:xfrm>
              <a:off x="6308710" y="3607559"/>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4" name="object 84">
              <a:extLst>
                <a:ext uri="{FF2B5EF4-FFF2-40B4-BE49-F238E27FC236}">
                  <a16:creationId xmlns:a16="http://schemas.microsoft.com/office/drawing/2014/main" id="{6AEA9522-2B8A-A889-F4BC-98F78D297FD5}"/>
                </a:ext>
              </a:extLst>
            </p:cNvPr>
            <p:cNvSpPr/>
            <p:nvPr/>
          </p:nvSpPr>
          <p:spPr>
            <a:xfrm>
              <a:off x="6461452"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5" name="object 85">
              <a:extLst>
                <a:ext uri="{FF2B5EF4-FFF2-40B4-BE49-F238E27FC236}">
                  <a16:creationId xmlns:a16="http://schemas.microsoft.com/office/drawing/2014/main" id="{1544EB0B-51E7-3C23-3E52-0ACC9019C3C7}"/>
                </a:ext>
              </a:extLst>
            </p:cNvPr>
            <p:cNvSpPr/>
            <p:nvPr/>
          </p:nvSpPr>
          <p:spPr>
            <a:xfrm>
              <a:off x="6402777"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6" name="object 86">
              <a:extLst>
                <a:ext uri="{FF2B5EF4-FFF2-40B4-BE49-F238E27FC236}">
                  <a16:creationId xmlns:a16="http://schemas.microsoft.com/office/drawing/2014/main" id="{BA338187-D8B7-5DCB-7187-AB95ED3E3136}"/>
                </a:ext>
              </a:extLst>
            </p:cNvPr>
            <p:cNvSpPr/>
            <p:nvPr/>
          </p:nvSpPr>
          <p:spPr>
            <a:xfrm>
              <a:off x="6605082"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7" name="object 87">
              <a:extLst>
                <a:ext uri="{FF2B5EF4-FFF2-40B4-BE49-F238E27FC236}">
                  <a16:creationId xmlns:a16="http://schemas.microsoft.com/office/drawing/2014/main" id="{1028A957-7303-ED65-3B0C-3095CAA39E03}"/>
                </a:ext>
              </a:extLst>
            </p:cNvPr>
            <p:cNvSpPr/>
            <p:nvPr/>
          </p:nvSpPr>
          <p:spPr>
            <a:xfrm>
              <a:off x="6546407"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8" name="object 88">
              <a:extLst>
                <a:ext uri="{FF2B5EF4-FFF2-40B4-BE49-F238E27FC236}">
                  <a16:creationId xmlns:a16="http://schemas.microsoft.com/office/drawing/2014/main" id="{F6B425E7-CBB5-BB79-79CA-E9B5469AFCBB}"/>
                </a:ext>
              </a:extLst>
            </p:cNvPr>
            <p:cNvSpPr/>
            <p:nvPr/>
          </p:nvSpPr>
          <p:spPr>
            <a:xfrm>
              <a:off x="6618231"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59" name="object 89">
              <a:extLst>
                <a:ext uri="{FF2B5EF4-FFF2-40B4-BE49-F238E27FC236}">
                  <a16:creationId xmlns:a16="http://schemas.microsoft.com/office/drawing/2014/main" id="{3E17F9CD-FAC2-32FA-E8E8-7C8507A394F4}"/>
                </a:ext>
              </a:extLst>
            </p:cNvPr>
            <p:cNvSpPr/>
            <p:nvPr/>
          </p:nvSpPr>
          <p:spPr>
            <a:xfrm>
              <a:off x="6559557"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0" name="object 90">
              <a:extLst>
                <a:ext uri="{FF2B5EF4-FFF2-40B4-BE49-F238E27FC236}">
                  <a16:creationId xmlns:a16="http://schemas.microsoft.com/office/drawing/2014/main" id="{E3958159-32E1-D9AE-4744-A56D9C73664D}"/>
                </a:ext>
              </a:extLst>
            </p:cNvPr>
            <p:cNvSpPr/>
            <p:nvPr/>
          </p:nvSpPr>
          <p:spPr>
            <a:xfrm>
              <a:off x="6652621"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1" name="object 91">
              <a:extLst>
                <a:ext uri="{FF2B5EF4-FFF2-40B4-BE49-F238E27FC236}">
                  <a16:creationId xmlns:a16="http://schemas.microsoft.com/office/drawing/2014/main" id="{C6AC2C76-1AFE-70CD-46D2-252E439FCF36}"/>
                </a:ext>
              </a:extLst>
            </p:cNvPr>
            <p:cNvSpPr/>
            <p:nvPr/>
          </p:nvSpPr>
          <p:spPr>
            <a:xfrm>
              <a:off x="6593947"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2" name="object 92">
              <a:extLst>
                <a:ext uri="{FF2B5EF4-FFF2-40B4-BE49-F238E27FC236}">
                  <a16:creationId xmlns:a16="http://schemas.microsoft.com/office/drawing/2014/main" id="{E8951E15-029D-8B30-7742-D096C051FC8C}"/>
                </a:ext>
              </a:extLst>
            </p:cNvPr>
            <p:cNvSpPr/>
            <p:nvPr/>
          </p:nvSpPr>
          <p:spPr>
            <a:xfrm>
              <a:off x="6689034"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3" name="object 93">
              <a:extLst>
                <a:ext uri="{FF2B5EF4-FFF2-40B4-BE49-F238E27FC236}">
                  <a16:creationId xmlns:a16="http://schemas.microsoft.com/office/drawing/2014/main" id="{3941E7C6-C026-CE3A-8272-AACA7A1A0B7F}"/>
                </a:ext>
              </a:extLst>
            </p:cNvPr>
            <p:cNvSpPr/>
            <p:nvPr/>
          </p:nvSpPr>
          <p:spPr>
            <a:xfrm>
              <a:off x="6630362"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4" name="object 94">
              <a:extLst>
                <a:ext uri="{FF2B5EF4-FFF2-40B4-BE49-F238E27FC236}">
                  <a16:creationId xmlns:a16="http://schemas.microsoft.com/office/drawing/2014/main" id="{7A1D59A1-10F2-8E24-9923-60EA75B4C953}"/>
                </a:ext>
              </a:extLst>
            </p:cNvPr>
            <p:cNvSpPr/>
            <p:nvPr/>
          </p:nvSpPr>
          <p:spPr>
            <a:xfrm>
              <a:off x="6702182" y="358530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5" name="object 95">
              <a:extLst>
                <a:ext uri="{FF2B5EF4-FFF2-40B4-BE49-F238E27FC236}">
                  <a16:creationId xmlns:a16="http://schemas.microsoft.com/office/drawing/2014/main" id="{BCA61700-55A3-FEBA-60CF-2F9EBCE8FB32}"/>
                </a:ext>
              </a:extLst>
            </p:cNvPr>
            <p:cNvSpPr/>
            <p:nvPr/>
          </p:nvSpPr>
          <p:spPr>
            <a:xfrm>
              <a:off x="6643511" y="3643972"/>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6" name="object 96">
              <a:extLst>
                <a:ext uri="{FF2B5EF4-FFF2-40B4-BE49-F238E27FC236}">
                  <a16:creationId xmlns:a16="http://schemas.microsoft.com/office/drawing/2014/main" id="{AF7818B0-1078-6C11-FD08-EDA935A0B3F6}"/>
                </a:ext>
              </a:extLst>
            </p:cNvPr>
            <p:cNvSpPr/>
            <p:nvPr/>
          </p:nvSpPr>
          <p:spPr>
            <a:xfrm>
              <a:off x="6719380"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7" name="object 97">
              <a:extLst>
                <a:ext uri="{FF2B5EF4-FFF2-40B4-BE49-F238E27FC236}">
                  <a16:creationId xmlns:a16="http://schemas.microsoft.com/office/drawing/2014/main" id="{5047AD68-21BC-A742-A9DE-1C2DE749614C}"/>
                </a:ext>
              </a:extLst>
            </p:cNvPr>
            <p:cNvSpPr/>
            <p:nvPr/>
          </p:nvSpPr>
          <p:spPr>
            <a:xfrm>
              <a:off x="6660706"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8" name="object 98">
              <a:extLst>
                <a:ext uri="{FF2B5EF4-FFF2-40B4-BE49-F238E27FC236}">
                  <a16:creationId xmlns:a16="http://schemas.microsoft.com/office/drawing/2014/main" id="{CB12A1C5-6DEB-6665-6EF4-36240A1551EB}"/>
                </a:ext>
              </a:extLst>
            </p:cNvPr>
            <p:cNvSpPr/>
            <p:nvPr/>
          </p:nvSpPr>
          <p:spPr>
            <a:xfrm>
              <a:off x="6782090"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69" name="object 99">
              <a:extLst>
                <a:ext uri="{FF2B5EF4-FFF2-40B4-BE49-F238E27FC236}">
                  <a16:creationId xmlns:a16="http://schemas.microsoft.com/office/drawing/2014/main" id="{9FAF1EC9-F8B1-B2A2-D465-E8D9D7A43F23}"/>
                </a:ext>
              </a:extLst>
            </p:cNvPr>
            <p:cNvSpPr/>
            <p:nvPr/>
          </p:nvSpPr>
          <p:spPr>
            <a:xfrm>
              <a:off x="6723417"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0" name="object 100">
              <a:extLst>
                <a:ext uri="{FF2B5EF4-FFF2-40B4-BE49-F238E27FC236}">
                  <a16:creationId xmlns:a16="http://schemas.microsoft.com/office/drawing/2014/main" id="{61A6576B-3864-497F-2FB8-1D4C46CE1AB5}"/>
                </a:ext>
              </a:extLst>
            </p:cNvPr>
            <p:cNvSpPr/>
            <p:nvPr/>
          </p:nvSpPr>
          <p:spPr>
            <a:xfrm>
              <a:off x="6891331"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1" name="object 101">
              <a:extLst>
                <a:ext uri="{FF2B5EF4-FFF2-40B4-BE49-F238E27FC236}">
                  <a16:creationId xmlns:a16="http://schemas.microsoft.com/office/drawing/2014/main" id="{2B871A1A-766C-1869-E06F-878503DFCD73}"/>
                </a:ext>
              </a:extLst>
            </p:cNvPr>
            <p:cNvSpPr/>
            <p:nvPr/>
          </p:nvSpPr>
          <p:spPr>
            <a:xfrm>
              <a:off x="6832657"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2" name="object 102">
              <a:extLst>
                <a:ext uri="{FF2B5EF4-FFF2-40B4-BE49-F238E27FC236}">
                  <a16:creationId xmlns:a16="http://schemas.microsoft.com/office/drawing/2014/main" id="{E398A495-CBDB-A7F7-D199-CE7360C2878C}"/>
                </a:ext>
              </a:extLst>
            </p:cNvPr>
            <p:cNvSpPr/>
            <p:nvPr/>
          </p:nvSpPr>
          <p:spPr>
            <a:xfrm>
              <a:off x="6970226"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3" name="object 103">
              <a:extLst>
                <a:ext uri="{FF2B5EF4-FFF2-40B4-BE49-F238E27FC236}">
                  <a16:creationId xmlns:a16="http://schemas.microsoft.com/office/drawing/2014/main" id="{3F8A66BB-D13E-3AD2-718C-D4CAA5DF5F0E}"/>
                </a:ext>
              </a:extLst>
            </p:cNvPr>
            <p:cNvSpPr/>
            <p:nvPr/>
          </p:nvSpPr>
          <p:spPr>
            <a:xfrm>
              <a:off x="6911553"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4" name="object 104">
              <a:extLst>
                <a:ext uri="{FF2B5EF4-FFF2-40B4-BE49-F238E27FC236}">
                  <a16:creationId xmlns:a16="http://schemas.microsoft.com/office/drawing/2014/main" id="{964E2633-A17A-CF14-7E7B-423D78204B3B}"/>
                </a:ext>
              </a:extLst>
            </p:cNvPr>
            <p:cNvSpPr/>
            <p:nvPr/>
          </p:nvSpPr>
          <p:spPr>
            <a:xfrm>
              <a:off x="7070363"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5" name="object 105">
              <a:extLst>
                <a:ext uri="{FF2B5EF4-FFF2-40B4-BE49-F238E27FC236}">
                  <a16:creationId xmlns:a16="http://schemas.microsoft.com/office/drawing/2014/main" id="{2C00EC3C-7D24-1C98-8E43-C582E1313A6E}"/>
                </a:ext>
              </a:extLst>
            </p:cNvPr>
            <p:cNvSpPr/>
            <p:nvPr/>
          </p:nvSpPr>
          <p:spPr>
            <a:xfrm>
              <a:off x="7011691"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6" name="object 106">
              <a:extLst>
                <a:ext uri="{FF2B5EF4-FFF2-40B4-BE49-F238E27FC236}">
                  <a16:creationId xmlns:a16="http://schemas.microsoft.com/office/drawing/2014/main" id="{12DC7802-C974-7ABC-9066-6D71CEED201C}"/>
                </a:ext>
              </a:extLst>
            </p:cNvPr>
            <p:cNvSpPr/>
            <p:nvPr/>
          </p:nvSpPr>
          <p:spPr>
            <a:xfrm>
              <a:off x="7080478"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7" name="object 107">
              <a:extLst>
                <a:ext uri="{FF2B5EF4-FFF2-40B4-BE49-F238E27FC236}">
                  <a16:creationId xmlns:a16="http://schemas.microsoft.com/office/drawing/2014/main" id="{17CDAC37-9BBA-7DF1-3A9E-845EB312C660}"/>
                </a:ext>
              </a:extLst>
            </p:cNvPr>
            <p:cNvSpPr/>
            <p:nvPr/>
          </p:nvSpPr>
          <p:spPr>
            <a:xfrm>
              <a:off x="7021803"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8" name="object 108">
              <a:extLst>
                <a:ext uri="{FF2B5EF4-FFF2-40B4-BE49-F238E27FC236}">
                  <a16:creationId xmlns:a16="http://schemas.microsoft.com/office/drawing/2014/main" id="{CFF68E35-6AA8-8251-D863-144CEB3AB3AD}"/>
                </a:ext>
              </a:extLst>
            </p:cNvPr>
            <p:cNvSpPr/>
            <p:nvPr/>
          </p:nvSpPr>
          <p:spPr>
            <a:xfrm>
              <a:off x="7182636"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79" name="object 109">
              <a:extLst>
                <a:ext uri="{FF2B5EF4-FFF2-40B4-BE49-F238E27FC236}">
                  <a16:creationId xmlns:a16="http://schemas.microsoft.com/office/drawing/2014/main" id="{06CE68CA-C35A-E792-1FBE-BF307CBE52D2}"/>
                </a:ext>
              </a:extLst>
            </p:cNvPr>
            <p:cNvSpPr/>
            <p:nvPr/>
          </p:nvSpPr>
          <p:spPr>
            <a:xfrm>
              <a:off x="7123962"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0" name="object 110">
              <a:extLst>
                <a:ext uri="{FF2B5EF4-FFF2-40B4-BE49-F238E27FC236}">
                  <a16:creationId xmlns:a16="http://schemas.microsoft.com/office/drawing/2014/main" id="{B2493091-E02F-0F2B-7A2D-83DA832A14B4}"/>
                </a:ext>
              </a:extLst>
            </p:cNvPr>
            <p:cNvSpPr/>
            <p:nvPr/>
          </p:nvSpPr>
          <p:spPr>
            <a:xfrm>
              <a:off x="7220063"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1" name="object 111">
              <a:extLst>
                <a:ext uri="{FF2B5EF4-FFF2-40B4-BE49-F238E27FC236}">
                  <a16:creationId xmlns:a16="http://schemas.microsoft.com/office/drawing/2014/main" id="{F3F284F6-6960-2A08-F16E-ABD1AD35FB91}"/>
                </a:ext>
              </a:extLst>
            </p:cNvPr>
            <p:cNvSpPr/>
            <p:nvPr/>
          </p:nvSpPr>
          <p:spPr>
            <a:xfrm>
              <a:off x="7161388"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2" name="object 112">
              <a:extLst>
                <a:ext uri="{FF2B5EF4-FFF2-40B4-BE49-F238E27FC236}">
                  <a16:creationId xmlns:a16="http://schemas.microsoft.com/office/drawing/2014/main" id="{0EC563CA-50B3-C7D0-7B3A-A1205C461722}"/>
                </a:ext>
              </a:extLst>
            </p:cNvPr>
            <p:cNvSpPr/>
            <p:nvPr/>
          </p:nvSpPr>
          <p:spPr>
            <a:xfrm>
              <a:off x="7232201"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3" name="object 113">
              <a:extLst>
                <a:ext uri="{FF2B5EF4-FFF2-40B4-BE49-F238E27FC236}">
                  <a16:creationId xmlns:a16="http://schemas.microsoft.com/office/drawing/2014/main" id="{D64E598E-28A4-BF1E-5467-6D01F35F0882}"/>
                </a:ext>
              </a:extLst>
            </p:cNvPr>
            <p:cNvSpPr/>
            <p:nvPr/>
          </p:nvSpPr>
          <p:spPr>
            <a:xfrm>
              <a:off x="7173527"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4" name="object 114">
              <a:extLst>
                <a:ext uri="{FF2B5EF4-FFF2-40B4-BE49-F238E27FC236}">
                  <a16:creationId xmlns:a16="http://schemas.microsoft.com/office/drawing/2014/main" id="{DF56B14C-3292-CA08-938D-82AFA3BECB4F}"/>
                </a:ext>
              </a:extLst>
            </p:cNvPr>
            <p:cNvSpPr/>
            <p:nvPr/>
          </p:nvSpPr>
          <p:spPr>
            <a:xfrm>
              <a:off x="7309073"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5" name="object 115">
              <a:extLst>
                <a:ext uri="{FF2B5EF4-FFF2-40B4-BE49-F238E27FC236}">
                  <a16:creationId xmlns:a16="http://schemas.microsoft.com/office/drawing/2014/main" id="{E08D5FEE-861A-DE54-9DB6-275767054584}"/>
                </a:ext>
              </a:extLst>
            </p:cNvPr>
            <p:cNvSpPr/>
            <p:nvPr/>
          </p:nvSpPr>
          <p:spPr>
            <a:xfrm>
              <a:off x="7250399"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6" name="object 116">
              <a:extLst>
                <a:ext uri="{FF2B5EF4-FFF2-40B4-BE49-F238E27FC236}">
                  <a16:creationId xmlns:a16="http://schemas.microsoft.com/office/drawing/2014/main" id="{DD504347-9E3B-6B43-8A5A-CC5EBB4C874F}"/>
                </a:ext>
              </a:extLst>
            </p:cNvPr>
            <p:cNvSpPr/>
            <p:nvPr/>
          </p:nvSpPr>
          <p:spPr>
            <a:xfrm>
              <a:off x="7341440"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7" name="object 117">
              <a:extLst>
                <a:ext uri="{FF2B5EF4-FFF2-40B4-BE49-F238E27FC236}">
                  <a16:creationId xmlns:a16="http://schemas.microsoft.com/office/drawing/2014/main" id="{DF3A04F0-1223-A3B9-75FB-C6AAAF42CFB2}"/>
                </a:ext>
              </a:extLst>
            </p:cNvPr>
            <p:cNvSpPr/>
            <p:nvPr/>
          </p:nvSpPr>
          <p:spPr>
            <a:xfrm>
              <a:off x="7282768"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8" name="object 118">
              <a:extLst>
                <a:ext uri="{FF2B5EF4-FFF2-40B4-BE49-F238E27FC236}">
                  <a16:creationId xmlns:a16="http://schemas.microsoft.com/office/drawing/2014/main" id="{62B92038-0589-8F11-1E4B-B25F43DC04D6}"/>
                </a:ext>
              </a:extLst>
            </p:cNvPr>
            <p:cNvSpPr/>
            <p:nvPr/>
          </p:nvSpPr>
          <p:spPr>
            <a:xfrm>
              <a:off x="7300980"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89" name="object 119">
              <a:extLst>
                <a:ext uri="{FF2B5EF4-FFF2-40B4-BE49-F238E27FC236}">
                  <a16:creationId xmlns:a16="http://schemas.microsoft.com/office/drawing/2014/main" id="{8D3F224D-2A77-9D7A-05B5-CE288AD2ED60}"/>
                </a:ext>
              </a:extLst>
            </p:cNvPr>
            <p:cNvSpPr/>
            <p:nvPr/>
          </p:nvSpPr>
          <p:spPr>
            <a:xfrm>
              <a:off x="7242306"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0" name="object 120">
              <a:extLst>
                <a:ext uri="{FF2B5EF4-FFF2-40B4-BE49-F238E27FC236}">
                  <a16:creationId xmlns:a16="http://schemas.microsoft.com/office/drawing/2014/main" id="{86FAB608-9822-4086-AA01-05249E164685}"/>
                </a:ext>
              </a:extLst>
            </p:cNvPr>
            <p:cNvSpPr/>
            <p:nvPr/>
          </p:nvSpPr>
          <p:spPr>
            <a:xfrm>
              <a:off x="7387968" y="36298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1" name="object 121">
              <a:extLst>
                <a:ext uri="{FF2B5EF4-FFF2-40B4-BE49-F238E27FC236}">
                  <a16:creationId xmlns:a16="http://schemas.microsoft.com/office/drawing/2014/main" id="{C95BF7BE-5F1C-A82C-D74C-13F27A4DB615}"/>
                </a:ext>
              </a:extLst>
            </p:cNvPr>
            <p:cNvSpPr/>
            <p:nvPr/>
          </p:nvSpPr>
          <p:spPr>
            <a:xfrm>
              <a:off x="7329295" y="36884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2" name="object 122">
              <a:extLst>
                <a:ext uri="{FF2B5EF4-FFF2-40B4-BE49-F238E27FC236}">
                  <a16:creationId xmlns:a16="http://schemas.microsoft.com/office/drawing/2014/main" id="{8242E337-94BF-2EE1-78C5-020F56E75D85}"/>
                </a:ext>
              </a:extLst>
            </p:cNvPr>
            <p:cNvSpPr/>
            <p:nvPr/>
          </p:nvSpPr>
          <p:spPr>
            <a:xfrm>
              <a:off x="7543737"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3" name="object 123">
              <a:extLst>
                <a:ext uri="{FF2B5EF4-FFF2-40B4-BE49-F238E27FC236}">
                  <a16:creationId xmlns:a16="http://schemas.microsoft.com/office/drawing/2014/main" id="{44F65703-0C19-ABB6-2C5F-566B3D7B0F46}"/>
                </a:ext>
              </a:extLst>
            </p:cNvPr>
            <p:cNvSpPr/>
            <p:nvPr/>
          </p:nvSpPr>
          <p:spPr>
            <a:xfrm>
              <a:off x="7485062"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4" name="object 124">
              <a:extLst>
                <a:ext uri="{FF2B5EF4-FFF2-40B4-BE49-F238E27FC236}">
                  <a16:creationId xmlns:a16="http://schemas.microsoft.com/office/drawing/2014/main" id="{A65E7B73-CFA4-A32B-ADF8-AF840D4E5C22}"/>
                </a:ext>
              </a:extLst>
            </p:cNvPr>
            <p:cNvSpPr/>
            <p:nvPr/>
          </p:nvSpPr>
          <p:spPr>
            <a:xfrm>
              <a:off x="7556885"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5" name="object 125">
              <a:extLst>
                <a:ext uri="{FF2B5EF4-FFF2-40B4-BE49-F238E27FC236}">
                  <a16:creationId xmlns:a16="http://schemas.microsoft.com/office/drawing/2014/main" id="{51039F2B-9743-BEAD-9589-FDFC3A382FB1}"/>
                </a:ext>
              </a:extLst>
            </p:cNvPr>
            <p:cNvSpPr/>
            <p:nvPr/>
          </p:nvSpPr>
          <p:spPr>
            <a:xfrm>
              <a:off x="7498212"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6" name="object 126">
              <a:extLst>
                <a:ext uri="{FF2B5EF4-FFF2-40B4-BE49-F238E27FC236}">
                  <a16:creationId xmlns:a16="http://schemas.microsoft.com/office/drawing/2014/main" id="{080BE62F-131B-DEE7-AC4E-F4C9F17258BD}"/>
                </a:ext>
              </a:extLst>
            </p:cNvPr>
            <p:cNvSpPr/>
            <p:nvPr/>
          </p:nvSpPr>
          <p:spPr>
            <a:xfrm>
              <a:off x="7567001"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7" name="object 127">
              <a:extLst>
                <a:ext uri="{FF2B5EF4-FFF2-40B4-BE49-F238E27FC236}">
                  <a16:creationId xmlns:a16="http://schemas.microsoft.com/office/drawing/2014/main" id="{79A46412-4BF6-CD7A-2B36-A1BBB10094B0}"/>
                </a:ext>
              </a:extLst>
            </p:cNvPr>
            <p:cNvSpPr/>
            <p:nvPr/>
          </p:nvSpPr>
          <p:spPr>
            <a:xfrm>
              <a:off x="7508326"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8" name="object 128">
              <a:extLst>
                <a:ext uri="{FF2B5EF4-FFF2-40B4-BE49-F238E27FC236}">
                  <a16:creationId xmlns:a16="http://schemas.microsoft.com/office/drawing/2014/main" id="{DB057723-3B60-F813-30E2-0A00C5BC7CE5}"/>
                </a:ext>
              </a:extLst>
            </p:cNvPr>
            <p:cNvSpPr/>
            <p:nvPr/>
          </p:nvSpPr>
          <p:spPr>
            <a:xfrm>
              <a:off x="7634770"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99" name="object 129">
              <a:extLst>
                <a:ext uri="{FF2B5EF4-FFF2-40B4-BE49-F238E27FC236}">
                  <a16:creationId xmlns:a16="http://schemas.microsoft.com/office/drawing/2014/main" id="{D4DF85A9-B1D4-F77A-4131-48428D3BBC4A}"/>
                </a:ext>
              </a:extLst>
            </p:cNvPr>
            <p:cNvSpPr/>
            <p:nvPr/>
          </p:nvSpPr>
          <p:spPr>
            <a:xfrm>
              <a:off x="7576096"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0" name="object 130">
              <a:extLst>
                <a:ext uri="{FF2B5EF4-FFF2-40B4-BE49-F238E27FC236}">
                  <a16:creationId xmlns:a16="http://schemas.microsoft.com/office/drawing/2014/main" id="{D4BBED57-1C08-55FA-96CE-ECC5842A02D9}"/>
                </a:ext>
              </a:extLst>
            </p:cNvPr>
            <p:cNvSpPr/>
            <p:nvPr/>
          </p:nvSpPr>
          <p:spPr>
            <a:xfrm>
              <a:off x="7647920"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1" name="object 131">
              <a:extLst>
                <a:ext uri="{FF2B5EF4-FFF2-40B4-BE49-F238E27FC236}">
                  <a16:creationId xmlns:a16="http://schemas.microsoft.com/office/drawing/2014/main" id="{7F29066F-9BE2-976E-4137-5E71E0A25B70}"/>
                </a:ext>
              </a:extLst>
            </p:cNvPr>
            <p:cNvSpPr/>
            <p:nvPr/>
          </p:nvSpPr>
          <p:spPr>
            <a:xfrm>
              <a:off x="7589245"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2" name="object 132">
              <a:extLst>
                <a:ext uri="{FF2B5EF4-FFF2-40B4-BE49-F238E27FC236}">
                  <a16:creationId xmlns:a16="http://schemas.microsoft.com/office/drawing/2014/main" id="{07BFFC71-6042-CAF0-A3E9-21CE0B6C588F}"/>
                </a:ext>
              </a:extLst>
            </p:cNvPr>
            <p:cNvSpPr/>
            <p:nvPr/>
          </p:nvSpPr>
          <p:spPr>
            <a:xfrm>
              <a:off x="7654998"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3" name="object 133">
              <a:extLst>
                <a:ext uri="{FF2B5EF4-FFF2-40B4-BE49-F238E27FC236}">
                  <a16:creationId xmlns:a16="http://schemas.microsoft.com/office/drawing/2014/main" id="{2495BE31-BEBF-F59B-3C20-D03554940444}"/>
                </a:ext>
              </a:extLst>
            </p:cNvPr>
            <p:cNvSpPr/>
            <p:nvPr/>
          </p:nvSpPr>
          <p:spPr>
            <a:xfrm>
              <a:off x="7596324"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4" name="object 134">
              <a:extLst>
                <a:ext uri="{FF2B5EF4-FFF2-40B4-BE49-F238E27FC236}">
                  <a16:creationId xmlns:a16="http://schemas.microsoft.com/office/drawing/2014/main" id="{68F4A86F-1439-CF7B-2845-A3B47486F4F8}"/>
                </a:ext>
              </a:extLst>
            </p:cNvPr>
            <p:cNvSpPr/>
            <p:nvPr/>
          </p:nvSpPr>
          <p:spPr>
            <a:xfrm>
              <a:off x="7667137"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5" name="object 135">
              <a:extLst>
                <a:ext uri="{FF2B5EF4-FFF2-40B4-BE49-F238E27FC236}">
                  <a16:creationId xmlns:a16="http://schemas.microsoft.com/office/drawing/2014/main" id="{A951D82E-10A0-78BB-75C1-61BDB0033B4C}"/>
                </a:ext>
              </a:extLst>
            </p:cNvPr>
            <p:cNvSpPr/>
            <p:nvPr/>
          </p:nvSpPr>
          <p:spPr>
            <a:xfrm>
              <a:off x="7608462"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6" name="object 136">
              <a:extLst>
                <a:ext uri="{FF2B5EF4-FFF2-40B4-BE49-F238E27FC236}">
                  <a16:creationId xmlns:a16="http://schemas.microsoft.com/office/drawing/2014/main" id="{E956D1F9-6C52-7993-540F-31A818E373F3}"/>
                </a:ext>
              </a:extLst>
            </p:cNvPr>
            <p:cNvSpPr/>
            <p:nvPr/>
          </p:nvSpPr>
          <p:spPr>
            <a:xfrm>
              <a:off x="7837066"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7" name="object 137">
              <a:extLst>
                <a:ext uri="{FF2B5EF4-FFF2-40B4-BE49-F238E27FC236}">
                  <a16:creationId xmlns:a16="http://schemas.microsoft.com/office/drawing/2014/main" id="{3B261509-B359-3A56-0C0C-53767247FBFC}"/>
                </a:ext>
              </a:extLst>
            </p:cNvPr>
            <p:cNvSpPr/>
            <p:nvPr/>
          </p:nvSpPr>
          <p:spPr>
            <a:xfrm>
              <a:off x="7778394"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8" name="object 138">
              <a:extLst>
                <a:ext uri="{FF2B5EF4-FFF2-40B4-BE49-F238E27FC236}">
                  <a16:creationId xmlns:a16="http://schemas.microsoft.com/office/drawing/2014/main" id="{7B218C41-0001-5576-9784-A0730F720935}"/>
                </a:ext>
              </a:extLst>
            </p:cNvPr>
            <p:cNvSpPr/>
            <p:nvPr/>
          </p:nvSpPr>
          <p:spPr>
            <a:xfrm>
              <a:off x="7873478"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09" name="object 139">
              <a:extLst>
                <a:ext uri="{FF2B5EF4-FFF2-40B4-BE49-F238E27FC236}">
                  <a16:creationId xmlns:a16="http://schemas.microsoft.com/office/drawing/2014/main" id="{9AEC37BD-2417-EB46-604F-E3E0EAA0EFA0}"/>
                </a:ext>
              </a:extLst>
            </p:cNvPr>
            <p:cNvSpPr/>
            <p:nvPr/>
          </p:nvSpPr>
          <p:spPr>
            <a:xfrm>
              <a:off x="7814806"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0" name="object 140">
              <a:extLst>
                <a:ext uri="{FF2B5EF4-FFF2-40B4-BE49-F238E27FC236}">
                  <a16:creationId xmlns:a16="http://schemas.microsoft.com/office/drawing/2014/main" id="{AF0A0350-C9C6-A37D-5F1C-ED82F0C4E874}"/>
                </a:ext>
              </a:extLst>
            </p:cNvPr>
            <p:cNvSpPr/>
            <p:nvPr/>
          </p:nvSpPr>
          <p:spPr>
            <a:xfrm>
              <a:off x="7923042"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1" name="object 141">
              <a:extLst>
                <a:ext uri="{FF2B5EF4-FFF2-40B4-BE49-F238E27FC236}">
                  <a16:creationId xmlns:a16="http://schemas.microsoft.com/office/drawing/2014/main" id="{B8324CED-DB55-B9BA-D040-87EE7A67B48C}"/>
                </a:ext>
              </a:extLst>
            </p:cNvPr>
            <p:cNvSpPr/>
            <p:nvPr/>
          </p:nvSpPr>
          <p:spPr>
            <a:xfrm>
              <a:off x="7864367"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2" name="object 142">
              <a:extLst>
                <a:ext uri="{FF2B5EF4-FFF2-40B4-BE49-F238E27FC236}">
                  <a16:creationId xmlns:a16="http://schemas.microsoft.com/office/drawing/2014/main" id="{7C8793D2-C0BB-ED75-6CC1-86CC48A6C42D}"/>
                </a:ext>
              </a:extLst>
            </p:cNvPr>
            <p:cNvSpPr/>
            <p:nvPr/>
          </p:nvSpPr>
          <p:spPr>
            <a:xfrm>
              <a:off x="7995869"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3" name="object 143">
              <a:extLst>
                <a:ext uri="{FF2B5EF4-FFF2-40B4-BE49-F238E27FC236}">
                  <a16:creationId xmlns:a16="http://schemas.microsoft.com/office/drawing/2014/main" id="{1FD07F30-391E-29A8-D7F2-13B9CB978E05}"/>
                </a:ext>
              </a:extLst>
            </p:cNvPr>
            <p:cNvSpPr/>
            <p:nvPr/>
          </p:nvSpPr>
          <p:spPr>
            <a:xfrm>
              <a:off x="7937196"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4" name="object 144">
              <a:extLst>
                <a:ext uri="{FF2B5EF4-FFF2-40B4-BE49-F238E27FC236}">
                  <a16:creationId xmlns:a16="http://schemas.microsoft.com/office/drawing/2014/main" id="{FB7D6F09-3A5B-61EF-2566-CBDEACAC9156}"/>
                </a:ext>
              </a:extLst>
            </p:cNvPr>
            <p:cNvSpPr/>
            <p:nvPr/>
          </p:nvSpPr>
          <p:spPr>
            <a:xfrm>
              <a:off x="8037340"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5" name="object 145">
              <a:extLst>
                <a:ext uri="{FF2B5EF4-FFF2-40B4-BE49-F238E27FC236}">
                  <a16:creationId xmlns:a16="http://schemas.microsoft.com/office/drawing/2014/main" id="{69A10D51-35EB-956A-B5F8-DE327A9EEED3}"/>
                </a:ext>
              </a:extLst>
            </p:cNvPr>
            <p:cNvSpPr/>
            <p:nvPr/>
          </p:nvSpPr>
          <p:spPr>
            <a:xfrm>
              <a:off x="7978666"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6" name="object 146">
              <a:extLst>
                <a:ext uri="{FF2B5EF4-FFF2-40B4-BE49-F238E27FC236}">
                  <a16:creationId xmlns:a16="http://schemas.microsoft.com/office/drawing/2014/main" id="{39D73881-A12C-7680-EFAD-4413D7427FB1}"/>
                </a:ext>
              </a:extLst>
            </p:cNvPr>
            <p:cNvSpPr/>
            <p:nvPr/>
          </p:nvSpPr>
          <p:spPr>
            <a:xfrm>
              <a:off x="8050488"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7" name="object 147">
              <a:extLst>
                <a:ext uri="{FF2B5EF4-FFF2-40B4-BE49-F238E27FC236}">
                  <a16:creationId xmlns:a16="http://schemas.microsoft.com/office/drawing/2014/main" id="{CAC768E7-5B1A-A7F0-808B-51FBF7C76129}"/>
                </a:ext>
              </a:extLst>
            </p:cNvPr>
            <p:cNvSpPr/>
            <p:nvPr/>
          </p:nvSpPr>
          <p:spPr>
            <a:xfrm>
              <a:off x="7991814"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8" name="object 148">
              <a:extLst>
                <a:ext uri="{FF2B5EF4-FFF2-40B4-BE49-F238E27FC236}">
                  <a16:creationId xmlns:a16="http://schemas.microsoft.com/office/drawing/2014/main" id="{BBBA4785-8043-1380-AADF-608002BA6A57}"/>
                </a:ext>
              </a:extLst>
            </p:cNvPr>
            <p:cNvSpPr/>
            <p:nvPr/>
          </p:nvSpPr>
          <p:spPr>
            <a:xfrm>
              <a:off x="8086902"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19" name="object 149">
              <a:extLst>
                <a:ext uri="{FF2B5EF4-FFF2-40B4-BE49-F238E27FC236}">
                  <a16:creationId xmlns:a16="http://schemas.microsoft.com/office/drawing/2014/main" id="{DF873F32-51FA-1F86-59DE-D2BE5639E6F8}"/>
                </a:ext>
              </a:extLst>
            </p:cNvPr>
            <p:cNvSpPr/>
            <p:nvPr/>
          </p:nvSpPr>
          <p:spPr>
            <a:xfrm>
              <a:off x="8028228"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0" name="object 150">
              <a:extLst>
                <a:ext uri="{FF2B5EF4-FFF2-40B4-BE49-F238E27FC236}">
                  <a16:creationId xmlns:a16="http://schemas.microsoft.com/office/drawing/2014/main" id="{C33B0050-0F05-AACA-92C8-6DC99B90E54E}"/>
                </a:ext>
              </a:extLst>
            </p:cNvPr>
            <p:cNvSpPr/>
            <p:nvPr/>
          </p:nvSpPr>
          <p:spPr>
            <a:xfrm>
              <a:off x="8114212"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1" name="object 151">
              <a:extLst>
                <a:ext uri="{FF2B5EF4-FFF2-40B4-BE49-F238E27FC236}">
                  <a16:creationId xmlns:a16="http://schemas.microsoft.com/office/drawing/2014/main" id="{90090C20-D362-D19B-9C50-33D263F684F3}"/>
                </a:ext>
              </a:extLst>
            </p:cNvPr>
            <p:cNvSpPr/>
            <p:nvPr/>
          </p:nvSpPr>
          <p:spPr>
            <a:xfrm>
              <a:off x="8055538"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2" name="object 152">
              <a:extLst>
                <a:ext uri="{FF2B5EF4-FFF2-40B4-BE49-F238E27FC236}">
                  <a16:creationId xmlns:a16="http://schemas.microsoft.com/office/drawing/2014/main" id="{BA49A25B-4A47-B6A1-F94B-AE0AC2761DF0}"/>
                </a:ext>
              </a:extLst>
            </p:cNvPr>
            <p:cNvSpPr/>
            <p:nvPr/>
          </p:nvSpPr>
          <p:spPr>
            <a:xfrm>
              <a:off x="8166809"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3" name="object 153">
              <a:extLst>
                <a:ext uri="{FF2B5EF4-FFF2-40B4-BE49-F238E27FC236}">
                  <a16:creationId xmlns:a16="http://schemas.microsoft.com/office/drawing/2014/main" id="{92315820-CCD1-B87C-4B1C-9B08AFC532F3}"/>
                </a:ext>
              </a:extLst>
            </p:cNvPr>
            <p:cNvSpPr/>
            <p:nvPr/>
          </p:nvSpPr>
          <p:spPr>
            <a:xfrm>
              <a:off x="8108135"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4" name="object 154">
              <a:extLst>
                <a:ext uri="{FF2B5EF4-FFF2-40B4-BE49-F238E27FC236}">
                  <a16:creationId xmlns:a16="http://schemas.microsoft.com/office/drawing/2014/main" id="{367C2815-B9BC-1205-C97E-DECD5A1DF3EB}"/>
                </a:ext>
              </a:extLst>
            </p:cNvPr>
            <p:cNvSpPr/>
            <p:nvPr/>
          </p:nvSpPr>
          <p:spPr>
            <a:xfrm>
              <a:off x="8194117" y="3648017"/>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5" name="object 155">
              <a:extLst>
                <a:ext uri="{FF2B5EF4-FFF2-40B4-BE49-F238E27FC236}">
                  <a16:creationId xmlns:a16="http://schemas.microsoft.com/office/drawing/2014/main" id="{752C3820-B6E9-FA86-0329-86EA3233B08E}"/>
                </a:ext>
              </a:extLst>
            </p:cNvPr>
            <p:cNvSpPr/>
            <p:nvPr/>
          </p:nvSpPr>
          <p:spPr>
            <a:xfrm>
              <a:off x="8135444" y="3706683"/>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6" name="object 156">
              <a:extLst>
                <a:ext uri="{FF2B5EF4-FFF2-40B4-BE49-F238E27FC236}">
                  <a16:creationId xmlns:a16="http://schemas.microsoft.com/office/drawing/2014/main" id="{A2AC4065-37EB-10A9-4639-CAE8EF11B4BD}"/>
                </a:ext>
              </a:extLst>
            </p:cNvPr>
            <p:cNvSpPr/>
            <p:nvPr/>
          </p:nvSpPr>
          <p:spPr>
            <a:xfrm>
              <a:off x="8230532"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7" name="object 157">
              <a:extLst>
                <a:ext uri="{FF2B5EF4-FFF2-40B4-BE49-F238E27FC236}">
                  <a16:creationId xmlns:a16="http://schemas.microsoft.com/office/drawing/2014/main" id="{604D5E9F-E530-E637-8ADB-4BD9E4A4983A}"/>
                </a:ext>
              </a:extLst>
            </p:cNvPr>
            <p:cNvSpPr/>
            <p:nvPr/>
          </p:nvSpPr>
          <p:spPr>
            <a:xfrm>
              <a:off x="8171858"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8" name="object 158">
              <a:extLst>
                <a:ext uri="{FF2B5EF4-FFF2-40B4-BE49-F238E27FC236}">
                  <a16:creationId xmlns:a16="http://schemas.microsoft.com/office/drawing/2014/main" id="{DD0D1C9C-11BB-A45A-558F-805914CFEC4F}"/>
                </a:ext>
              </a:extLst>
            </p:cNvPr>
            <p:cNvSpPr/>
            <p:nvPr/>
          </p:nvSpPr>
          <p:spPr>
            <a:xfrm>
              <a:off x="8289198"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29" name="object 159">
              <a:extLst>
                <a:ext uri="{FF2B5EF4-FFF2-40B4-BE49-F238E27FC236}">
                  <a16:creationId xmlns:a16="http://schemas.microsoft.com/office/drawing/2014/main" id="{6446D8FB-6F8C-5779-7DB5-42342873D12C}"/>
                </a:ext>
              </a:extLst>
            </p:cNvPr>
            <p:cNvSpPr/>
            <p:nvPr/>
          </p:nvSpPr>
          <p:spPr>
            <a:xfrm>
              <a:off x="8230524"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0" name="object 160">
              <a:extLst>
                <a:ext uri="{FF2B5EF4-FFF2-40B4-BE49-F238E27FC236}">
                  <a16:creationId xmlns:a16="http://schemas.microsoft.com/office/drawing/2014/main" id="{C99C8FBC-5066-5802-A2D4-07D48CA91E73}"/>
                </a:ext>
              </a:extLst>
            </p:cNvPr>
            <p:cNvSpPr/>
            <p:nvPr/>
          </p:nvSpPr>
          <p:spPr>
            <a:xfrm>
              <a:off x="8316509"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1" name="object 161">
              <a:extLst>
                <a:ext uri="{FF2B5EF4-FFF2-40B4-BE49-F238E27FC236}">
                  <a16:creationId xmlns:a16="http://schemas.microsoft.com/office/drawing/2014/main" id="{93A273EB-5589-1CA0-DB97-4F645E5635DB}"/>
                </a:ext>
              </a:extLst>
            </p:cNvPr>
            <p:cNvSpPr/>
            <p:nvPr/>
          </p:nvSpPr>
          <p:spPr>
            <a:xfrm>
              <a:off x="8257835"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2" name="object 162">
              <a:extLst>
                <a:ext uri="{FF2B5EF4-FFF2-40B4-BE49-F238E27FC236}">
                  <a16:creationId xmlns:a16="http://schemas.microsoft.com/office/drawing/2014/main" id="{4EC75A5A-DF24-AA8F-1CDC-41ADDF44D13C}"/>
                </a:ext>
              </a:extLst>
            </p:cNvPr>
            <p:cNvSpPr/>
            <p:nvPr/>
          </p:nvSpPr>
          <p:spPr>
            <a:xfrm>
              <a:off x="8355955"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3" name="object 163">
              <a:extLst>
                <a:ext uri="{FF2B5EF4-FFF2-40B4-BE49-F238E27FC236}">
                  <a16:creationId xmlns:a16="http://schemas.microsoft.com/office/drawing/2014/main" id="{6B055D77-3DA4-6BD4-E081-B9F5763BC775}"/>
                </a:ext>
              </a:extLst>
            </p:cNvPr>
            <p:cNvSpPr/>
            <p:nvPr/>
          </p:nvSpPr>
          <p:spPr>
            <a:xfrm>
              <a:off x="8297282"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4" name="object 164">
              <a:extLst>
                <a:ext uri="{FF2B5EF4-FFF2-40B4-BE49-F238E27FC236}">
                  <a16:creationId xmlns:a16="http://schemas.microsoft.com/office/drawing/2014/main" id="{2DC0F52F-29F0-3304-0D3B-D0932904B1FE}"/>
                </a:ext>
              </a:extLst>
            </p:cNvPr>
            <p:cNvSpPr/>
            <p:nvPr/>
          </p:nvSpPr>
          <p:spPr>
            <a:xfrm>
              <a:off x="8366071"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5" name="object 165">
              <a:extLst>
                <a:ext uri="{FF2B5EF4-FFF2-40B4-BE49-F238E27FC236}">
                  <a16:creationId xmlns:a16="http://schemas.microsoft.com/office/drawing/2014/main" id="{8FD8DA93-D654-85B0-D659-0A4D0BB5C8F6}"/>
                </a:ext>
              </a:extLst>
            </p:cNvPr>
            <p:cNvSpPr/>
            <p:nvPr/>
          </p:nvSpPr>
          <p:spPr>
            <a:xfrm>
              <a:off x="8307396"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6" name="object 166">
              <a:extLst>
                <a:ext uri="{FF2B5EF4-FFF2-40B4-BE49-F238E27FC236}">
                  <a16:creationId xmlns:a16="http://schemas.microsoft.com/office/drawing/2014/main" id="{9613C785-52FB-1430-1240-9F673BCE37E7}"/>
                </a:ext>
              </a:extLst>
            </p:cNvPr>
            <p:cNvSpPr/>
            <p:nvPr/>
          </p:nvSpPr>
          <p:spPr>
            <a:xfrm>
              <a:off x="8423725" y="3691513"/>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7" name="object 167">
              <a:extLst>
                <a:ext uri="{FF2B5EF4-FFF2-40B4-BE49-F238E27FC236}">
                  <a16:creationId xmlns:a16="http://schemas.microsoft.com/office/drawing/2014/main" id="{965A1A93-700B-89D8-619B-F94DB2C1C81F}"/>
                </a:ext>
              </a:extLst>
            </p:cNvPr>
            <p:cNvSpPr/>
            <p:nvPr/>
          </p:nvSpPr>
          <p:spPr>
            <a:xfrm>
              <a:off x="8365051" y="3750177"/>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8" name="object 168">
              <a:extLst>
                <a:ext uri="{FF2B5EF4-FFF2-40B4-BE49-F238E27FC236}">
                  <a16:creationId xmlns:a16="http://schemas.microsoft.com/office/drawing/2014/main" id="{9E3DC77E-A22D-F3CF-CD60-4DFBFEA8743D}"/>
                </a:ext>
              </a:extLst>
            </p:cNvPr>
            <p:cNvSpPr/>
            <p:nvPr/>
          </p:nvSpPr>
          <p:spPr>
            <a:xfrm>
              <a:off x="8507678"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39" name="object 169">
              <a:extLst>
                <a:ext uri="{FF2B5EF4-FFF2-40B4-BE49-F238E27FC236}">
                  <a16:creationId xmlns:a16="http://schemas.microsoft.com/office/drawing/2014/main" id="{4443371E-6C92-B037-5067-1C37AC2768B7}"/>
                </a:ext>
              </a:extLst>
            </p:cNvPr>
            <p:cNvSpPr/>
            <p:nvPr/>
          </p:nvSpPr>
          <p:spPr>
            <a:xfrm>
              <a:off x="8449004"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0" name="object 170">
              <a:extLst>
                <a:ext uri="{FF2B5EF4-FFF2-40B4-BE49-F238E27FC236}">
                  <a16:creationId xmlns:a16="http://schemas.microsoft.com/office/drawing/2014/main" id="{BA491BEA-214A-1A49-B753-1CC8A68FC370}"/>
                </a:ext>
              </a:extLst>
            </p:cNvPr>
            <p:cNvSpPr/>
            <p:nvPr/>
          </p:nvSpPr>
          <p:spPr>
            <a:xfrm>
              <a:off x="8674571"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1" name="object 171">
              <a:extLst>
                <a:ext uri="{FF2B5EF4-FFF2-40B4-BE49-F238E27FC236}">
                  <a16:creationId xmlns:a16="http://schemas.microsoft.com/office/drawing/2014/main" id="{76F482C6-193C-5893-D2E8-D1DE4135F05A}"/>
                </a:ext>
              </a:extLst>
            </p:cNvPr>
            <p:cNvSpPr/>
            <p:nvPr/>
          </p:nvSpPr>
          <p:spPr>
            <a:xfrm>
              <a:off x="8615900"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2" name="object 172">
              <a:extLst>
                <a:ext uri="{FF2B5EF4-FFF2-40B4-BE49-F238E27FC236}">
                  <a16:creationId xmlns:a16="http://schemas.microsoft.com/office/drawing/2014/main" id="{0CBDBC1B-BA5D-D6B6-9D50-04A464A16C8C}"/>
                </a:ext>
              </a:extLst>
            </p:cNvPr>
            <p:cNvSpPr/>
            <p:nvPr/>
          </p:nvSpPr>
          <p:spPr>
            <a:xfrm>
              <a:off x="8709973"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3" name="object 173">
              <a:extLst>
                <a:ext uri="{FF2B5EF4-FFF2-40B4-BE49-F238E27FC236}">
                  <a16:creationId xmlns:a16="http://schemas.microsoft.com/office/drawing/2014/main" id="{8D8A70C6-677E-898F-8F29-62EA51889CCE}"/>
                </a:ext>
              </a:extLst>
            </p:cNvPr>
            <p:cNvSpPr/>
            <p:nvPr/>
          </p:nvSpPr>
          <p:spPr>
            <a:xfrm>
              <a:off x="8651299"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4" name="object 174">
              <a:extLst>
                <a:ext uri="{FF2B5EF4-FFF2-40B4-BE49-F238E27FC236}">
                  <a16:creationId xmlns:a16="http://schemas.microsoft.com/office/drawing/2014/main" id="{EEBE1B1C-6834-36FF-3800-5C618EDC7C1E}"/>
                </a:ext>
              </a:extLst>
            </p:cNvPr>
            <p:cNvSpPr/>
            <p:nvPr/>
          </p:nvSpPr>
          <p:spPr>
            <a:xfrm>
              <a:off x="8744364"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5" name="object 175">
              <a:extLst>
                <a:ext uri="{FF2B5EF4-FFF2-40B4-BE49-F238E27FC236}">
                  <a16:creationId xmlns:a16="http://schemas.microsoft.com/office/drawing/2014/main" id="{D5B80611-8904-435A-892E-B2FDEE492AD7}"/>
                </a:ext>
              </a:extLst>
            </p:cNvPr>
            <p:cNvSpPr/>
            <p:nvPr/>
          </p:nvSpPr>
          <p:spPr>
            <a:xfrm>
              <a:off x="8685691"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6" name="object 176">
              <a:extLst>
                <a:ext uri="{FF2B5EF4-FFF2-40B4-BE49-F238E27FC236}">
                  <a16:creationId xmlns:a16="http://schemas.microsoft.com/office/drawing/2014/main" id="{EA5FAD3D-FE2C-38FA-CEEA-D76BC20E5F62}"/>
                </a:ext>
              </a:extLst>
            </p:cNvPr>
            <p:cNvSpPr/>
            <p:nvPr/>
          </p:nvSpPr>
          <p:spPr>
            <a:xfrm>
              <a:off x="8785836"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7" name="object 177">
              <a:extLst>
                <a:ext uri="{FF2B5EF4-FFF2-40B4-BE49-F238E27FC236}">
                  <a16:creationId xmlns:a16="http://schemas.microsoft.com/office/drawing/2014/main" id="{0EEE31F2-ADFC-13F9-5188-1E9123AB36D1}"/>
                </a:ext>
              </a:extLst>
            </p:cNvPr>
            <p:cNvSpPr/>
            <p:nvPr/>
          </p:nvSpPr>
          <p:spPr>
            <a:xfrm>
              <a:off x="8727161"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8" name="object 178">
              <a:extLst>
                <a:ext uri="{FF2B5EF4-FFF2-40B4-BE49-F238E27FC236}">
                  <a16:creationId xmlns:a16="http://schemas.microsoft.com/office/drawing/2014/main" id="{EF299CEE-C673-71C7-E50D-815E0F1830B0}"/>
                </a:ext>
              </a:extLst>
            </p:cNvPr>
            <p:cNvSpPr/>
            <p:nvPr/>
          </p:nvSpPr>
          <p:spPr>
            <a:xfrm>
              <a:off x="8857650"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49" name="object 179">
              <a:extLst>
                <a:ext uri="{FF2B5EF4-FFF2-40B4-BE49-F238E27FC236}">
                  <a16:creationId xmlns:a16="http://schemas.microsoft.com/office/drawing/2014/main" id="{E6124EA8-1A01-7C64-230D-8AA2EEDA289A}"/>
                </a:ext>
              </a:extLst>
            </p:cNvPr>
            <p:cNvSpPr/>
            <p:nvPr/>
          </p:nvSpPr>
          <p:spPr>
            <a:xfrm>
              <a:off x="8798975"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0" name="object 180">
              <a:extLst>
                <a:ext uri="{FF2B5EF4-FFF2-40B4-BE49-F238E27FC236}">
                  <a16:creationId xmlns:a16="http://schemas.microsoft.com/office/drawing/2014/main" id="{3B168174-4F2F-A3E2-4F95-1A9E7E0B4BF2}"/>
                </a:ext>
              </a:extLst>
            </p:cNvPr>
            <p:cNvSpPr/>
            <p:nvPr/>
          </p:nvSpPr>
          <p:spPr>
            <a:xfrm>
              <a:off x="8867764"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1" name="object 181">
              <a:extLst>
                <a:ext uri="{FF2B5EF4-FFF2-40B4-BE49-F238E27FC236}">
                  <a16:creationId xmlns:a16="http://schemas.microsoft.com/office/drawing/2014/main" id="{4958FF1F-E990-174E-F9CA-B0A19F60B0C2}"/>
                </a:ext>
              </a:extLst>
            </p:cNvPr>
            <p:cNvSpPr/>
            <p:nvPr/>
          </p:nvSpPr>
          <p:spPr>
            <a:xfrm>
              <a:off x="8809091"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2" name="object 182">
              <a:extLst>
                <a:ext uri="{FF2B5EF4-FFF2-40B4-BE49-F238E27FC236}">
                  <a16:creationId xmlns:a16="http://schemas.microsoft.com/office/drawing/2014/main" id="{7A950377-C2BA-400D-3135-3618FDDED2D1}"/>
                </a:ext>
              </a:extLst>
            </p:cNvPr>
            <p:cNvSpPr/>
            <p:nvPr/>
          </p:nvSpPr>
          <p:spPr>
            <a:xfrm>
              <a:off x="8876869"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3" name="object 183">
              <a:extLst>
                <a:ext uri="{FF2B5EF4-FFF2-40B4-BE49-F238E27FC236}">
                  <a16:creationId xmlns:a16="http://schemas.microsoft.com/office/drawing/2014/main" id="{0A7F7BE8-221F-342A-A261-89256D7467AB}"/>
                </a:ext>
              </a:extLst>
            </p:cNvPr>
            <p:cNvSpPr/>
            <p:nvPr/>
          </p:nvSpPr>
          <p:spPr>
            <a:xfrm>
              <a:off x="8818194"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4" name="object 184">
              <a:extLst>
                <a:ext uri="{FF2B5EF4-FFF2-40B4-BE49-F238E27FC236}">
                  <a16:creationId xmlns:a16="http://schemas.microsoft.com/office/drawing/2014/main" id="{CB7B41A8-C0BD-C678-10B6-72B0E2D6DAC3}"/>
                </a:ext>
              </a:extLst>
            </p:cNvPr>
            <p:cNvSpPr/>
            <p:nvPr/>
          </p:nvSpPr>
          <p:spPr>
            <a:xfrm>
              <a:off x="8951717"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5" name="object 185">
              <a:extLst>
                <a:ext uri="{FF2B5EF4-FFF2-40B4-BE49-F238E27FC236}">
                  <a16:creationId xmlns:a16="http://schemas.microsoft.com/office/drawing/2014/main" id="{0D7AB898-58CE-C97E-F3D7-F3AC049F3DF4}"/>
                </a:ext>
              </a:extLst>
            </p:cNvPr>
            <p:cNvSpPr/>
            <p:nvPr/>
          </p:nvSpPr>
          <p:spPr>
            <a:xfrm>
              <a:off x="8893046"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6" name="object 186">
              <a:extLst>
                <a:ext uri="{FF2B5EF4-FFF2-40B4-BE49-F238E27FC236}">
                  <a16:creationId xmlns:a16="http://schemas.microsoft.com/office/drawing/2014/main" id="{69438DDF-4552-AE57-0BE5-4799B86C2797}"/>
                </a:ext>
              </a:extLst>
            </p:cNvPr>
            <p:cNvSpPr/>
            <p:nvPr/>
          </p:nvSpPr>
          <p:spPr>
            <a:xfrm>
              <a:off x="8965371"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7" name="object 187">
              <a:extLst>
                <a:ext uri="{FF2B5EF4-FFF2-40B4-BE49-F238E27FC236}">
                  <a16:creationId xmlns:a16="http://schemas.microsoft.com/office/drawing/2014/main" id="{DB14507B-BB2C-CDF6-A84F-8171A67D8A9F}"/>
                </a:ext>
              </a:extLst>
            </p:cNvPr>
            <p:cNvSpPr/>
            <p:nvPr/>
          </p:nvSpPr>
          <p:spPr>
            <a:xfrm>
              <a:off x="8906699"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8" name="object 188">
              <a:extLst>
                <a:ext uri="{FF2B5EF4-FFF2-40B4-BE49-F238E27FC236}">
                  <a16:creationId xmlns:a16="http://schemas.microsoft.com/office/drawing/2014/main" id="{1D720BBE-4149-EC0F-35CD-3445FBC1A0B5}"/>
                </a:ext>
              </a:extLst>
            </p:cNvPr>
            <p:cNvSpPr/>
            <p:nvPr/>
          </p:nvSpPr>
          <p:spPr>
            <a:xfrm>
              <a:off x="9003303"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59" name="object 189">
              <a:extLst>
                <a:ext uri="{FF2B5EF4-FFF2-40B4-BE49-F238E27FC236}">
                  <a16:creationId xmlns:a16="http://schemas.microsoft.com/office/drawing/2014/main" id="{EF34D291-5949-C753-520B-A466FCA16472}"/>
                </a:ext>
              </a:extLst>
            </p:cNvPr>
            <p:cNvSpPr/>
            <p:nvPr/>
          </p:nvSpPr>
          <p:spPr>
            <a:xfrm>
              <a:off x="8944630"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0" name="object 190">
              <a:extLst>
                <a:ext uri="{FF2B5EF4-FFF2-40B4-BE49-F238E27FC236}">
                  <a16:creationId xmlns:a16="http://schemas.microsoft.com/office/drawing/2014/main" id="{649B2B08-CCB1-4CEA-F1CA-1267AED6F511}"/>
                </a:ext>
              </a:extLst>
            </p:cNvPr>
            <p:cNvSpPr/>
            <p:nvPr/>
          </p:nvSpPr>
          <p:spPr>
            <a:xfrm>
              <a:off x="9035671"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1" name="object 191">
              <a:extLst>
                <a:ext uri="{FF2B5EF4-FFF2-40B4-BE49-F238E27FC236}">
                  <a16:creationId xmlns:a16="http://schemas.microsoft.com/office/drawing/2014/main" id="{D0F268A2-3E0F-D114-89D5-8DAB3543C268}"/>
                </a:ext>
              </a:extLst>
            </p:cNvPr>
            <p:cNvSpPr/>
            <p:nvPr/>
          </p:nvSpPr>
          <p:spPr>
            <a:xfrm>
              <a:off x="8976997"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2" name="object 192">
              <a:extLst>
                <a:ext uri="{FF2B5EF4-FFF2-40B4-BE49-F238E27FC236}">
                  <a16:creationId xmlns:a16="http://schemas.microsoft.com/office/drawing/2014/main" id="{C3BAEEEE-EA55-6FE1-8295-99954FC039C0}"/>
                </a:ext>
              </a:extLst>
            </p:cNvPr>
            <p:cNvSpPr/>
            <p:nvPr/>
          </p:nvSpPr>
          <p:spPr>
            <a:xfrm>
              <a:off x="9077143"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3" name="object 193">
              <a:extLst>
                <a:ext uri="{FF2B5EF4-FFF2-40B4-BE49-F238E27FC236}">
                  <a16:creationId xmlns:a16="http://schemas.microsoft.com/office/drawing/2014/main" id="{8B5C2149-342C-72BA-9DCA-8C35DFA97FA1}"/>
                </a:ext>
              </a:extLst>
            </p:cNvPr>
            <p:cNvSpPr/>
            <p:nvPr/>
          </p:nvSpPr>
          <p:spPr>
            <a:xfrm>
              <a:off x="9018468"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4" name="object 194">
              <a:extLst>
                <a:ext uri="{FF2B5EF4-FFF2-40B4-BE49-F238E27FC236}">
                  <a16:creationId xmlns:a16="http://schemas.microsoft.com/office/drawing/2014/main" id="{DDCEE66A-908D-467A-796B-393A62781DF9}"/>
                </a:ext>
              </a:extLst>
            </p:cNvPr>
            <p:cNvSpPr/>
            <p:nvPr/>
          </p:nvSpPr>
          <p:spPr>
            <a:xfrm>
              <a:off x="9089784"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5" name="object 195">
              <a:extLst>
                <a:ext uri="{FF2B5EF4-FFF2-40B4-BE49-F238E27FC236}">
                  <a16:creationId xmlns:a16="http://schemas.microsoft.com/office/drawing/2014/main" id="{3E08A6E5-0631-A10C-6CD7-6EF4F441F646}"/>
                </a:ext>
              </a:extLst>
            </p:cNvPr>
            <p:cNvSpPr/>
            <p:nvPr/>
          </p:nvSpPr>
          <p:spPr>
            <a:xfrm>
              <a:off x="9031111"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6" name="object 196">
              <a:extLst>
                <a:ext uri="{FF2B5EF4-FFF2-40B4-BE49-F238E27FC236}">
                  <a16:creationId xmlns:a16="http://schemas.microsoft.com/office/drawing/2014/main" id="{EAC691CE-EA3A-E0E6-E556-5038FFFB9B49}"/>
                </a:ext>
              </a:extLst>
            </p:cNvPr>
            <p:cNvSpPr/>
            <p:nvPr/>
          </p:nvSpPr>
          <p:spPr>
            <a:xfrm>
              <a:off x="9100910"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7" name="object 197">
              <a:extLst>
                <a:ext uri="{FF2B5EF4-FFF2-40B4-BE49-F238E27FC236}">
                  <a16:creationId xmlns:a16="http://schemas.microsoft.com/office/drawing/2014/main" id="{755384DB-F059-CA1C-FAA1-2CAEA045EF38}"/>
                </a:ext>
              </a:extLst>
            </p:cNvPr>
            <p:cNvSpPr/>
            <p:nvPr/>
          </p:nvSpPr>
          <p:spPr>
            <a:xfrm>
              <a:off x="9042237"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8" name="object 198">
              <a:extLst>
                <a:ext uri="{FF2B5EF4-FFF2-40B4-BE49-F238E27FC236}">
                  <a16:creationId xmlns:a16="http://schemas.microsoft.com/office/drawing/2014/main" id="{9C37B17C-9159-0D5A-3BED-FDABF84BF347}"/>
                </a:ext>
              </a:extLst>
            </p:cNvPr>
            <p:cNvSpPr/>
            <p:nvPr/>
          </p:nvSpPr>
          <p:spPr>
            <a:xfrm>
              <a:off x="9131256"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69" name="object 199">
              <a:extLst>
                <a:ext uri="{FF2B5EF4-FFF2-40B4-BE49-F238E27FC236}">
                  <a16:creationId xmlns:a16="http://schemas.microsoft.com/office/drawing/2014/main" id="{F747B654-FD16-488A-1C45-2DB01B37CC99}"/>
                </a:ext>
              </a:extLst>
            </p:cNvPr>
            <p:cNvSpPr/>
            <p:nvPr/>
          </p:nvSpPr>
          <p:spPr>
            <a:xfrm>
              <a:off x="9072581"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0" name="object 200">
              <a:extLst>
                <a:ext uri="{FF2B5EF4-FFF2-40B4-BE49-F238E27FC236}">
                  <a16:creationId xmlns:a16="http://schemas.microsoft.com/office/drawing/2014/main" id="{FE039BD2-C92D-B4D3-8807-4F47F47648C9}"/>
                </a:ext>
              </a:extLst>
            </p:cNvPr>
            <p:cNvSpPr/>
            <p:nvPr/>
          </p:nvSpPr>
          <p:spPr>
            <a:xfrm>
              <a:off x="9153002"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1" name="object 201">
              <a:extLst>
                <a:ext uri="{FF2B5EF4-FFF2-40B4-BE49-F238E27FC236}">
                  <a16:creationId xmlns:a16="http://schemas.microsoft.com/office/drawing/2014/main" id="{A73473D4-4DD7-7239-F215-7397234C13A0}"/>
                </a:ext>
              </a:extLst>
            </p:cNvPr>
            <p:cNvSpPr/>
            <p:nvPr/>
          </p:nvSpPr>
          <p:spPr>
            <a:xfrm>
              <a:off x="9094328"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2" name="object 202">
              <a:extLst>
                <a:ext uri="{FF2B5EF4-FFF2-40B4-BE49-F238E27FC236}">
                  <a16:creationId xmlns:a16="http://schemas.microsoft.com/office/drawing/2014/main" id="{010AEBE7-5E0F-A716-6016-FAF549B4B59B}"/>
                </a:ext>
              </a:extLst>
            </p:cNvPr>
            <p:cNvSpPr/>
            <p:nvPr/>
          </p:nvSpPr>
          <p:spPr>
            <a:xfrm>
              <a:off x="9175761" y="3730959"/>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3" name="object 203">
              <a:extLst>
                <a:ext uri="{FF2B5EF4-FFF2-40B4-BE49-F238E27FC236}">
                  <a16:creationId xmlns:a16="http://schemas.microsoft.com/office/drawing/2014/main" id="{C81FD814-7CD0-8233-357A-AD6353AA5C35}"/>
                </a:ext>
              </a:extLst>
            </p:cNvPr>
            <p:cNvSpPr/>
            <p:nvPr/>
          </p:nvSpPr>
          <p:spPr>
            <a:xfrm>
              <a:off x="9117087" y="3789625"/>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4" name="object 204">
              <a:extLst>
                <a:ext uri="{FF2B5EF4-FFF2-40B4-BE49-F238E27FC236}">
                  <a16:creationId xmlns:a16="http://schemas.microsoft.com/office/drawing/2014/main" id="{1AF1263F-7C4F-32E1-B4FB-18DAE17F327E}"/>
                </a:ext>
              </a:extLst>
            </p:cNvPr>
            <p:cNvSpPr/>
            <p:nvPr/>
          </p:nvSpPr>
          <p:spPr>
            <a:xfrm>
              <a:off x="9325460"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5" name="object 205">
              <a:extLst>
                <a:ext uri="{FF2B5EF4-FFF2-40B4-BE49-F238E27FC236}">
                  <a16:creationId xmlns:a16="http://schemas.microsoft.com/office/drawing/2014/main" id="{3DF4132B-EABA-2457-4861-F34DED97E6DB}"/>
                </a:ext>
              </a:extLst>
            </p:cNvPr>
            <p:cNvSpPr/>
            <p:nvPr/>
          </p:nvSpPr>
          <p:spPr>
            <a:xfrm>
              <a:off x="9266786"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6" name="object 206">
              <a:extLst>
                <a:ext uri="{FF2B5EF4-FFF2-40B4-BE49-F238E27FC236}">
                  <a16:creationId xmlns:a16="http://schemas.microsoft.com/office/drawing/2014/main" id="{AA9D0AF2-BFBC-5CDB-A746-F13C7BCC1986}"/>
                </a:ext>
              </a:extLst>
            </p:cNvPr>
            <p:cNvSpPr/>
            <p:nvPr/>
          </p:nvSpPr>
          <p:spPr>
            <a:xfrm>
              <a:off x="9336081"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7" name="object 207">
              <a:extLst>
                <a:ext uri="{FF2B5EF4-FFF2-40B4-BE49-F238E27FC236}">
                  <a16:creationId xmlns:a16="http://schemas.microsoft.com/office/drawing/2014/main" id="{CA23D9EC-43C2-0D19-F524-8A313C6BD77A}"/>
                </a:ext>
              </a:extLst>
            </p:cNvPr>
            <p:cNvSpPr/>
            <p:nvPr/>
          </p:nvSpPr>
          <p:spPr>
            <a:xfrm>
              <a:off x="9277407"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8" name="object 208">
              <a:extLst>
                <a:ext uri="{FF2B5EF4-FFF2-40B4-BE49-F238E27FC236}">
                  <a16:creationId xmlns:a16="http://schemas.microsoft.com/office/drawing/2014/main" id="{71FA7A7A-BC17-FFAE-B96D-E98555BF2BE2}"/>
                </a:ext>
              </a:extLst>
            </p:cNvPr>
            <p:cNvSpPr/>
            <p:nvPr/>
          </p:nvSpPr>
          <p:spPr>
            <a:xfrm>
              <a:off x="9414976"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79" name="object 209">
              <a:extLst>
                <a:ext uri="{FF2B5EF4-FFF2-40B4-BE49-F238E27FC236}">
                  <a16:creationId xmlns:a16="http://schemas.microsoft.com/office/drawing/2014/main" id="{CBEA880D-80EE-5860-C022-EB9EFFB97B50}"/>
                </a:ext>
              </a:extLst>
            </p:cNvPr>
            <p:cNvSpPr/>
            <p:nvPr/>
          </p:nvSpPr>
          <p:spPr>
            <a:xfrm>
              <a:off x="9356302"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0" name="object 210">
              <a:extLst>
                <a:ext uri="{FF2B5EF4-FFF2-40B4-BE49-F238E27FC236}">
                  <a16:creationId xmlns:a16="http://schemas.microsoft.com/office/drawing/2014/main" id="{57F8E3F6-B774-602F-BF1C-4005543AA560}"/>
                </a:ext>
              </a:extLst>
            </p:cNvPr>
            <p:cNvSpPr/>
            <p:nvPr/>
          </p:nvSpPr>
          <p:spPr>
            <a:xfrm>
              <a:off x="9430148"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1" name="object 211">
              <a:extLst>
                <a:ext uri="{FF2B5EF4-FFF2-40B4-BE49-F238E27FC236}">
                  <a16:creationId xmlns:a16="http://schemas.microsoft.com/office/drawing/2014/main" id="{53432AE3-E595-186F-2545-266F945B8CB9}"/>
                </a:ext>
              </a:extLst>
            </p:cNvPr>
            <p:cNvSpPr/>
            <p:nvPr/>
          </p:nvSpPr>
          <p:spPr>
            <a:xfrm>
              <a:off x="9371474"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2" name="object 212">
              <a:extLst>
                <a:ext uri="{FF2B5EF4-FFF2-40B4-BE49-F238E27FC236}">
                  <a16:creationId xmlns:a16="http://schemas.microsoft.com/office/drawing/2014/main" id="{0CDC8E34-D9C2-DC03-44EB-CDFE394581E5}"/>
                </a:ext>
              </a:extLst>
            </p:cNvPr>
            <p:cNvSpPr/>
            <p:nvPr/>
          </p:nvSpPr>
          <p:spPr>
            <a:xfrm>
              <a:off x="9493872"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3" name="object 213">
              <a:extLst>
                <a:ext uri="{FF2B5EF4-FFF2-40B4-BE49-F238E27FC236}">
                  <a16:creationId xmlns:a16="http://schemas.microsoft.com/office/drawing/2014/main" id="{AC9B675F-E8E0-5BA7-C246-A4C4CC0DDB54}"/>
                </a:ext>
              </a:extLst>
            </p:cNvPr>
            <p:cNvSpPr/>
            <p:nvPr/>
          </p:nvSpPr>
          <p:spPr>
            <a:xfrm>
              <a:off x="9435200"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4" name="object 214">
              <a:extLst>
                <a:ext uri="{FF2B5EF4-FFF2-40B4-BE49-F238E27FC236}">
                  <a16:creationId xmlns:a16="http://schemas.microsoft.com/office/drawing/2014/main" id="{6DBCDA47-EA54-03C5-5211-1CBC4688CB7A}"/>
                </a:ext>
              </a:extLst>
            </p:cNvPr>
            <p:cNvSpPr/>
            <p:nvPr/>
          </p:nvSpPr>
          <p:spPr>
            <a:xfrm>
              <a:off x="9526239"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5" name="object 215">
              <a:extLst>
                <a:ext uri="{FF2B5EF4-FFF2-40B4-BE49-F238E27FC236}">
                  <a16:creationId xmlns:a16="http://schemas.microsoft.com/office/drawing/2014/main" id="{564F169D-1059-2EDA-9BB6-C15A05525734}"/>
                </a:ext>
              </a:extLst>
            </p:cNvPr>
            <p:cNvSpPr/>
            <p:nvPr/>
          </p:nvSpPr>
          <p:spPr>
            <a:xfrm>
              <a:off x="9467566"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6" name="object 216">
              <a:extLst>
                <a:ext uri="{FF2B5EF4-FFF2-40B4-BE49-F238E27FC236}">
                  <a16:creationId xmlns:a16="http://schemas.microsoft.com/office/drawing/2014/main" id="{63E5CA50-9670-BA40-A786-BCDEF34AECE1}"/>
                </a:ext>
              </a:extLst>
            </p:cNvPr>
            <p:cNvSpPr/>
            <p:nvPr/>
          </p:nvSpPr>
          <p:spPr>
            <a:xfrm>
              <a:off x="9649133"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7" name="object 217">
              <a:extLst>
                <a:ext uri="{FF2B5EF4-FFF2-40B4-BE49-F238E27FC236}">
                  <a16:creationId xmlns:a16="http://schemas.microsoft.com/office/drawing/2014/main" id="{BDB72F31-74A8-C3BE-46C2-350DB9F43213}"/>
                </a:ext>
              </a:extLst>
            </p:cNvPr>
            <p:cNvSpPr/>
            <p:nvPr/>
          </p:nvSpPr>
          <p:spPr>
            <a:xfrm>
              <a:off x="9590458"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8" name="object 218">
              <a:extLst>
                <a:ext uri="{FF2B5EF4-FFF2-40B4-BE49-F238E27FC236}">
                  <a16:creationId xmlns:a16="http://schemas.microsoft.com/office/drawing/2014/main" id="{29D300DB-6DA1-8C88-3A0C-555AA377E342}"/>
                </a:ext>
              </a:extLst>
            </p:cNvPr>
            <p:cNvSpPr/>
            <p:nvPr/>
          </p:nvSpPr>
          <p:spPr>
            <a:xfrm>
              <a:off x="9675430"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89" name="object 219">
              <a:extLst>
                <a:ext uri="{FF2B5EF4-FFF2-40B4-BE49-F238E27FC236}">
                  <a16:creationId xmlns:a16="http://schemas.microsoft.com/office/drawing/2014/main" id="{D6B4BE10-B2BD-E263-82E8-A7645690D59D}"/>
                </a:ext>
              </a:extLst>
            </p:cNvPr>
            <p:cNvSpPr/>
            <p:nvPr/>
          </p:nvSpPr>
          <p:spPr>
            <a:xfrm>
              <a:off x="9616759"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0" name="object 220">
              <a:extLst>
                <a:ext uri="{FF2B5EF4-FFF2-40B4-BE49-F238E27FC236}">
                  <a16:creationId xmlns:a16="http://schemas.microsoft.com/office/drawing/2014/main" id="{71B64972-2FAF-CDF5-50A1-2BD2CB290F6E}"/>
                </a:ext>
              </a:extLst>
            </p:cNvPr>
            <p:cNvSpPr/>
            <p:nvPr/>
          </p:nvSpPr>
          <p:spPr>
            <a:xfrm>
              <a:off x="9794787"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1" name="object 221">
              <a:extLst>
                <a:ext uri="{FF2B5EF4-FFF2-40B4-BE49-F238E27FC236}">
                  <a16:creationId xmlns:a16="http://schemas.microsoft.com/office/drawing/2014/main" id="{DA65AC3F-51CD-B6D1-35D6-1FE658C71326}"/>
                </a:ext>
              </a:extLst>
            </p:cNvPr>
            <p:cNvSpPr/>
            <p:nvPr/>
          </p:nvSpPr>
          <p:spPr>
            <a:xfrm>
              <a:off x="9736113"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2" name="object 402">
              <a:extLst>
                <a:ext uri="{FF2B5EF4-FFF2-40B4-BE49-F238E27FC236}">
                  <a16:creationId xmlns:a16="http://schemas.microsoft.com/office/drawing/2014/main" id="{3A001CFD-0DD2-45B9-ACA7-4D1C07EE9C79}"/>
                </a:ext>
              </a:extLst>
            </p:cNvPr>
            <p:cNvSpPr/>
            <p:nvPr/>
          </p:nvSpPr>
          <p:spPr>
            <a:xfrm>
              <a:off x="10022372"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3" name="object 403">
              <a:extLst>
                <a:ext uri="{FF2B5EF4-FFF2-40B4-BE49-F238E27FC236}">
                  <a16:creationId xmlns:a16="http://schemas.microsoft.com/office/drawing/2014/main" id="{B7706D97-D447-6574-1BA6-7EFF519C2B30}"/>
                </a:ext>
              </a:extLst>
            </p:cNvPr>
            <p:cNvSpPr/>
            <p:nvPr/>
          </p:nvSpPr>
          <p:spPr>
            <a:xfrm>
              <a:off x="9963697"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4" name="object 404">
              <a:extLst>
                <a:ext uri="{FF2B5EF4-FFF2-40B4-BE49-F238E27FC236}">
                  <a16:creationId xmlns:a16="http://schemas.microsoft.com/office/drawing/2014/main" id="{F65D9DE0-ADF4-DB10-9D78-2CB1DB0236DD}"/>
                </a:ext>
              </a:extLst>
            </p:cNvPr>
            <p:cNvSpPr/>
            <p:nvPr/>
          </p:nvSpPr>
          <p:spPr>
            <a:xfrm>
              <a:off x="10111381"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5" name="object 405">
              <a:extLst>
                <a:ext uri="{FF2B5EF4-FFF2-40B4-BE49-F238E27FC236}">
                  <a16:creationId xmlns:a16="http://schemas.microsoft.com/office/drawing/2014/main" id="{D4F909E2-C1D1-2325-B62A-FCCC0D02D66E}"/>
                </a:ext>
              </a:extLst>
            </p:cNvPr>
            <p:cNvSpPr/>
            <p:nvPr/>
          </p:nvSpPr>
          <p:spPr>
            <a:xfrm>
              <a:off x="10052708"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6" name="object 406">
              <a:extLst>
                <a:ext uri="{FF2B5EF4-FFF2-40B4-BE49-F238E27FC236}">
                  <a16:creationId xmlns:a16="http://schemas.microsoft.com/office/drawing/2014/main" id="{B5D9D42F-A373-F518-039B-E54E62CAF4F9}"/>
                </a:ext>
              </a:extLst>
            </p:cNvPr>
            <p:cNvSpPr/>
            <p:nvPr/>
          </p:nvSpPr>
          <p:spPr>
            <a:xfrm>
              <a:off x="10318229"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7" name="object 407">
              <a:extLst>
                <a:ext uri="{FF2B5EF4-FFF2-40B4-BE49-F238E27FC236}">
                  <a16:creationId xmlns:a16="http://schemas.microsoft.com/office/drawing/2014/main" id="{2F7C9014-0DE6-B514-8100-03BD9E47A88E}"/>
                </a:ext>
              </a:extLst>
            </p:cNvPr>
            <p:cNvSpPr/>
            <p:nvPr/>
          </p:nvSpPr>
          <p:spPr>
            <a:xfrm>
              <a:off x="10259554"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8" name="object 408">
              <a:extLst>
                <a:ext uri="{FF2B5EF4-FFF2-40B4-BE49-F238E27FC236}">
                  <a16:creationId xmlns:a16="http://schemas.microsoft.com/office/drawing/2014/main" id="{0D46230B-58F2-9B69-B383-E06DA58AD0A0}"/>
                </a:ext>
              </a:extLst>
            </p:cNvPr>
            <p:cNvSpPr/>
            <p:nvPr/>
          </p:nvSpPr>
          <p:spPr>
            <a:xfrm>
              <a:off x="10357169"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499" name="object 409">
              <a:extLst>
                <a:ext uri="{FF2B5EF4-FFF2-40B4-BE49-F238E27FC236}">
                  <a16:creationId xmlns:a16="http://schemas.microsoft.com/office/drawing/2014/main" id="{37B6140A-C01F-7FB6-3EDF-644E64DFF1B0}"/>
                </a:ext>
              </a:extLst>
            </p:cNvPr>
            <p:cNvSpPr/>
            <p:nvPr/>
          </p:nvSpPr>
          <p:spPr>
            <a:xfrm>
              <a:off x="10298497"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500" name="object 410">
              <a:extLst>
                <a:ext uri="{FF2B5EF4-FFF2-40B4-BE49-F238E27FC236}">
                  <a16:creationId xmlns:a16="http://schemas.microsoft.com/office/drawing/2014/main" id="{3831A394-CD27-D8BD-DCD3-78CB579C3CE5}"/>
                </a:ext>
              </a:extLst>
            </p:cNvPr>
            <p:cNvSpPr/>
            <p:nvPr/>
          </p:nvSpPr>
          <p:spPr>
            <a:xfrm>
              <a:off x="10182690" y="3822500"/>
              <a:ext cx="0" cy="117505"/>
            </a:xfrm>
            <a:custGeom>
              <a:avLst/>
              <a:gdLst/>
              <a:ahLst/>
              <a:cxnLst/>
              <a:rect l="l" t="t" r="r" b="b"/>
              <a:pathLst>
                <a:path h="72389">
                  <a:moveTo>
                    <a:pt x="0" y="0"/>
                  </a:moveTo>
                  <a:lnTo>
                    <a:pt x="0" y="72288"/>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501" name="object 411">
              <a:extLst>
                <a:ext uri="{FF2B5EF4-FFF2-40B4-BE49-F238E27FC236}">
                  <a16:creationId xmlns:a16="http://schemas.microsoft.com/office/drawing/2014/main" id="{5F39B229-1CFD-8E2B-43E0-C040577B0982}"/>
                </a:ext>
              </a:extLst>
            </p:cNvPr>
            <p:cNvSpPr/>
            <p:nvPr/>
          </p:nvSpPr>
          <p:spPr>
            <a:xfrm>
              <a:off x="10124016" y="3881164"/>
              <a:ext cx="117505" cy="0"/>
            </a:xfrm>
            <a:custGeom>
              <a:avLst/>
              <a:gdLst/>
              <a:ahLst/>
              <a:cxnLst/>
              <a:rect l="l" t="t" r="r" b="b"/>
              <a:pathLst>
                <a:path w="72389">
                  <a:moveTo>
                    <a:pt x="72288" y="0"/>
                  </a:moveTo>
                  <a:lnTo>
                    <a:pt x="0" y="0"/>
                  </a:lnTo>
                </a:path>
              </a:pathLst>
            </a:custGeom>
            <a:ln w="28575">
              <a:solidFill>
                <a:schemeClr val="accent3"/>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502" name="object 424">
              <a:extLst>
                <a:ext uri="{FF2B5EF4-FFF2-40B4-BE49-F238E27FC236}">
                  <a16:creationId xmlns:a16="http://schemas.microsoft.com/office/drawing/2014/main" id="{27228910-D21B-46FF-2C5D-478E723CF0D2}"/>
                </a:ext>
              </a:extLst>
            </p:cNvPr>
            <p:cNvSpPr/>
            <p:nvPr/>
          </p:nvSpPr>
          <p:spPr>
            <a:xfrm>
              <a:off x="2438790" y="1237660"/>
              <a:ext cx="7994432" cy="2644883"/>
            </a:xfrm>
            <a:custGeom>
              <a:avLst/>
              <a:gdLst/>
              <a:ahLst/>
              <a:cxnLst/>
              <a:rect l="l" t="t" r="r" b="b"/>
              <a:pathLst>
                <a:path w="4925060" h="1629410">
                  <a:moveTo>
                    <a:pt x="0" y="0"/>
                  </a:moveTo>
                  <a:lnTo>
                    <a:pt x="28346" y="0"/>
                  </a:lnTo>
                  <a:lnTo>
                    <a:pt x="28346" y="41744"/>
                  </a:lnTo>
                  <a:lnTo>
                    <a:pt x="35826" y="41744"/>
                  </a:lnTo>
                  <a:lnTo>
                    <a:pt x="35826" y="51409"/>
                  </a:lnTo>
                  <a:lnTo>
                    <a:pt x="43002" y="51409"/>
                  </a:lnTo>
                  <a:lnTo>
                    <a:pt x="43002" y="61061"/>
                  </a:lnTo>
                  <a:lnTo>
                    <a:pt x="64490" y="61061"/>
                  </a:lnTo>
                  <a:lnTo>
                    <a:pt x="64490" y="78828"/>
                  </a:lnTo>
                  <a:lnTo>
                    <a:pt x="82257" y="78828"/>
                  </a:lnTo>
                  <a:lnTo>
                    <a:pt x="82257" y="90982"/>
                  </a:lnTo>
                  <a:lnTo>
                    <a:pt x="98145" y="90982"/>
                  </a:lnTo>
                  <a:lnTo>
                    <a:pt x="98145" y="97523"/>
                  </a:lnTo>
                  <a:lnTo>
                    <a:pt x="105003" y="97523"/>
                  </a:lnTo>
                  <a:lnTo>
                    <a:pt x="105003" y="102196"/>
                  </a:lnTo>
                  <a:lnTo>
                    <a:pt x="111544" y="102196"/>
                  </a:lnTo>
                  <a:lnTo>
                    <a:pt x="111544" y="108737"/>
                  </a:lnTo>
                  <a:lnTo>
                    <a:pt x="117767" y="108737"/>
                  </a:lnTo>
                  <a:lnTo>
                    <a:pt x="117767" y="116217"/>
                  </a:lnTo>
                  <a:lnTo>
                    <a:pt x="122440" y="116217"/>
                  </a:lnTo>
                  <a:lnTo>
                    <a:pt x="122440" y="122440"/>
                  </a:lnTo>
                  <a:lnTo>
                    <a:pt x="127114" y="122440"/>
                  </a:lnTo>
                  <a:lnTo>
                    <a:pt x="127114" y="126492"/>
                  </a:lnTo>
                  <a:lnTo>
                    <a:pt x="173850" y="126492"/>
                  </a:lnTo>
                  <a:lnTo>
                    <a:pt x="173850" y="153911"/>
                  </a:lnTo>
                  <a:lnTo>
                    <a:pt x="194106" y="153911"/>
                  </a:lnTo>
                  <a:lnTo>
                    <a:pt x="194106" y="162953"/>
                  </a:lnTo>
                  <a:lnTo>
                    <a:pt x="199402" y="162953"/>
                  </a:lnTo>
                  <a:lnTo>
                    <a:pt x="225259" y="162953"/>
                  </a:lnTo>
                  <a:lnTo>
                    <a:pt x="225259" y="178219"/>
                  </a:lnTo>
                  <a:lnTo>
                    <a:pt x="238353" y="178219"/>
                  </a:lnTo>
                  <a:lnTo>
                    <a:pt x="238353" y="185077"/>
                  </a:lnTo>
                  <a:lnTo>
                    <a:pt x="256425" y="185077"/>
                  </a:lnTo>
                  <a:lnTo>
                    <a:pt x="256425" y="190055"/>
                  </a:lnTo>
                  <a:lnTo>
                    <a:pt x="261721" y="190055"/>
                  </a:lnTo>
                  <a:lnTo>
                    <a:pt x="261721" y="196596"/>
                  </a:lnTo>
                  <a:lnTo>
                    <a:pt x="267322" y="196596"/>
                  </a:lnTo>
                  <a:lnTo>
                    <a:pt x="267322" y="218719"/>
                  </a:lnTo>
                  <a:lnTo>
                    <a:pt x="276364" y="218719"/>
                  </a:lnTo>
                  <a:lnTo>
                    <a:pt x="276364" y="226199"/>
                  </a:lnTo>
                  <a:lnTo>
                    <a:pt x="280720" y="226199"/>
                  </a:lnTo>
                  <a:lnTo>
                    <a:pt x="280720" y="238036"/>
                  </a:lnTo>
                  <a:lnTo>
                    <a:pt x="285089" y="238036"/>
                  </a:lnTo>
                  <a:lnTo>
                    <a:pt x="285089" y="248627"/>
                  </a:lnTo>
                  <a:lnTo>
                    <a:pt x="289128" y="248627"/>
                  </a:lnTo>
                  <a:lnTo>
                    <a:pt x="289128" y="257047"/>
                  </a:lnTo>
                  <a:lnTo>
                    <a:pt x="293801" y="257047"/>
                  </a:lnTo>
                  <a:lnTo>
                    <a:pt x="293801" y="264833"/>
                  </a:lnTo>
                  <a:lnTo>
                    <a:pt x="298170" y="264833"/>
                  </a:lnTo>
                  <a:lnTo>
                    <a:pt x="298170" y="270751"/>
                  </a:lnTo>
                  <a:lnTo>
                    <a:pt x="309384" y="270751"/>
                  </a:lnTo>
                  <a:lnTo>
                    <a:pt x="309384" y="280720"/>
                  </a:lnTo>
                  <a:lnTo>
                    <a:pt x="330885" y="280720"/>
                  </a:lnTo>
                  <a:lnTo>
                    <a:pt x="330885" y="300037"/>
                  </a:lnTo>
                  <a:lnTo>
                    <a:pt x="337426" y="300037"/>
                  </a:lnTo>
                  <a:lnTo>
                    <a:pt x="337426" y="307517"/>
                  </a:lnTo>
                  <a:lnTo>
                    <a:pt x="344906" y="307517"/>
                  </a:lnTo>
                  <a:lnTo>
                    <a:pt x="344906" y="311569"/>
                  </a:lnTo>
                  <a:lnTo>
                    <a:pt x="352691" y="311569"/>
                  </a:lnTo>
                  <a:lnTo>
                    <a:pt x="352691" y="318731"/>
                  </a:lnTo>
                  <a:lnTo>
                    <a:pt x="355498" y="318731"/>
                  </a:lnTo>
                  <a:lnTo>
                    <a:pt x="355498" y="325894"/>
                  </a:lnTo>
                  <a:lnTo>
                    <a:pt x="360172" y="325894"/>
                  </a:lnTo>
                  <a:lnTo>
                    <a:pt x="360172" y="346773"/>
                  </a:lnTo>
                  <a:lnTo>
                    <a:pt x="369201" y="346773"/>
                  </a:lnTo>
                  <a:lnTo>
                    <a:pt x="369201" y="353631"/>
                  </a:lnTo>
                  <a:lnTo>
                    <a:pt x="398500" y="353631"/>
                  </a:lnTo>
                  <a:lnTo>
                    <a:pt x="398500" y="367334"/>
                  </a:lnTo>
                  <a:lnTo>
                    <a:pt x="423418" y="367334"/>
                  </a:lnTo>
                  <a:lnTo>
                    <a:pt x="423418" y="415010"/>
                  </a:lnTo>
                  <a:lnTo>
                    <a:pt x="434632" y="415010"/>
                  </a:lnTo>
                  <a:lnTo>
                    <a:pt x="434632" y="424662"/>
                  </a:lnTo>
                  <a:lnTo>
                    <a:pt x="441185" y="424662"/>
                  </a:lnTo>
                  <a:lnTo>
                    <a:pt x="441185" y="437438"/>
                  </a:lnTo>
                  <a:lnTo>
                    <a:pt x="456133" y="437438"/>
                  </a:lnTo>
                  <a:lnTo>
                    <a:pt x="456133" y="447408"/>
                  </a:lnTo>
                  <a:lnTo>
                    <a:pt x="467347" y="447408"/>
                  </a:lnTo>
                  <a:lnTo>
                    <a:pt x="467347" y="468287"/>
                  </a:lnTo>
                  <a:lnTo>
                    <a:pt x="470154" y="468287"/>
                  </a:lnTo>
                  <a:lnTo>
                    <a:pt x="470154" y="482930"/>
                  </a:lnTo>
                  <a:lnTo>
                    <a:pt x="476694" y="482930"/>
                  </a:lnTo>
                  <a:lnTo>
                    <a:pt x="476694" y="490715"/>
                  </a:lnTo>
                  <a:lnTo>
                    <a:pt x="484492" y="490715"/>
                  </a:lnTo>
                  <a:lnTo>
                    <a:pt x="484492" y="497878"/>
                  </a:lnTo>
                  <a:lnTo>
                    <a:pt x="488530" y="497878"/>
                  </a:lnTo>
                  <a:lnTo>
                    <a:pt x="488530" y="511594"/>
                  </a:lnTo>
                  <a:lnTo>
                    <a:pt x="512216" y="511594"/>
                  </a:lnTo>
                  <a:lnTo>
                    <a:pt x="512216" y="540258"/>
                  </a:lnTo>
                  <a:lnTo>
                    <a:pt x="525297" y="540258"/>
                  </a:lnTo>
                  <a:lnTo>
                    <a:pt x="525297" y="558952"/>
                  </a:lnTo>
                  <a:lnTo>
                    <a:pt x="543991" y="558952"/>
                  </a:lnTo>
                  <a:lnTo>
                    <a:pt x="543991" y="585749"/>
                  </a:lnTo>
                  <a:lnTo>
                    <a:pt x="550545" y="585749"/>
                  </a:lnTo>
                  <a:lnTo>
                    <a:pt x="550545" y="592912"/>
                  </a:lnTo>
                  <a:lnTo>
                    <a:pt x="558952" y="592912"/>
                  </a:lnTo>
                  <a:lnTo>
                    <a:pt x="558952" y="600392"/>
                  </a:lnTo>
                  <a:lnTo>
                    <a:pt x="563003" y="600392"/>
                  </a:lnTo>
                  <a:lnTo>
                    <a:pt x="563003" y="607872"/>
                  </a:lnTo>
                  <a:lnTo>
                    <a:pt x="570484" y="607872"/>
                  </a:lnTo>
                  <a:lnTo>
                    <a:pt x="570484" y="618769"/>
                  </a:lnTo>
                  <a:lnTo>
                    <a:pt x="575157" y="618769"/>
                  </a:lnTo>
                  <a:lnTo>
                    <a:pt x="575157" y="627189"/>
                  </a:lnTo>
                  <a:lnTo>
                    <a:pt x="586054" y="627189"/>
                  </a:lnTo>
                  <a:lnTo>
                    <a:pt x="586054" y="634974"/>
                  </a:lnTo>
                  <a:lnTo>
                    <a:pt x="591972" y="634974"/>
                  </a:lnTo>
                  <a:lnTo>
                    <a:pt x="591972" y="643382"/>
                  </a:lnTo>
                  <a:lnTo>
                    <a:pt x="600075" y="643382"/>
                  </a:lnTo>
                  <a:lnTo>
                    <a:pt x="600075" y="653351"/>
                  </a:lnTo>
                  <a:lnTo>
                    <a:pt x="614413" y="653351"/>
                  </a:lnTo>
                  <a:lnTo>
                    <a:pt x="614413" y="675170"/>
                  </a:lnTo>
                  <a:lnTo>
                    <a:pt x="621576" y="675170"/>
                  </a:lnTo>
                  <a:lnTo>
                    <a:pt x="621576" y="701967"/>
                  </a:lnTo>
                  <a:lnTo>
                    <a:pt x="626249" y="701967"/>
                  </a:lnTo>
                  <a:lnTo>
                    <a:pt x="626249" y="724700"/>
                  </a:lnTo>
                  <a:lnTo>
                    <a:pt x="641210" y="724700"/>
                  </a:lnTo>
                  <a:lnTo>
                    <a:pt x="641210" y="750570"/>
                  </a:lnTo>
                  <a:lnTo>
                    <a:pt x="646506" y="750570"/>
                  </a:lnTo>
                  <a:lnTo>
                    <a:pt x="646506" y="764273"/>
                  </a:lnTo>
                  <a:lnTo>
                    <a:pt x="651484" y="764273"/>
                  </a:lnTo>
                  <a:lnTo>
                    <a:pt x="651484" y="772998"/>
                  </a:lnTo>
                  <a:lnTo>
                    <a:pt x="662393" y="772998"/>
                  </a:lnTo>
                  <a:lnTo>
                    <a:pt x="662393" y="785456"/>
                  </a:lnTo>
                  <a:lnTo>
                    <a:pt x="669874" y="785456"/>
                  </a:lnTo>
                  <a:lnTo>
                    <a:pt x="669874" y="793254"/>
                  </a:lnTo>
                  <a:lnTo>
                    <a:pt x="676414" y="793254"/>
                  </a:lnTo>
                  <a:lnTo>
                    <a:pt x="676414" y="802284"/>
                  </a:lnTo>
                  <a:lnTo>
                    <a:pt x="681088" y="802284"/>
                  </a:lnTo>
                  <a:lnTo>
                    <a:pt x="681088" y="808824"/>
                  </a:lnTo>
                  <a:lnTo>
                    <a:pt x="684822" y="808824"/>
                  </a:lnTo>
                  <a:lnTo>
                    <a:pt x="684822" y="817244"/>
                  </a:lnTo>
                  <a:lnTo>
                    <a:pt x="689495" y="817244"/>
                  </a:lnTo>
                  <a:lnTo>
                    <a:pt x="689495" y="828763"/>
                  </a:lnTo>
                  <a:lnTo>
                    <a:pt x="698538" y="828763"/>
                  </a:lnTo>
                  <a:lnTo>
                    <a:pt x="698538" y="839990"/>
                  </a:lnTo>
                  <a:lnTo>
                    <a:pt x="706323" y="839990"/>
                  </a:lnTo>
                  <a:lnTo>
                    <a:pt x="706323" y="861796"/>
                  </a:lnTo>
                  <a:lnTo>
                    <a:pt x="733742" y="861796"/>
                  </a:lnTo>
                  <a:lnTo>
                    <a:pt x="733742" y="868337"/>
                  </a:lnTo>
                  <a:lnTo>
                    <a:pt x="753681" y="868337"/>
                  </a:lnTo>
                  <a:lnTo>
                    <a:pt x="753681" y="875195"/>
                  </a:lnTo>
                  <a:lnTo>
                    <a:pt x="759294" y="875195"/>
                  </a:lnTo>
                  <a:lnTo>
                    <a:pt x="759294" y="881113"/>
                  </a:lnTo>
                  <a:lnTo>
                    <a:pt x="772680" y="881113"/>
                  </a:lnTo>
                  <a:lnTo>
                    <a:pt x="772680" y="890143"/>
                  </a:lnTo>
                  <a:lnTo>
                    <a:pt x="787323" y="890143"/>
                  </a:lnTo>
                  <a:lnTo>
                    <a:pt x="787323" y="899807"/>
                  </a:lnTo>
                  <a:lnTo>
                    <a:pt x="795743" y="899807"/>
                  </a:lnTo>
                  <a:lnTo>
                    <a:pt x="795743" y="913511"/>
                  </a:lnTo>
                  <a:lnTo>
                    <a:pt x="806018" y="913511"/>
                  </a:lnTo>
                  <a:lnTo>
                    <a:pt x="806018" y="928776"/>
                  </a:lnTo>
                  <a:lnTo>
                    <a:pt x="810069" y="928776"/>
                  </a:lnTo>
                  <a:lnTo>
                    <a:pt x="810069" y="947788"/>
                  </a:lnTo>
                  <a:lnTo>
                    <a:pt x="829081" y="947788"/>
                  </a:lnTo>
                  <a:lnTo>
                    <a:pt x="829081" y="956513"/>
                  </a:lnTo>
                  <a:lnTo>
                    <a:pt x="835939" y="956513"/>
                  </a:lnTo>
                  <a:lnTo>
                    <a:pt x="835939" y="964920"/>
                  </a:lnTo>
                  <a:lnTo>
                    <a:pt x="840613" y="964920"/>
                  </a:lnTo>
                  <a:lnTo>
                    <a:pt x="840613" y="992962"/>
                  </a:lnTo>
                  <a:lnTo>
                    <a:pt x="864285" y="992962"/>
                  </a:lnTo>
                  <a:lnTo>
                    <a:pt x="864285" y="1016330"/>
                  </a:lnTo>
                  <a:lnTo>
                    <a:pt x="880795" y="1016330"/>
                  </a:lnTo>
                  <a:lnTo>
                    <a:pt x="880795" y="1035964"/>
                  </a:lnTo>
                  <a:lnTo>
                    <a:pt x="892949" y="1035964"/>
                  </a:lnTo>
                  <a:lnTo>
                    <a:pt x="892949" y="1044689"/>
                  </a:lnTo>
                  <a:lnTo>
                    <a:pt x="962113" y="1044689"/>
                  </a:lnTo>
                  <a:lnTo>
                    <a:pt x="962113" y="1050912"/>
                  </a:lnTo>
                  <a:lnTo>
                    <a:pt x="969911" y="1050912"/>
                  </a:lnTo>
                  <a:lnTo>
                    <a:pt x="969911" y="1060259"/>
                  </a:lnTo>
                  <a:lnTo>
                    <a:pt x="980808" y="1060259"/>
                  </a:lnTo>
                  <a:lnTo>
                    <a:pt x="980808" y="1093914"/>
                  </a:lnTo>
                  <a:lnTo>
                    <a:pt x="1117282" y="1093914"/>
                  </a:lnTo>
                  <a:lnTo>
                    <a:pt x="1117282" y="1100772"/>
                  </a:lnTo>
                  <a:lnTo>
                    <a:pt x="1124140" y="1100772"/>
                  </a:lnTo>
                  <a:lnTo>
                    <a:pt x="1124140" y="1107935"/>
                  </a:lnTo>
                  <a:lnTo>
                    <a:pt x="1129436" y="1107935"/>
                  </a:lnTo>
                  <a:lnTo>
                    <a:pt x="1129436" y="1114793"/>
                  </a:lnTo>
                  <a:lnTo>
                    <a:pt x="1135354" y="1114793"/>
                  </a:lnTo>
                  <a:lnTo>
                    <a:pt x="1135354" y="1123200"/>
                  </a:lnTo>
                  <a:lnTo>
                    <a:pt x="1141577" y="1123200"/>
                  </a:lnTo>
                  <a:lnTo>
                    <a:pt x="1141577" y="1131608"/>
                  </a:lnTo>
                  <a:lnTo>
                    <a:pt x="1147191" y="1131608"/>
                  </a:lnTo>
                  <a:lnTo>
                    <a:pt x="1147191" y="1140650"/>
                  </a:lnTo>
                  <a:lnTo>
                    <a:pt x="1152804" y="1140650"/>
                  </a:lnTo>
                  <a:lnTo>
                    <a:pt x="1152804" y="1152169"/>
                  </a:lnTo>
                  <a:lnTo>
                    <a:pt x="1165885" y="1152169"/>
                  </a:lnTo>
                  <a:lnTo>
                    <a:pt x="1165885" y="1162151"/>
                  </a:lnTo>
                  <a:lnTo>
                    <a:pt x="1179283" y="1162151"/>
                  </a:lnTo>
                  <a:lnTo>
                    <a:pt x="1179283" y="1179283"/>
                  </a:lnTo>
                  <a:lnTo>
                    <a:pt x="1186764" y="1179283"/>
                  </a:lnTo>
                  <a:lnTo>
                    <a:pt x="1186764" y="1183640"/>
                  </a:lnTo>
                  <a:lnTo>
                    <a:pt x="1197038" y="1183640"/>
                  </a:lnTo>
                  <a:lnTo>
                    <a:pt x="1197038" y="1190180"/>
                  </a:lnTo>
                  <a:lnTo>
                    <a:pt x="1231620" y="1190180"/>
                  </a:lnTo>
                  <a:lnTo>
                    <a:pt x="1231620" y="1209192"/>
                  </a:lnTo>
                  <a:lnTo>
                    <a:pt x="1238173" y="1209192"/>
                  </a:lnTo>
                  <a:lnTo>
                    <a:pt x="1238173" y="1224457"/>
                  </a:lnTo>
                  <a:lnTo>
                    <a:pt x="1242529" y="1224457"/>
                  </a:lnTo>
                  <a:lnTo>
                    <a:pt x="1242529" y="1232560"/>
                  </a:lnTo>
                  <a:lnTo>
                    <a:pt x="1251254" y="1232560"/>
                  </a:lnTo>
                  <a:lnTo>
                    <a:pt x="1251254" y="1241590"/>
                  </a:lnTo>
                  <a:lnTo>
                    <a:pt x="1277429" y="1241590"/>
                  </a:lnTo>
                  <a:lnTo>
                    <a:pt x="1277429" y="1257795"/>
                  </a:lnTo>
                  <a:lnTo>
                    <a:pt x="1283030" y="1257795"/>
                  </a:lnTo>
                  <a:lnTo>
                    <a:pt x="1283030" y="1268082"/>
                  </a:lnTo>
                  <a:lnTo>
                    <a:pt x="1289265" y="1268082"/>
                  </a:lnTo>
                  <a:lnTo>
                    <a:pt x="1289265" y="1288326"/>
                  </a:lnTo>
                  <a:lnTo>
                    <a:pt x="1313561" y="1288326"/>
                  </a:lnTo>
                  <a:lnTo>
                    <a:pt x="1313561" y="1299235"/>
                  </a:lnTo>
                  <a:lnTo>
                    <a:pt x="1372768" y="1299235"/>
                  </a:lnTo>
                  <a:lnTo>
                    <a:pt x="1372768" y="1309522"/>
                  </a:lnTo>
                  <a:lnTo>
                    <a:pt x="1378369" y="1309522"/>
                  </a:lnTo>
                  <a:lnTo>
                    <a:pt x="1378369" y="1311389"/>
                  </a:lnTo>
                  <a:lnTo>
                    <a:pt x="1395514" y="1311389"/>
                  </a:lnTo>
                  <a:lnTo>
                    <a:pt x="1395514" y="1322285"/>
                  </a:lnTo>
                  <a:lnTo>
                    <a:pt x="1497076" y="1322285"/>
                  </a:lnTo>
                  <a:lnTo>
                    <a:pt x="1497076" y="1331010"/>
                  </a:lnTo>
                  <a:lnTo>
                    <a:pt x="1504556" y="1331010"/>
                  </a:lnTo>
                  <a:lnTo>
                    <a:pt x="1504556" y="1338186"/>
                  </a:lnTo>
                  <a:lnTo>
                    <a:pt x="1513903" y="1338186"/>
                  </a:lnTo>
                  <a:lnTo>
                    <a:pt x="1513903" y="1343164"/>
                  </a:lnTo>
                  <a:lnTo>
                    <a:pt x="1609864" y="1343164"/>
                  </a:lnTo>
                  <a:lnTo>
                    <a:pt x="1609864" y="1348778"/>
                  </a:lnTo>
                  <a:lnTo>
                    <a:pt x="1670621" y="1348778"/>
                  </a:lnTo>
                  <a:lnTo>
                    <a:pt x="1670621" y="1360614"/>
                  </a:lnTo>
                  <a:lnTo>
                    <a:pt x="1717357" y="1360614"/>
                  </a:lnTo>
                  <a:lnTo>
                    <a:pt x="1717357" y="1370584"/>
                  </a:lnTo>
                  <a:lnTo>
                    <a:pt x="1752257" y="1370584"/>
                  </a:lnTo>
                  <a:lnTo>
                    <a:pt x="1752257" y="1378686"/>
                  </a:lnTo>
                  <a:lnTo>
                    <a:pt x="1785277" y="1378686"/>
                  </a:lnTo>
                  <a:lnTo>
                    <a:pt x="1785277" y="1388960"/>
                  </a:lnTo>
                  <a:lnTo>
                    <a:pt x="1910524" y="1388960"/>
                  </a:lnTo>
                  <a:lnTo>
                    <a:pt x="1910524" y="1400810"/>
                  </a:lnTo>
                  <a:lnTo>
                    <a:pt x="1951037" y="1400810"/>
                  </a:lnTo>
                  <a:lnTo>
                    <a:pt x="1951037" y="1410462"/>
                  </a:lnTo>
                  <a:lnTo>
                    <a:pt x="2003374" y="1410462"/>
                  </a:lnTo>
                  <a:lnTo>
                    <a:pt x="2003374" y="1416075"/>
                  </a:lnTo>
                  <a:lnTo>
                    <a:pt x="2065997" y="1416075"/>
                  </a:lnTo>
                  <a:lnTo>
                    <a:pt x="2065997" y="1429473"/>
                  </a:lnTo>
                  <a:lnTo>
                    <a:pt x="2284717" y="1429473"/>
                  </a:lnTo>
                  <a:lnTo>
                    <a:pt x="2284717" y="1448473"/>
                  </a:lnTo>
                  <a:lnTo>
                    <a:pt x="2343607" y="1448473"/>
                  </a:lnTo>
                  <a:lnTo>
                    <a:pt x="2343607" y="1460944"/>
                  </a:lnTo>
                  <a:lnTo>
                    <a:pt x="2431465" y="1460944"/>
                  </a:lnTo>
                  <a:lnTo>
                    <a:pt x="2431465" y="1483372"/>
                  </a:lnTo>
                  <a:lnTo>
                    <a:pt x="2632430" y="1483372"/>
                  </a:lnTo>
                  <a:lnTo>
                    <a:pt x="2632430" y="1510284"/>
                  </a:lnTo>
                  <a:lnTo>
                    <a:pt x="3089783" y="1510284"/>
                  </a:lnTo>
                  <a:lnTo>
                    <a:pt x="3089783" y="1521752"/>
                  </a:lnTo>
                  <a:lnTo>
                    <a:pt x="3554069" y="1521752"/>
                  </a:lnTo>
                  <a:lnTo>
                    <a:pt x="3554069" y="1549361"/>
                  </a:lnTo>
                  <a:lnTo>
                    <a:pt x="3716362" y="1549361"/>
                  </a:lnTo>
                  <a:lnTo>
                    <a:pt x="3716362" y="1572895"/>
                  </a:lnTo>
                  <a:lnTo>
                    <a:pt x="4184777" y="1572895"/>
                  </a:lnTo>
                  <a:lnTo>
                    <a:pt x="4184777" y="1628825"/>
                  </a:lnTo>
                  <a:lnTo>
                    <a:pt x="4924564" y="1628825"/>
                  </a:lnTo>
                </a:path>
              </a:pathLst>
            </a:custGeom>
            <a:ln w="28575">
              <a:solidFill>
                <a:schemeClr val="accent3"/>
              </a:solidFill>
              <a:miter lim="800000"/>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grpSp>
      <p:grpSp>
        <p:nvGrpSpPr>
          <p:cNvPr id="1106" name="Group 1105">
            <a:extLst>
              <a:ext uri="{FF2B5EF4-FFF2-40B4-BE49-F238E27FC236}">
                <a16:creationId xmlns:a16="http://schemas.microsoft.com/office/drawing/2014/main" id="{9247DE5A-1FA9-EE47-FB5C-4B0495329F58}"/>
              </a:ext>
            </a:extLst>
          </p:cNvPr>
          <p:cNvGrpSpPr/>
          <p:nvPr/>
        </p:nvGrpSpPr>
        <p:grpSpPr>
          <a:xfrm>
            <a:off x="2742577" y="1435810"/>
            <a:ext cx="7453689" cy="2093358"/>
            <a:chOff x="2443746" y="1239548"/>
            <a:chExt cx="8250741" cy="2317209"/>
          </a:xfrm>
        </p:grpSpPr>
        <p:sp>
          <p:nvSpPr>
            <p:cNvPr id="1117" name="object 48">
              <a:extLst>
                <a:ext uri="{FF2B5EF4-FFF2-40B4-BE49-F238E27FC236}">
                  <a16:creationId xmlns:a16="http://schemas.microsoft.com/office/drawing/2014/main" id="{D3C9F69F-B7BC-3C28-91BB-FCF8C2F77B64}"/>
                </a:ext>
              </a:extLst>
            </p:cNvPr>
            <p:cNvSpPr/>
            <p:nvPr/>
          </p:nvSpPr>
          <p:spPr>
            <a:xfrm>
              <a:off x="2861591" y="1668046"/>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18" name="object 49">
              <a:extLst>
                <a:ext uri="{FF2B5EF4-FFF2-40B4-BE49-F238E27FC236}">
                  <a16:creationId xmlns:a16="http://schemas.microsoft.com/office/drawing/2014/main" id="{BFFA32F3-81EC-CA61-1ADA-A4E957BE1ABC}"/>
                </a:ext>
              </a:extLst>
            </p:cNvPr>
            <p:cNvSpPr/>
            <p:nvPr/>
          </p:nvSpPr>
          <p:spPr>
            <a:xfrm>
              <a:off x="2802916" y="1726709"/>
              <a:ext cx="117505" cy="0"/>
            </a:xfrm>
            <a:custGeom>
              <a:avLst/>
              <a:gdLst/>
              <a:ahLst/>
              <a:cxnLst/>
              <a:rect l="l" t="t" r="r" b="b"/>
              <a:pathLst>
                <a:path w="72390">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19" name="object 50">
              <a:extLst>
                <a:ext uri="{FF2B5EF4-FFF2-40B4-BE49-F238E27FC236}">
                  <a16:creationId xmlns:a16="http://schemas.microsoft.com/office/drawing/2014/main" id="{49DD05F0-E734-E1F5-9180-19471D8531AC}"/>
                </a:ext>
              </a:extLst>
            </p:cNvPr>
            <p:cNvSpPr/>
            <p:nvPr/>
          </p:nvSpPr>
          <p:spPr>
            <a:xfrm>
              <a:off x="2754372" y="1608368"/>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0" name="object 51">
              <a:extLst>
                <a:ext uri="{FF2B5EF4-FFF2-40B4-BE49-F238E27FC236}">
                  <a16:creationId xmlns:a16="http://schemas.microsoft.com/office/drawing/2014/main" id="{F8E69587-424F-D19A-5A13-F7531A58D5C1}"/>
                </a:ext>
              </a:extLst>
            </p:cNvPr>
            <p:cNvSpPr/>
            <p:nvPr/>
          </p:nvSpPr>
          <p:spPr>
            <a:xfrm>
              <a:off x="2695700" y="1667033"/>
              <a:ext cx="117505" cy="0"/>
            </a:xfrm>
            <a:custGeom>
              <a:avLst/>
              <a:gdLst/>
              <a:ahLst/>
              <a:cxnLst/>
              <a:rect l="l" t="t" r="r" b="b"/>
              <a:pathLst>
                <a:path w="72390">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1" name="object 52">
              <a:extLst>
                <a:ext uri="{FF2B5EF4-FFF2-40B4-BE49-F238E27FC236}">
                  <a16:creationId xmlns:a16="http://schemas.microsoft.com/office/drawing/2014/main" id="{58FC47FC-596A-30BC-BF05-6C850E3A4627}"/>
                </a:ext>
              </a:extLst>
            </p:cNvPr>
            <p:cNvSpPr/>
            <p:nvPr/>
          </p:nvSpPr>
          <p:spPr>
            <a:xfrm>
              <a:off x="2599110" y="1464230"/>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2" name="object 53">
              <a:extLst>
                <a:ext uri="{FF2B5EF4-FFF2-40B4-BE49-F238E27FC236}">
                  <a16:creationId xmlns:a16="http://schemas.microsoft.com/office/drawing/2014/main" id="{8CB667AF-5D3F-B0AF-7212-BD433FC27ECB}"/>
                </a:ext>
              </a:extLst>
            </p:cNvPr>
            <p:cNvSpPr/>
            <p:nvPr/>
          </p:nvSpPr>
          <p:spPr>
            <a:xfrm>
              <a:off x="2540438" y="1522896"/>
              <a:ext cx="117505" cy="0"/>
            </a:xfrm>
            <a:custGeom>
              <a:avLst/>
              <a:gdLst/>
              <a:ahLst/>
              <a:cxnLst/>
              <a:rect l="l" t="t" r="r" b="b"/>
              <a:pathLst>
                <a:path w="72390">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3" name="object 54">
              <a:extLst>
                <a:ext uri="{FF2B5EF4-FFF2-40B4-BE49-F238E27FC236}">
                  <a16:creationId xmlns:a16="http://schemas.microsoft.com/office/drawing/2014/main" id="{19113DAC-A60D-5B2E-586F-2D47E4DF2605}"/>
                </a:ext>
              </a:extLst>
            </p:cNvPr>
            <p:cNvSpPr/>
            <p:nvPr/>
          </p:nvSpPr>
          <p:spPr>
            <a:xfrm>
              <a:off x="2557134" y="1415173"/>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4" name="object 55">
              <a:extLst>
                <a:ext uri="{FF2B5EF4-FFF2-40B4-BE49-F238E27FC236}">
                  <a16:creationId xmlns:a16="http://schemas.microsoft.com/office/drawing/2014/main" id="{7180B41D-3D80-74A5-A685-0DA2798735DD}"/>
                </a:ext>
              </a:extLst>
            </p:cNvPr>
            <p:cNvSpPr/>
            <p:nvPr/>
          </p:nvSpPr>
          <p:spPr>
            <a:xfrm>
              <a:off x="2498460" y="1473839"/>
              <a:ext cx="117505" cy="0"/>
            </a:xfrm>
            <a:custGeom>
              <a:avLst/>
              <a:gdLst/>
              <a:ahLst/>
              <a:cxnLst/>
              <a:rect l="l" t="t" r="r" b="b"/>
              <a:pathLst>
                <a:path w="72390">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5" name="object 222">
              <a:extLst>
                <a:ext uri="{FF2B5EF4-FFF2-40B4-BE49-F238E27FC236}">
                  <a16:creationId xmlns:a16="http://schemas.microsoft.com/office/drawing/2014/main" id="{D9181C2B-3732-398D-4853-C5611A72D53B}"/>
                </a:ext>
              </a:extLst>
            </p:cNvPr>
            <p:cNvSpPr/>
            <p:nvPr/>
          </p:nvSpPr>
          <p:spPr>
            <a:xfrm>
              <a:off x="5747899" y="3066822"/>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6" name="object 223">
              <a:extLst>
                <a:ext uri="{FF2B5EF4-FFF2-40B4-BE49-F238E27FC236}">
                  <a16:creationId xmlns:a16="http://schemas.microsoft.com/office/drawing/2014/main" id="{72358ECC-3917-CC3D-E74D-81714ECA57A7}"/>
                </a:ext>
              </a:extLst>
            </p:cNvPr>
            <p:cNvSpPr/>
            <p:nvPr/>
          </p:nvSpPr>
          <p:spPr>
            <a:xfrm>
              <a:off x="5689226" y="312548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7" name="object 224">
              <a:extLst>
                <a:ext uri="{FF2B5EF4-FFF2-40B4-BE49-F238E27FC236}">
                  <a16:creationId xmlns:a16="http://schemas.microsoft.com/office/drawing/2014/main" id="{CEB48E60-528D-4E03-1B1E-408825954DD4}"/>
                </a:ext>
              </a:extLst>
            </p:cNvPr>
            <p:cNvSpPr/>
            <p:nvPr/>
          </p:nvSpPr>
          <p:spPr>
            <a:xfrm>
              <a:off x="5836910" y="3089070"/>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8" name="object 225">
              <a:extLst>
                <a:ext uri="{FF2B5EF4-FFF2-40B4-BE49-F238E27FC236}">
                  <a16:creationId xmlns:a16="http://schemas.microsoft.com/office/drawing/2014/main" id="{62FD0375-6507-6008-9AF1-98B4BB01EF61}"/>
                </a:ext>
              </a:extLst>
            </p:cNvPr>
            <p:cNvSpPr/>
            <p:nvPr/>
          </p:nvSpPr>
          <p:spPr>
            <a:xfrm>
              <a:off x="5778237" y="3147734"/>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29" name="object 226">
              <a:extLst>
                <a:ext uri="{FF2B5EF4-FFF2-40B4-BE49-F238E27FC236}">
                  <a16:creationId xmlns:a16="http://schemas.microsoft.com/office/drawing/2014/main" id="{5EA8C7EF-0771-7192-2CA8-0D0173C24DA3}"/>
                </a:ext>
              </a:extLst>
            </p:cNvPr>
            <p:cNvSpPr/>
            <p:nvPr/>
          </p:nvSpPr>
          <p:spPr>
            <a:xfrm>
              <a:off x="5879394" y="3097160"/>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0" name="object 227">
              <a:extLst>
                <a:ext uri="{FF2B5EF4-FFF2-40B4-BE49-F238E27FC236}">
                  <a16:creationId xmlns:a16="http://schemas.microsoft.com/office/drawing/2014/main" id="{7CCCF3A6-725F-E52F-B15A-84AE8D91ADB2}"/>
                </a:ext>
              </a:extLst>
            </p:cNvPr>
            <p:cNvSpPr/>
            <p:nvPr/>
          </p:nvSpPr>
          <p:spPr>
            <a:xfrm>
              <a:off x="5820720" y="315582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1" name="object 228">
              <a:extLst>
                <a:ext uri="{FF2B5EF4-FFF2-40B4-BE49-F238E27FC236}">
                  <a16:creationId xmlns:a16="http://schemas.microsoft.com/office/drawing/2014/main" id="{8A37AD9F-4E34-8F4D-26F9-69D42271042D}"/>
                </a:ext>
              </a:extLst>
            </p:cNvPr>
            <p:cNvSpPr/>
            <p:nvPr/>
          </p:nvSpPr>
          <p:spPr>
            <a:xfrm>
              <a:off x="5905692" y="3097160"/>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2" name="object 229">
              <a:extLst>
                <a:ext uri="{FF2B5EF4-FFF2-40B4-BE49-F238E27FC236}">
                  <a16:creationId xmlns:a16="http://schemas.microsoft.com/office/drawing/2014/main" id="{F981FCF3-00C8-60E6-DE2A-A9C50A39F278}"/>
                </a:ext>
              </a:extLst>
            </p:cNvPr>
            <p:cNvSpPr/>
            <p:nvPr/>
          </p:nvSpPr>
          <p:spPr>
            <a:xfrm>
              <a:off x="5847018" y="315582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3" name="object 230">
              <a:extLst>
                <a:ext uri="{FF2B5EF4-FFF2-40B4-BE49-F238E27FC236}">
                  <a16:creationId xmlns:a16="http://schemas.microsoft.com/office/drawing/2014/main" id="{3B9E2227-5DF2-9D6A-1C3B-20960780D7ED}"/>
                </a:ext>
              </a:extLst>
            </p:cNvPr>
            <p:cNvSpPr/>
            <p:nvPr/>
          </p:nvSpPr>
          <p:spPr>
            <a:xfrm>
              <a:off x="6031116" y="3097160"/>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4" name="object 231">
              <a:extLst>
                <a:ext uri="{FF2B5EF4-FFF2-40B4-BE49-F238E27FC236}">
                  <a16:creationId xmlns:a16="http://schemas.microsoft.com/office/drawing/2014/main" id="{95290210-7E23-3596-464C-805E1085F627}"/>
                </a:ext>
              </a:extLst>
            </p:cNvPr>
            <p:cNvSpPr/>
            <p:nvPr/>
          </p:nvSpPr>
          <p:spPr>
            <a:xfrm>
              <a:off x="5972443" y="315582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5" name="object 232">
              <a:extLst>
                <a:ext uri="{FF2B5EF4-FFF2-40B4-BE49-F238E27FC236}">
                  <a16:creationId xmlns:a16="http://schemas.microsoft.com/office/drawing/2014/main" id="{5E8BE6A8-E1C3-01C8-4B76-D577F13CDC3B}"/>
                </a:ext>
              </a:extLst>
            </p:cNvPr>
            <p:cNvSpPr/>
            <p:nvPr/>
          </p:nvSpPr>
          <p:spPr>
            <a:xfrm>
              <a:off x="6077647" y="312143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6" name="object 233">
              <a:extLst>
                <a:ext uri="{FF2B5EF4-FFF2-40B4-BE49-F238E27FC236}">
                  <a16:creationId xmlns:a16="http://schemas.microsoft.com/office/drawing/2014/main" id="{AB80102A-9327-2E2A-A482-E0778E0BCED3}"/>
                </a:ext>
              </a:extLst>
            </p:cNvPr>
            <p:cNvSpPr/>
            <p:nvPr/>
          </p:nvSpPr>
          <p:spPr>
            <a:xfrm>
              <a:off x="6018973" y="318009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7" name="object 234">
              <a:extLst>
                <a:ext uri="{FF2B5EF4-FFF2-40B4-BE49-F238E27FC236}">
                  <a16:creationId xmlns:a16="http://schemas.microsoft.com/office/drawing/2014/main" id="{EAF7A7F2-A62F-D1DD-F166-283E2E9BF343}"/>
                </a:ext>
              </a:extLst>
            </p:cNvPr>
            <p:cNvSpPr/>
            <p:nvPr/>
          </p:nvSpPr>
          <p:spPr>
            <a:xfrm>
              <a:off x="6168680" y="313761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8" name="object 235">
              <a:extLst>
                <a:ext uri="{FF2B5EF4-FFF2-40B4-BE49-F238E27FC236}">
                  <a16:creationId xmlns:a16="http://schemas.microsoft.com/office/drawing/2014/main" id="{5A7A61A3-4C2B-0B2A-5D79-02C92E40CC17}"/>
                </a:ext>
              </a:extLst>
            </p:cNvPr>
            <p:cNvSpPr/>
            <p:nvPr/>
          </p:nvSpPr>
          <p:spPr>
            <a:xfrm>
              <a:off x="6110006" y="319627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39" name="object 236">
              <a:extLst>
                <a:ext uri="{FF2B5EF4-FFF2-40B4-BE49-F238E27FC236}">
                  <a16:creationId xmlns:a16="http://schemas.microsoft.com/office/drawing/2014/main" id="{0CAF0449-57C7-4720-D9D5-6C0D399A7126}"/>
                </a:ext>
              </a:extLst>
            </p:cNvPr>
            <p:cNvSpPr/>
            <p:nvPr/>
          </p:nvSpPr>
          <p:spPr>
            <a:xfrm>
              <a:off x="6194978" y="31537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0" name="object 237">
              <a:extLst>
                <a:ext uri="{FF2B5EF4-FFF2-40B4-BE49-F238E27FC236}">
                  <a16:creationId xmlns:a16="http://schemas.microsoft.com/office/drawing/2014/main" id="{97F3C95F-2215-A7FB-3D38-790CACC6C5BE}"/>
                </a:ext>
              </a:extLst>
            </p:cNvPr>
            <p:cNvSpPr/>
            <p:nvPr/>
          </p:nvSpPr>
          <p:spPr>
            <a:xfrm>
              <a:off x="6136305" y="3212462"/>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1" name="object 238">
              <a:extLst>
                <a:ext uri="{FF2B5EF4-FFF2-40B4-BE49-F238E27FC236}">
                  <a16:creationId xmlns:a16="http://schemas.microsoft.com/office/drawing/2014/main" id="{347B1D4F-5E3E-16CC-48E8-6A337B1A1938}"/>
                </a:ext>
              </a:extLst>
            </p:cNvPr>
            <p:cNvSpPr/>
            <p:nvPr/>
          </p:nvSpPr>
          <p:spPr>
            <a:xfrm>
              <a:off x="6308267" y="31831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2" name="object 239">
              <a:extLst>
                <a:ext uri="{FF2B5EF4-FFF2-40B4-BE49-F238E27FC236}">
                  <a16:creationId xmlns:a16="http://schemas.microsoft.com/office/drawing/2014/main" id="{F05F4787-7CA4-54C2-431D-5A44A8B387C2}"/>
                </a:ext>
              </a:extLst>
            </p:cNvPr>
            <p:cNvSpPr/>
            <p:nvPr/>
          </p:nvSpPr>
          <p:spPr>
            <a:xfrm>
              <a:off x="6249593" y="324178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3" name="object 240">
              <a:extLst>
                <a:ext uri="{FF2B5EF4-FFF2-40B4-BE49-F238E27FC236}">
                  <a16:creationId xmlns:a16="http://schemas.microsoft.com/office/drawing/2014/main" id="{8C8DD94A-4805-A85E-D68A-76F424B32E1C}"/>
                </a:ext>
              </a:extLst>
            </p:cNvPr>
            <p:cNvSpPr/>
            <p:nvPr/>
          </p:nvSpPr>
          <p:spPr>
            <a:xfrm>
              <a:off x="6366932" y="31831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4" name="object 241">
              <a:extLst>
                <a:ext uri="{FF2B5EF4-FFF2-40B4-BE49-F238E27FC236}">
                  <a16:creationId xmlns:a16="http://schemas.microsoft.com/office/drawing/2014/main" id="{069CB09E-B69F-55E9-D9B6-DFBC012F5392}"/>
                </a:ext>
              </a:extLst>
            </p:cNvPr>
            <p:cNvSpPr/>
            <p:nvPr/>
          </p:nvSpPr>
          <p:spPr>
            <a:xfrm>
              <a:off x="6308259" y="324178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5" name="object 242">
              <a:extLst>
                <a:ext uri="{FF2B5EF4-FFF2-40B4-BE49-F238E27FC236}">
                  <a16:creationId xmlns:a16="http://schemas.microsoft.com/office/drawing/2014/main" id="{AB5242D4-BF50-D797-B643-E114308107C2}"/>
                </a:ext>
              </a:extLst>
            </p:cNvPr>
            <p:cNvSpPr/>
            <p:nvPr/>
          </p:nvSpPr>
          <p:spPr>
            <a:xfrm>
              <a:off x="6422564" y="31831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6" name="object 243">
              <a:extLst>
                <a:ext uri="{FF2B5EF4-FFF2-40B4-BE49-F238E27FC236}">
                  <a16:creationId xmlns:a16="http://schemas.microsoft.com/office/drawing/2014/main" id="{BAC758C5-595E-26CF-16E5-212D32FA2A5E}"/>
                </a:ext>
              </a:extLst>
            </p:cNvPr>
            <p:cNvSpPr/>
            <p:nvPr/>
          </p:nvSpPr>
          <p:spPr>
            <a:xfrm>
              <a:off x="6363890" y="324178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7" name="object 244">
              <a:extLst>
                <a:ext uri="{FF2B5EF4-FFF2-40B4-BE49-F238E27FC236}">
                  <a16:creationId xmlns:a16="http://schemas.microsoft.com/office/drawing/2014/main" id="{DE59EAE9-73D1-DC4D-1B18-F7EAD8BADCD0}"/>
                </a:ext>
              </a:extLst>
            </p:cNvPr>
            <p:cNvSpPr/>
            <p:nvPr/>
          </p:nvSpPr>
          <p:spPr>
            <a:xfrm>
              <a:off x="6433690" y="31831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8" name="object 245">
              <a:extLst>
                <a:ext uri="{FF2B5EF4-FFF2-40B4-BE49-F238E27FC236}">
                  <a16:creationId xmlns:a16="http://schemas.microsoft.com/office/drawing/2014/main" id="{D59C782F-8C17-4D75-519C-6CF65F634FA2}"/>
                </a:ext>
              </a:extLst>
            </p:cNvPr>
            <p:cNvSpPr/>
            <p:nvPr/>
          </p:nvSpPr>
          <p:spPr>
            <a:xfrm>
              <a:off x="6375015" y="324178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49" name="object 246">
              <a:extLst>
                <a:ext uri="{FF2B5EF4-FFF2-40B4-BE49-F238E27FC236}">
                  <a16:creationId xmlns:a16="http://schemas.microsoft.com/office/drawing/2014/main" id="{6763445C-8DDF-26A5-5C17-23917F931856}"/>
                </a:ext>
              </a:extLst>
            </p:cNvPr>
            <p:cNvSpPr/>
            <p:nvPr/>
          </p:nvSpPr>
          <p:spPr>
            <a:xfrm>
              <a:off x="6474150" y="31831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0" name="object 247">
              <a:extLst>
                <a:ext uri="{FF2B5EF4-FFF2-40B4-BE49-F238E27FC236}">
                  <a16:creationId xmlns:a16="http://schemas.microsoft.com/office/drawing/2014/main" id="{B9A8266E-F52B-3614-C2FE-A3EB5432FF79}"/>
                </a:ext>
              </a:extLst>
            </p:cNvPr>
            <p:cNvSpPr/>
            <p:nvPr/>
          </p:nvSpPr>
          <p:spPr>
            <a:xfrm>
              <a:off x="6415476" y="324178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1" name="object 248">
              <a:extLst>
                <a:ext uri="{FF2B5EF4-FFF2-40B4-BE49-F238E27FC236}">
                  <a16:creationId xmlns:a16="http://schemas.microsoft.com/office/drawing/2014/main" id="{74528024-41A0-1327-1A5E-2A4AF30DA3E6}"/>
                </a:ext>
              </a:extLst>
            </p:cNvPr>
            <p:cNvSpPr/>
            <p:nvPr/>
          </p:nvSpPr>
          <p:spPr>
            <a:xfrm>
              <a:off x="6511575" y="319930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2" name="object 249">
              <a:extLst>
                <a:ext uri="{FF2B5EF4-FFF2-40B4-BE49-F238E27FC236}">
                  <a16:creationId xmlns:a16="http://schemas.microsoft.com/office/drawing/2014/main" id="{611EF75A-D155-D27C-D5AD-14933BA4BB37}"/>
                </a:ext>
              </a:extLst>
            </p:cNvPr>
            <p:cNvSpPr/>
            <p:nvPr/>
          </p:nvSpPr>
          <p:spPr>
            <a:xfrm>
              <a:off x="6452900" y="3257970"/>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3" name="object 250">
              <a:extLst>
                <a:ext uri="{FF2B5EF4-FFF2-40B4-BE49-F238E27FC236}">
                  <a16:creationId xmlns:a16="http://schemas.microsoft.com/office/drawing/2014/main" id="{B4823A93-2BF2-E7D7-F5BF-54E56DAD7595}"/>
                </a:ext>
              </a:extLst>
            </p:cNvPr>
            <p:cNvSpPr/>
            <p:nvPr/>
          </p:nvSpPr>
          <p:spPr>
            <a:xfrm>
              <a:off x="6531803" y="319829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4" name="object 251">
              <a:extLst>
                <a:ext uri="{FF2B5EF4-FFF2-40B4-BE49-F238E27FC236}">
                  <a16:creationId xmlns:a16="http://schemas.microsoft.com/office/drawing/2014/main" id="{A89351FC-3C55-4E92-A6AB-75377A7CA134}"/>
                </a:ext>
              </a:extLst>
            </p:cNvPr>
            <p:cNvSpPr/>
            <p:nvPr/>
          </p:nvSpPr>
          <p:spPr>
            <a:xfrm>
              <a:off x="6473132" y="3256959"/>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5" name="object 252">
              <a:extLst>
                <a:ext uri="{FF2B5EF4-FFF2-40B4-BE49-F238E27FC236}">
                  <a16:creationId xmlns:a16="http://schemas.microsoft.com/office/drawing/2014/main" id="{5C6CAF72-8F60-9E70-A29E-FEAE6E05EB80}"/>
                </a:ext>
              </a:extLst>
            </p:cNvPr>
            <p:cNvSpPr/>
            <p:nvPr/>
          </p:nvSpPr>
          <p:spPr>
            <a:xfrm>
              <a:off x="6542932" y="3226613"/>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6" name="object 253">
              <a:extLst>
                <a:ext uri="{FF2B5EF4-FFF2-40B4-BE49-F238E27FC236}">
                  <a16:creationId xmlns:a16="http://schemas.microsoft.com/office/drawing/2014/main" id="{1802C386-2C5E-8E30-65E2-F30D3F8D6853}"/>
                </a:ext>
              </a:extLst>
            </p:cNvPr>
            <p:cNvSpPr/>
            <p:nvPr/>
          </p:nvSpPr>
          <p:spPr>
            <a:xfrm>
              <a:off x="6484258" y="3285279"/>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7" name="object 254">
              <a:extLst>
                <a:ext uri="{FF2B5EF4-FFF2-40B4-BE49-F238E27FC236}">
                  <a16:creationId xmlns:a16="http://schemas.microsoft.com/office/drawing/2014/main" id="{AC9F9182-4DB1-A073-E235-9A3817903B99}"/>
                </a:ext>
              </a:extLst>
            </p:cNvPr>
            <p:cNvSpPr/>
            <p:nvPr/>
          </p:nvSpPr>
          <p:spPr>
            <a:xfrm>
              <a:off x="6653184" y="3239757"/>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8" name="object 255">
              <a:extLst>
                <a:ext uri="{FF2B5EF4-FFF2-40B4-BE49-F238E27FC236}">
                  <a16:creationId xmlns:a16="http://schemas.microsoft.com/office/drawing/2014/main" id="{1D70E8C7-1FF7-6215-8D9E-2005A84D2EFE}"/>
                </a:ext>
              </a:extLst>
            </p:cNvPr>
            <p:cNvSpPr/>
            <p:nvPr/>
          </p:nvSpPr>
          <p:spPr>
            <a:xfrm>
              <a:off x="6594510" y="3298422"/>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59" name="object 256">
              <a:extLst>
                <a:ext uri="{FF2B5EF4-FFF2-40B4-BE49-F238E27FC236}">
                  <a16:creationId xmlns:a16="http://schemas.microsoft.com/office/drawing/2014/main" id="{35EB58F9-2FE7-453B-6A55-972831E42592}"/>
                </a:ext>
              </a:extLst>
            </p:cNvPr>
            <p:cNvSpPr/>
            <p:nvPr/>
          </p:nvSpPr>
          <p:spPr>
            <a:xfrm>
              <a:off x="6720955" y="325998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0" name="object 257">
              <a:extLst>
                <a:ext uri="{FF2B5EF4-FFF2-40B4-BE49-F238E27FC236}">
                  <a16:creationId xmlns:a16="http://schemas.microsoft.com/office/drawing/2014/main" id="{5A9C4A01-F942-269C-A281-E158C67E2F70}"/>
                </a:ext>
              </a:extLst>
            </p:cNvPr>
            <p:cNvSpPr/>
            <p:nvPr/>
          </p:nvSpPr>
          <p:spPr>
            <a:xfrm>
              <a:off x="6662281" y="3318651"/>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1" name="object 258">
              <a:extLst>
                <a:ext uri="{FF2B5EF4-FFF2-40B4-BE49-F238E27FC236}">
                  <a16:creationId xmlns:a16="http://schemas.microsoft.com/office/drawing/2014/main" id="{CE6BBAE5-F6BC-7DFA-2F26-492C59A8D59E}"/>
                </a:ext>
              </a:extLst>
            </p:cNvPr>
            <p:cNvSpPr/>
            <p:nvPr/>
          </p:nvSpPr>
          <p:spPr>
            <a:xfrm>
              <a:off x="6741185" y="325998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2" name="object 259">
              <a:extLst>
                <a:ext uri="{FF2B5EF4-FFF2-40B4-BE49-F238E27FC236}">
                  <a16:creationId xmlns:a16="http://schemas.microsoft.com/office/drawing/2014/main" id="{66AF7951-1462-F8B7-0B24-4D295FAF5F46}"/>
                </a:ext>
              </a:extLst>
            </p:cNvPr>
            <p:cNvSpPr/>
            <p:nvPr/>
          </p:nvSpPr>
          <p:spPr>
            <a:xfrm>
              <a:off x="6682511" y="3318651"/>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3" name="object 260">
              <a:extLst>
                <a:ext uri="{FF2B5EF4-FFF2-40B4-BE49-F238E27FC236}">
                  <a16:creationId xmlns:a16="http://schemas.microsoft.com/office/drawing/2014/main" id="{267B8757-C5CF-8B1E-6692-744B9E71C5CA}"/>
                </a:ext>
              </a:extLst>
            </p:cNvPr>
            <p:cNvSpPr/>
            <p:nvPr/>
          </p:nvSpPr>
          <p:spPr>
            <a:xfrm>
              <a:off x="6753322" y="325998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4" name="object 261">
              <a:extLst>
                <a:ext uri="{FF2B5EF4-FFF2-40B4-BE49-F238E27FC236}">
                  <a16:creationId xmlns:a16="http://schemas.microsoft.com/office/drawing/2014/main" id="{F327242A-31D4-2D07-26B1-109AB2865848}"/>
                </a:ext>
              </a:extLst>
            </p:cNvPr>
            <p:cNvSpPr/>
            <p:nvPr/>
          </p:nvSpPr>
          <p:spPr>
            <a:xfrm>
              <a:off x="6694657" y="3318651"/>
              <a:ext cx="117505" cy="0"/>
            </a:xfrm>
            <a:custGeom>
              <a:avLst/>
              <a:gdLst/>
              <a:ahLst/>
              <a:cxnLst/>
              <a:rect l="l" t="t" r="r" b="b"/>
              <a:pathLst>
                <a:path w="72389">
                  <a:moveTo>
                    <a:pt x="0" y="0"/>
                  </a:moveTo>
                  <a:lnTo>
                    <a:pt x="72288"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5" name="object 262">
              <a:extLst>
                <a:ext uri="{FF2B5EF4-FFF2-40B4-BE49-F238E27FC236}">
                  <a16:creationId xmlns:a16="http://schemas.microsoft.com/office/drawing/2014/main" id="{C5CBBEAE-CF0F-E5C9-B9DB-9B734413A271}"/>
                </a:ext>
              </a:extLst>
            </p:cNvPr>
            <p:cNvSpPr/>
            <p:nvPr/>
          </p:nvSpPr>
          <p:spPr>
            <a:xfrm>
              <a:off x="6820080" y="325998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6" name="object 263">
              <a:extLst>
                <a:ext uri="{FF2B5EF4-FFF2-40B4-BE49-F238E27FC236}">
                  <a16:creationId xmlns:a16="http://schemas.microsoft.com/office/drawing/2014/main" id="{9BCAC2CE-8BBF-30AF-8EAA-47382A117407}"/>
                </a:ext>
              </a:extLst>
            </p:cNvPr>
            <p:cNvSpPr/>
            <p:nvPr/>
          </p:nvSpPr>
          <p:spPr>
            <a:xfrm>
              <a:off x="6761406" y="3318651"/>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7" name="object 264">
              <a:extLst>
                <a:ext uri="{FF2B5EF4-FFF2-40B4-BE49-F238E27FC236}">
                  <a16:creationId xmlns:a16="http://schemas.microsoft.com/office/drawing/2014/main" id="{60DAC1BD-F150-B791-CBD3-6135E5DC7513}"/>
                </a:ext>
              </a:extLst>
            </p:cNvPr>
            <p:cNvSpPr/>
            <p:nvPr/>
          </p:nvSpPr>
          <p:spPr>
            <a:xfrm>
              <a:off x="6838284" y="3259984"/>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8" name="object 265">
              <a:extLst>
                <a:ext uri="{FF2B5EF4-FFF2-40B4-BE49-F238E27FC236}">
                  <a16:creationId xmlns:a16="http://schemas.microsoft.com/office/drawing/2014/main" id="{32E48158-27F3-997D-044F-5BC4643BE9CF}"/>
                </a:ext>
              </a:extLst>
            </p:cNvPr>
            <p:cNvSpPr/>
            <p:nvPr/>
          </p:nvSpPr>
          <p:spPr>
            <a:xfrm>
              <a:off x="6779613" y="3318651"/>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69" name="object 266">
              <a:extLst>
                <a:ext uri="{FF2B5EF4-FFF2-40B4-BE49-F238E27FC236}">
                  <a16:creationId xmlns:a16="http://schemas.microsoft.com/office/drawing/2014/main" id="{73CB3E25-D919-6AA7-9513-5B9F80AFDC85}"/>
                </a:ext>
              </a:extLst>
            </p:cNvPr>
            <p:cNvSpPr/>
            <p:nvPr/>
          </p:nvSpPr>
          <p:spPr>
            <a:xfrm>
              <a:off x="6963708"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0" name="object 267">
              <a:extLst>
                <a:ext uri="{FF2B5EF4-FFF2-40B4-BE49-F238E27FC236}">
                  <a16:creationId xmlns:a16="http://schemas.microsoft.com/office/drawing/2014/main" id="{EB40DE9B-2729-8560-33A6-1C2CD2575AAA}"/>
                </a:ext>
              </a:extLst>
            </p:cNvPr>
            <p:cNvSpPr/>
            <p:nvPr/>
          </p:nvSpPr>
          <p:spPr>
            <a:xfrm>
              <a:off x="6905037"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1" name="object 268">
              <a:extLst>
                <a:ext uri="{FF2B5EF4-FFF2-40B4-BE49-F238E27FC236}">
                  <a16:creationId xmlns:a16="http://schemas.microsoft.com/office/drawing/2014/main" id="{A7A16F3A-AE57-DE3C-AEFE-4E6A5AF730CA}"/>
                </a:ext>
              </a:extLst>
            </p:cNvPr>
            <p:cNvSpPr/>
            <p:nvPr/>
          </p:nvSpPr>
          <p:spPr>
            <a:xfrm>
              <a:off x="6996079"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2" name="object 269">
              <a:extLst>
                <a:ext uri="{FF2B5EF4-FFF2-40B4-BE49-F238E27FC236}">
                  <a16:creationId xmlns:a16="http://schemas.microsoft.com/office/drawing/2014/main" id="{CA5212C7-0683-29F4-244C-EDE3AD15B886}"/>
                </a:ext>
              </a:extLst>
            </p:cNvPr>
            <p:cNvSpPr/>
            <p:nvPr/>
          </p:nvSpPr>
          <p:spPr>
            <a:xfrm>
              <a:off x="6937404"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3" name="object 270">
              <a:extLst>
                <a:ext uri="{FF2B5EF4-FFF2-40B4-BE49-F238E27FC236}">
                  <a16:creationId xmlns:a16="http://schemas.microsoft.com/office/drawing/2014/main" id="{F82428B9-07C4-0476-CD5F-B748BD3BB848}"/>
                </a:ext>
              </a:extLst>
            </p:cNvPr>
            <p:cNvSpPr/>
            <p:nvPr/>
          </p:nvSpPr>
          <p:spPr>
            <a:xfrm>
              <a:off x="7009227"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4" name="object 271">
              <a:extLst>
                <a:ext uri="{FF2B5EF4-FFF2-40B4-BE49-F238E27FC236}">
                  <a16:creationId xmlns:a16="http://schemas.microsoft.com/office/drawing/2014/main" id="{DC4AAA96-3B4C-4D16-0D10-35B48FE72B0C}"/>
                </a:ext>
              </a:extLst>
            </p:cNvPr>
            <p:cNvSpPr/>
            <p:nvPr/>
          </p:nvSpPr>
          <p:spPr>
            <a:xfrm>
              <a:off x="6950552"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5" name="object 272">
              <a:extLst>
                <a:ext uri="{FF2B5EF4-FFF2-40B4-BE49-F238E27FC236}">
                  <a16:creationId xmlns:a16="http://schemas.microsoft.com/office/drawing/2014/main" id="{7BF6600A-1AED-7F99-9EAB-A7A2460B8832}"/>
                </a:ext>
              </a:extLst>
            </p:cNvPr>
            <p:cNvSpPr/>
            <p:nvPr/>
          </p:nvSpPr>
          <p:spPr>
            <a:xfrm>
              <a:off x="7118467"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6" name="object 273">
              <a:extLst>
                <a:ext uri="{FF2B5EF4-FFF2-40B4-BE49-F238E27FC236}">
                  <a16:creationId xmlns:a16="http://schemas.microsoft.com/office/drawing/2014/main" id="{2B8EE448-AB58-A67C-D75B-67871FD5268C}"/>
                </a:ext>
              </a:extLst>
            </p:cNvPr>
            <p:cNvSpPr/>
            <p:nvPr/>
          </p:nvSpPr>
          <p:spPr>
            <a:xfrm>
              <a:off x="7059793"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7" name="object 274">
              <a:extLst>
                <a:ext uri="{FF2B5EF4-FFF2-40B4-BE49-F238E27FC236}">
                  <a16:creationId xmlns:a16="http://schemas.microsoft.com/office/drawing/2014/main" id="{AFCB70DE-8802-5F86-CAF5-9D861ADE1BFA}"/>
                </a:ext>
              </a:extLst>
            </p:cNvPr>
            <p:cNvSpPr/>
            <p:nvPr/>
          </p:nvSpPr>
          <p:spPr>
            <a:xfrm>
              <a:off x="7132627"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8" name="object 275">
              <a:extLst>
                <a:ext uri="{FF2B5EF4-FFF2-40B4-BE49-F238E27FC236}">
                  <a16:creationId xmlns:a16="http://schemas.microsoft.com/office/drawing/2014/main" id="{B7DF907D-136D-EB42-F5DE-056DA3B2B755}"/>
                </a:ext>
              </a:extLst>
            </p:cNvPr>
            <p:cNvSpPr/>
            <p:nvPr/>
          </p:nvSpPr>
          <p:spPr>
            <a:xfrm>
              <a:off x="7073956"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79" name="object 276">
              <a:extLst>
                <a:ext uri="{FF2B5EF4-FFF2-40B4-BE49-F238E27FC236}">
                  <a16:creationId xmlns:a16="http://schemas.microsoft.com/office/drawing/2014/main" id="{3BAFEE9E-EA2C-F421-8EF6-848183F08346}"/>
                </a:ext>
              </a:extLst>
            </p:cNvPr>
            <p:cNvSpPr/>
            <p:nvPr/>
          </p:nvSpPr>
          <p:spPr>
            <a:xfrm>
              <a:off x="7150836"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0" name="object 277">
              <a:extLst>
                <a:ext uri="{FF2B5EF4-FFF2-40B4-BE49-F238E27FC236}">
                  <a16:creationId xmlns:a16="http://schemas.microsoft.com/office/drawing/2014/main" id="{9727605A-C3D8-38BC-A743-34DF7BF484A9}"/>
                </a:ext>
              </a:extLst>
            </p:cNvPr>
            <p:cNvSpPr/>
            <p:nvPr/>
          </p:nvSpPr>
          <p:spPr>
            <a:xfrm>
              <a:off x="709216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1" name="object 278">
              <a:extLst>
                <a:ext uri="{FF2B5EF4-FFF2-40B4-BE49-F238E27FC236}">
                  <a16:creationId xmlns:a16="http://schemas.microsoft.com/office/drawing/2014/main" id="{4E1DC380-2B01-4542-0F0E-1C6E76E527D5}"/>
                </a:ext>
              </a:extLst>
            </p:cNvPr>
            <p:cNvSpPr/>
            <p:nvPr/>
          </p:nvSpPr>
          <p:spPr>
            <a:xfrm>
              <a:off x="7275249"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2" name="object 279">
              <a:extLst>
                <a:ext uri="{FF2B5EF4-FFF2-40B4-BE49-F238E27FC236}">
                  <a16:creationId xmlns:a16="http://schemas.microsoft.com/office/drawing/2014/main" id="{F083FA03-827B-E91F-A13E-4D4621107F90}"/>
                </a:ext>
              </a:extLst>
            </p:cNvPr>
            <p:cNvSpPr/>
            <p:nvPr/>
          </p:nvSpPr>
          <p:spPr>
            <a:xfrm>
              <a:off x="7216574"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3" name="object 280">
              <a:extLst>
                <a:ext uri="{FF2B5EF4-FFF2-40B4-BE49-F238E27FC236}">
                  <a16:creationId xmlns:a16="http://schemas.microsoft.com/office/drawing/2014/main" id="{C2B9C623-4A4A-A518-6E61-8417ADF0D631}"/>
                </a:ext>
              </a:extLst>
            </p:cNvPr>
            <p:cNvSpPr/>
            <p:nvPr/>
          </p:nvSpPr>
          <p:spPr>
            <a:xfrm>
              <a:off x="7305592"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4" name="object 281">
              <a:extLst>
                <a:ext uri="{FF2B5EF4-FFF2-40B4-BE49-F238E27FC236}">
                  <a16:creationId xmlns:a16="http://schemas.microsoft.com/office/drawing/2014/main" id="{94489E4C-B99C-A926-A83F-ACF59F923EDE}"/>
                </a:ext>
              </a:extLst>
            </p:cNvPr>
            <p:cNvSpPr/>
            <p:nvPr/>
          </p:nvSpPr>
          <p:spPr>
            <a:xfrm>
              <a:off x="7246919"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5" name="object 282">
              <a:extLst>
                <a:ext uri="{FF2B5EF4-FFF2-40B4-BE49-F238E27FC236}">
                  <a16:creationId xmlns:a16="http://schemas.microsoft.com/office/drawing/2014/main" id="{3CDFF26C-2816-8E7F-1A90-E70814524EFD}"/>
                </a:ext>
              </a:extLst>
            </p:cNvPr>
            <p:cNvSpPr/>
            <p:nvPr/>
          </p:nvSpPr>
          <p:spPr>
            <a:xfrm>
              <a:off x="7362235"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6" name="object 283">
              <a:extLst>
                <a:ext uri="{FF2B5EF4-FFF2-40B4-BE49-F238E27FC236}">
                  <a16:creationId xmlns:a16="http://schemas.microsoft.com/office/drawing/2014/main" id="{16FDF735-D3E5-032C-E9D8-E291F0A077F4}"/>
                </a:ext>
              </a:extLst>
            </p:cNvPr>
            <p:cNvSpPr/>
            <p:nvPr/>
          </p:nvSpPr>
          <p:spPr>
            <a:xfrm>
              <a:off x="7303561"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7" name="object 284">
              <a:extLst>
                <a:ext uri="{FF2B5EF4-FFF2-40B4-BE49-F238E27FC236}">
                  <a16:creationId xmlns:a16="http://schemas.microsoft.com/office/drawing/2014/main" id="{D0498B11-5745-9E13-FD88-8237E98DF5E4}"/>
                </a:ext>
              </a:extLst>
            </p:cNvPr>
            <p:cNvSpPr/>
            <p:nvPr/>
          </p:nvSpPr>
          <p:spPr>
            <a:xfrm>
              <a:off x="7434684"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8" name="object 285">
              <a:extLst>
                <a:ext uri="{FF2B5EF4-FFF2-40B4-BE49-F238E27FC236}">
                  <a16:creationId xmlns:a16="http://schemas.microsoft.com/office/drawing/2014/main" id="{90D6B082-AF99-F43C-4EB8-77E3E69DBB00}"/>
                </a:ext>
              </a:extLst>
            </p:cNvPr>
            <p:cNvSpPr/>
            <p:nvPr/>
          </p:nvSpPr>
          <p:spPr>
            <a:xfrm>
              <a:off x="737601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89" name="object 286">
              <a:extLst>
                <a:ext uri="{FF2B5EF4-FFF2-40B4-BE49-F238E27FC236}">
                  <a16:creationId xmlns:a16="http://schemas.microsoft.com/office/drawing/2014/main" id="{5923CEF8-A630-C105-21EC-5B8A3947B84E}"/>
                </a:ext>
              </a:extLst>
            </p:cNvPr>
            <p:cNvSpPr/>
            <p:nvPr/>
          </p:nvSpPr>
          <p:spPr>
            <a:xfrm>
              <a:off x="7451752"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0" name="object 287">
              <a:extLst>
                <a:ext uri="{FF2B5EF4-FFF2-40B4-BE49-F238E27FC236}">
                  <a16:creationId xmlns:a16="http://schemas.microsoft.com/office/drawing/2014/main" id="{42FE8D43-A034-E9D8-5A81-A67EEABA2481}"/>
                </a:ext>
              </a:extLst>
            </p:cNvPr>
            <p:cNvSpPr/>
            <p:nvPr/>
          </p:nvSpPr>
          <p:spPr>
            <a:xfrm>
              <a:off x="739308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1" name="object 288">
              <a:extLst>
                <a:ext uri="{FF2B5EF4-FFF2-40B4-BE49-F238E27FC236}">
                  <a16:creationId xmlns:a16="http://schemas.microsoft.com/office/drawing/2014/main" id="{96BACA47-E22D-03ED-4974-512E71E14CED}"/>
                </a:ext>
              </a:extLst>
            </p:cNvPr>
            <p:cNvSpPr/>
            <p:nvPr/>
          </p:nvSpPr>
          <p:spPr>
            <a:xfrm>
              <a:off x="7469199"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2" name="object 289">
              <a:extLst>
                <a:ext uri="{FF2B5EF4-FFF2-40B4-BE49-F238E27FC236}">
                  <a16:creationId xmlns:a16="http://schemas.microsoft.com/office/drawing/2014/main" id="{E49930A4-8867-CE5C-1130-005F513F9A1B}"/>
                </a:ext>
              </a:extLst>
            </p:cNvPr>
            <p:cNvSpPr/>
            <p:nvPr/>
          </p:nvSpPr>
          <p:spPr>
            <a:xfrm>
              <a:off x="7410526"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3" name="object 290">
              <a:extLst>
                <a:ext uri="{FF2B5EF4-FFF2-40B4-BE49-F238E27FC236}">
                  <a16:creationId xmlns:a16="http://schemas.microsoft.com/office/drawing/2014/main" id="{F58C6919-7FC4-34C2-1AB5-D0F6CC63CB24}"/>
                </a:ext>
              </a:extLst>
            </p:cNvPr>
            <p:cNvSpPr/>
            <p:nvPr/>
          </p:nvSpPr>
          <p:spPr>
            <a:xfrm>
              <a:off x="7504476"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4" name="object 291">
              <a:extLst>
                <a:ext uri="{FF2B5EF4-FFF2-40B4-BE49-F238E27FC236}">
                  <a16:creationId xmlns:a16="http://schemas.microsoft.com/office/drawing/2014/main" id="{F89152F7-6F0B-0FEB-EE00-97C2078FBB31}"/>
                </a:ext>
              </a:extLst>
            </p:cNvPr>
            <p:cNvSpPr/>
            <p:nvPr/>
          </p:nvSpPr>
          <p:spPr>
            <a:xfrm>
              <a:off x="7445802"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5" name="object 292">
              <a:extLst>
                <a:ext uri="{FF2B5EF4-FFF2-40B4-BE49-F238E27FC236}">
                  <a16:creationId xmlns:a16="http://schemas.microsoft.com/office/drawing/2014/main" id="{BDB27472-D8DA-DFFD-E5A9-71F7811DB321}"/>
                </a:ext>
              </a:extLst>
            </p:cNvPr>
            <p:cNvSpPr/>
            <p:nvPr/>
          </p:nvSpPr>
          <p:spPr>
            <a:xfrm>
              <a:off x="7538234"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6" name="object 293">
              <a:extLst>
                <a:ext uri="{FF2B5EF4-FFF2-40B4-BE49-F238E27FC236}">
                  <a16:creationId xmlns:a16="http://schemas.microsoft.com/office/drawing/2014/main" id="{4F53F8BC-D41C-6A09-49C2-2907984057A8}"/>
                </a:ext>
              </a:extLst>
            </p:cNvPr>
            <p:cNvSpPr/>
            <p:nvPr/>
          </p:nvSpPr>
          <p:spPr>
            <a:xfrm>
              <a:off x="747956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7" name="object 294">
              <a:extLst>
                <a:ext uri="{FF2B5EF4-FFF2-40B4-BE49-F238E27FC236}">
                  <a16:creationId xmlns:a16="http://schemas.microsoft.com/office/drawing/2014/main" id="{55179EDC-AD64-30A3-E0B0-F9FA0E564F5D}"/>
                </a:ext>
              </a:extLst>
            </p:cNvPr>
            <p:cNvSpPr/>
            <p:nvPr/>
          </p:nvSpPr>
          <p:spPr>
            <a:xfrm>
              <a:off x="7587335" y="329842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8" name="object 295">
              <a:extLst>
                <a:ext uri="{FF2B5EF4-FFF2-40B4-BE49-F238E27FC236}">
                  <a16:creationId xmlns:a16="http://schemas.microsoft.com/office/drawing/2014/main" id="{21470EF6-589D-C08C-EE6E-68DE11CEA3CE}"/>
                </a:ext>
              </a:extLst>
            </p:cNvPr>
            <p:cNvSpPr/>
            <p:nvPr/>
          </p:nvSpPr>
          <p:spPr>
            <a:xfrm>
              <a:off x="7513696"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199" name="object 296">
              <a:extLst>
                <a:ext uri="{FF2B5EF4-FFF2-40B4-BE49-F238E27FC236}">
                  <a16:creationId xmlns:a16="http://schemas.microsoft.com/office/drawing/2014/main" id="{962D7BE9-AE13-1A7F-5E5C-B296958EC2D8}"/>
                </a:ext>
              </a:extLst>
            </p:cNvPr>
            <p:cNvSpPr/>
            <p:nvPr/>
          </p:nvSpPr>
          <p:spPr>
            <a:xfrm>
              <a:off x="7601957"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0" name="object 297">
              <a:extLst>
                <a:ext uri="{FF2B5EF4-FFF2-40B4-BE49-F238E27FC236}">
                  <a16:creationId xmlns:a16="http://schemas.microsoft.com/office/drawing/2014/main" id="{FFE63453-16CB-B3D7-B6F9-288BBEA66896}"/>
                </a:ext>
              </a:extLst>
            </p:cNvPr>
            <p:cNvSpPr/>
            <p:nvPr/>
          </p:nvSpPr>
          <p:spPr>
            <a:xfrm>
              <a:off x="7543282"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1" name="object 298">
              <a:extLst>
                <a:ext uri="{FF2B5EF4-FFF2-40B4-BE49-F238E27FC236}">
                  <a16:creationId xmlns:a16="http://schemas.microsoft.com/office/drawing/2014/main" id="{05391AA4-D632-AD22-9104-6CCE42C4E161}"/>
                </a:ext>
              </a:extLst>
            </p:cNvPr>
            <p:cNvSpPr/>
            <p:nvPr/>
          </p:nvSpPr>
          <p:spPr>
            <a:xfrm>
              <a:off x="7665301"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2" name="object 299">
              <a:extLst>
                <a:ext uri="{FF2B5EF4-FFF2-40B4-BE49-F238E27FC236}">
                  <a16:creationId xmlns:a16="http://schemas.microsoft.com/office/drawing/2014/main" id="{DD03D4BB-C5ED-8D68-CC20-157A41FCAA08}"/>
                </a:ext>
              </a:extLst>
            </p:cNvPr>
            <p:cNvSpPr/>
            <p:nvPr/>
          </p:nvSpPr>
          <p:spPr>
            <a:xfrm>
              <a:off x="7606627"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3" name="object 300">
              <a:extLst>
                <a:ext uri="{FF2B5EF4-FFF2-40B4-BE49-F238E27FC236}">
                  <a16:creationId xmlns:a16="http://schemas.microsoft.com/office/drawing/2014/main" id="{FC404194-8C57-65B7-24C6-4BC92DDE5533}"/>
                </a:ext>
              </a:extLst>
            </p:cNvPr>
            <p:cNvSpPr/>
            <p:nvPr/>
          </p:nvSpPr>
          <p:spPr>
            <a:xfrm>
              <a:off x="7695266"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4" name="object 301">
              <a:extLst>
                <a:ext uri="{FF2B5EF4-FFF2-40B4-BE49-F238E27FC236}">
                  <a16:creationId xmlns:a16="http://schemas.microsoft.com/office/drawing/2014/main" id="{BBA610C1-22EE-6F49-D2C1-6D1BC7E9F533}"/>
                </a:ext>
              </a:extLst>
            </p:cNvPr>
            <p:cNvSpPr/>
            <p:nvPr/>
          </p:nvSpPr>
          <p:spPr>
            <a:xfrm>
              <a:off x="7636591"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5" name="object 302">
              <a:extLst>
                <a:ext uri="{FF2B5EF4-FFF2-40B4-BE49-F238E27FC236}">
                  <a16:creationId xmlns:a16="http://schemas.microsoft.com/office/drawing/2014/main" id="{88A6B038-A2E2-58B6-AAB8-B9E3E339972C}"/>
                </a:ext>
              </a:extLst>
            </p:cNvPr>
            <p:cNvSpPr/>
            <p:nvPr/>
          </p:nvSpPr>
          <p:spPr>
            <a:xfrm>
              <a:off x="7719162"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6" name="object 303">
              <a:extLst>
                <a:ext uri="{FF2B5EF4-FFF2-40B4-BE49-F238E27FC236}">
                  <a16:creationId xmlns:a16="http://schemas.microsoft.com/office/drawing/2014/main" id="{3FEF5C08-B49A-02AF-8656-FC584DCC3950}"/>
                </a:ext>
              </a:extLst>
            </p:cNvPr>
            <p:cNvSpPr/>
            <p:nvPr/>
          </p:nvSpPr>
          <p:spPr>
            <a:xfrm>
              <a:off x="7660488"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7" name="object 304">
              <a:extLst>
                <a:ext uri="{FF2B5EF4-FFF2-40B4-BE49-F238E27FC236}">
                  <a16:creationId xmlns:a16="http://schemas.microsoft.com/office/drawing/2014/main" id="{4B1F69C1-CA57-A77E-E748-B22D69E67EA9}"/>
                </a:ext>
              </a:extLst>
            </p:cNvPr>
            <p:cNvSpPr/>
            <p:nvPr/>
          </p:nvSpPr>
          <p:spPr>
            <a:xfrm>
              <a:off x="7730541"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8" name="object 305">
              <a:extLst>
                <a:ext uri="{FF2B5EF4-FFF2-40B4-BE49-F238E27FC236}">
                  <a16:creationId xmlns:a16="http://schemas.microsoft.com/office/drawing/2014/main" id="{F456C54D-134C-EEC9-966B-1E472B546A35}"/>
                </a:ext>
              </a:extLst>
            </p:cNvPr>
            <p:cNvSpPr/>
            <p:nvPr/>
          </p:nvSpPr>
          <p:spPr>
            <a:xfrm>
              <a:off x="7671867"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09" name="object 306">
              <a:extLst>
                <a:ext uri="{FF2B5EF4-FFF2-40B4-BE49-F238E27FC236}">
                  <a16:creationId xmlns:a16="http://schemas.microsoft.com/office/drawing/2014/main" id="{98FE2B4D-69C9-B118-D35B-08E002D8F370}"/>
                </a:ext>
              </a:extLst>
            </p:cNvPr>
            <p:cNvSpPr/>
            <p:nvPr/>
          </p:nvSpPr>
          <p:spPr>
            <a:xfrm>
              <a:off x="7755576"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0" name="object 307">
              <a:extLst>
                <a:ext uri="{FF2B5EF4-FFF2-40B4-BE49-F238E27FC236}">
                  <a16:creationId xmlns:a16="http://schemas.microsoft.com/office/drawing/2014/main" id="{694259CC-FC4E-2889-F9B8-C605E6978119}"/>
                </a:ext>
              </a:extLst>
            </p:cNvPr>
            <p:cNvSpPr/>
            <p:nvPr/>
          </p:nvSpPr>
          <p:spPr>
            <a:xfrm>
              <a:off x="7696902"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1" name="object 308">
              <a:extLst>
                <a:ext uri="{FF2B5EF4-FFF2-40B4-BE49-F238E27FC236}">
                  <a16:creationId xmlns:a16="http://schemas.microsoft.com/office/drawing/2014/main" id="{A60A57F1-7CF7-051F-399E-B84C5B1D8327}"/>
                </a:ext>
              </a:extLst>
            </p:cNvPr>
            <p:cNvSpPr/>
            <p:nvPr/>
          </p:nvSpPr>
          <p:spPr>
            <a:xfrm>
              <a:off x="7816643"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2" name="object 309">
              <a:extLst>
                <a:ext uri="{FF2B5EF4-FFF2-40B4-BE49-F238E27FC236}">
                  <a16:creationId xmlns:a16="http://schemas.microsoft.com/office/drawing/2014/main" id="{C6F013B6-21DF-53F1-1EA9-9015C89DF3F5}"/>
                </a:ext>
              </a:extLst>
            </p:cNvPr>
            <p:cNvSpPr/>
            <p:nvPr/>
          </p:nvSpPr>
          <p:spPr>
            <a:xfrm>
              <a:off x="775797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3" name="object 310">
              <a:extLst>
                <a:ext uri="{FF2B5EF4-FFF2-40B4-BE49-F238E27FC236}">
                  <a16:creationId xmlns:a16="http://schemas.microsoft.com/office/drawing/2014/main" id="{FF90FC1A-3E5F-93B1-DBD5-F77CFA216FA9}"/>
                </a:ext>
              </a:extLst>
            </p:cNvPr>
            <p:cNvSpPr/>
            <p:nvPr/>
          </p:nvSpPr>
          <p:spPr>
            <a:xfrm>
              <a:off x="7876196"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4" name="object 311">
              <a:extLst>
                <a:ext uri="{FF2B5EF4-FFF2-40B4-BE49-F238E27FC236}">
                  <a16:creationId xmlns:a16="http://schemas.microsoft.com/office/drawing/2014/main" id="{EF803221-F648-6F84-A6B8-7FF481788054}"/>
                </a:ext>
              </a:extLst>
            </p:cNvPr>
            <p:cNvSpPr/>
            <p:nvPr/>
          </p:nvSpPr>
          <p:spPr>
            <a:xfrm>
              <a:off x="7817523"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5" name="object 312">
              <a:extLst>
                <a:ext uri="{FF2B5EF4-FFF2-40B4-BE49-F238E27FC236}">
                  <a16:creationId xmlns:a16="http://schemas.microsoft.com/office/drawing/2014/main" id="{99B20024-B0F4-52D1-2F26-89C8272E317F}"/>
                </a:ext>
              </a:extLst>
            </p:cNvPr>
            <p:cNvSpPr/>
            <p:nvPr/>
          </p:nvSpPr>
          <p:spPr>
            <a:xfrm>
              <a:off x="7900091"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6" name="object 313">
              <a:extLst>
                <a:ext uri="{FF2B5EF4-FFF2-40B4-BE49-F238E27FC236}">
                  <a16:creationId xmlns:a16="http://schemas.microsoft.com/office/drawing/2014/main" id="{B9A382AC-C6F5-B883-3AD5-FA6D1FA2AACB}"/>
                </a:ext>
              </a:extLst>
            </p:cNvPr>
            <p:cNvSpPr/>
            <p:nvPr/>
          </p:nvSpPr>
          <p:spPr>
            <a:xfrm>
              <a:off x="7841417"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7" name="object 314">
              <a:extLst>
                <a:ext uri="{FF2B5EF4-FFF2-40B4-BE49-F238E27FC236}">
                  <a16:creationId xmlns:a16="http://schemas.microsoft.com/office/drawing/2014/main" id="{73278DDE-D212-06F4-E93E-C3F5DFF65E78}"/>
                </a:ext>
              </a:extLst>
            </p:cNvPr>
            <p:cNvSpPr/>
            <p:nvPr/>
          </p:nvSpPr>
          <p:spPr>
            <a:xfrm>
              <a:off x="7928539"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8" name="object 315">
              <a:extLst>
                <a:ext uri="{FF2B5EF4-FFF2-40B4-BE49-F238E27FC236}">
                  <a16:creationId xmlns:a16="http://schemas.microsoft.com/office/drawing/2014/main" id="{A5A3BCF8-C39E-EF57-7A58-E4DA309515F8}"/>
                </a:ext>
              </a:extLst>
            </p:cNvPr>
            <p:cNvSpPr/>
            <p:nvPr/>
          </p:nvSpPr>
          <p:spPr>
            <a:xfrm>
              <a:off x="7869865"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19" name="object 316">
              <a:extLst>
                <a:ext uri="{FF2B5EF4-FFF2-40B4-BE49-F238E27FC236}">
                  <a16:creationId xmlns:a16="http://schemas.microsoft.com/office/drawing/2014/main" id="{FDE78AEC-9841-74CE-9421-8F0B8F2AB04A}"/>
                </a:ext>
              </a:extLst>
            </p:cNvPr>
            <p:cNvSpPr/>
            <p:nvPr/>
          </p:nvSpPr>
          <p:spPr>
            <a:xfrm>
              <a:off x="7997571" y="3279195"/>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0" name="object 317">
              <a:extLst>
                <a:ext uri="{FF2B5EF4-FFF2-40B4-BE49-F238E27FC236}">
                  <a16:creationId xmlns:a16="http://schemas.microsoft.com/office/drawing/2014/main" id="{B8258416-853F-807F-D789-B59ED7246D72}"/>
                </a:ext>
              </a:extLst>
            </p:cNvPr>
            <p:cNvSpPr/>
            <p:nvPr/>
          </p:nvSpPr>
          <p:spPr>
            <a:xfrm>
              <a:off x="7938900" y="3337863"/>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1" name="object 318">
              <a:extLst>
                <a:ext uri="{FF2B5EF4-FFF2-40B4-BE49-F238E27FC236}">
                  <a16:creationId xmlns:a16="http://schemas.microsoft.com/office/drawing/2014/main" id="{6F9581EA-6740-39A4-A3DC-0E388D59AA3D}"/>
                </a:ext>
              </a:extLst>
            </p:cNvPr>
            <p:cNvSpPr/>
            <p:nvPr/>
          </p:nvSpPr>
          <p:spPr>
            <a:xfrm>
              <a:off x="8031713" y="3310298"/>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2" name="object 319">
              <a:extLst>
                <a:ext uri="{FF2B5EF4-FFF2-40B4-BE49-F238E27FC236}">
                  <a16:creationId xmlns:a16="http://schemas.microsoft.com/office/drawing/2014/main" id="{1D89FA8A-2E80-D0E7-47CE-7CA975D0ED8F}"/>
                </a:ext>
              </a:extLst>
            </p:cNvPr>
            <p:cNvSpPr/>
            <p:nvPr/>
          </p:nvSpPr>
          <p:spPr>
            <a:xfrm>
              <a:off x="7973038" y="3368964"/>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3" name="object 320">
              <a:extLst>
                <a:ext uri="{FF2B5EF4-FFF2-40B4-BE49-F238E27FC236}">
                  <a16:creationId xmlns:a16="http://schemas.microsoft.com/office/drawing/2014/main" id="{A8C5CBDC-44B6-E6DD-A2F6-9ECEA84F6B57}"/>
                </a:ext>
              </a:extLst>
            </p:cNvPr>
            <p:cNvSpPr/>
            <p:nvPr/>
          </p:nvSpPr>
          <p:spPr>
            <a:xfrm>
              <a:off x="8055988" y="3310298"/>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4" name="object 321">
              <a:extLst>
                <a:ext uri="{FF2B5EF4-FFF2-40B4-BE49-F238E27FC236}">
                  <a16:creationId xmlns:a16="http://schemas.microsoft.com/office/drawing/2014/main" id="{7118EDB9-83F6-237F-F602-14D002FD8F83}"/>
                </a:ext>
              </a:extLst>
            </p:cNvPr>
            <p:cNvSpPr/>
            <p:nvPr/>
          </p:nvSpPr>
          <p:spPr>
            <a:xfrm>
              <a:off x="7997315" y="3368964"/>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5" name="object 322">
              <a:extLst>
                <a:ext uri="{FF2B5EF4-FFF2-40B4-BE49-F238E27FC236}">
                  <a16:creationId xmlns:a16="http://schemas.microsoft.com/office/drawing/2014/main" id="{91037E5C-11E1-B209-AE5B-39576C5A0630}"/>
                </a:ext>
              </a:extLst>
            </p:cNvPr>
            <p:cNvSpPr/>
            <p:nvPr/>
          </p:nvSpPr>
          <p:spPr>
            <a:xfrm>
              <a:off x="8216436"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6" name="object 323">
              <a:extLst>
                <a:ext uri="{FF2B5EF4-FFF2-40B4-BE49-F238E27FC236}">
                  <a16:creationId xmlns:a16="http://schemas.microsoft.com/office/drawing/2014/main" id="{8CB7B153-4B4B-92CF-70A9-0D14B88C3119}"/>
                </a:ext>
              </a:extLst>
            </p:cNvPr>
            <p:cNvSpPr/>
            <p:nvPr/>
          </p:nvSpPr>
          <p:spPr>
            <a:xfrm>
              <a:off x="8157762"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7" name="object 324">
              <a:extLst>
                <a:ext uri="{FF2B5EF4-FFF2-40B4-BE49-F238E27FC236}">
                  <a16:creationId xmlns:a16="http://schemas.microsoft.com/office/drawing/2014/main" id="{5045095A-905E-E0B3-ED7C-8F942A72079D}"/>
                </a:ext>
              </a:extLst>
            </p:cNvPr>
            <p:cNvSpPr/>
            <p:nvPr/>
          </p:nvSpPr>
          <p:spPr>
            <a:xfrm>
              <a:off x="8250950"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8" name="object 325">
              <a:extLst>
                <a:ext uri="{FF2B5EF4-FFF2-40B4-BE49-F238E27FC236}">
                  <a16:creationId xmlns:a16="http://schemas.microsoft.com/office/drawing/2014/main" id="{4009BE4A-A335-DB42-E260-6726546A64F2}"/>
                </a:ext>
              </a:extLst>
            </p:cNvPr>
            <p:cNvSpPr/>
            <p:nvPr/>
          </p:nvSpPr>
          <p:spPr>
            <a:xfrm>
              <a:off x="8192279"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29" name="object 326">
              <a:extLst>
                <a:ext uri="{FF2B5EF4-FFF2-40B4-BE49-F238E27FC236}">
                  <a16:creationId xmlns:a16="http://schemas.microsoft.com/office/drawing/2014/main" id="{058482EF-5B6F-1410-9FA3-864FCFEC0B23}"/>
                </a:ext>
              </a:extLst>
            </p:cNvPr>
            <p:cNvSpPr/>
            <p:nvPr/>
          </p:nvSpPr>
          <p:spPr>
            <a:xfrm>
              <a:off x="8266882"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0" name="object 327">
              <a:extLst>
                <a:ext uri="{FF2B5EF4-FFF2-40B4-BE49-F238E27FC236}">
                  <a16:creationId xmlns:a16="http://schemas.microsoft.com/office/drawing/2014/main" id="{6867DC95-EA18-9C8A-DD95-8AEB066D7E30}"/>
                </a:ext>
              </a:extLst>
            </p:cNvPr>
            <p:cNvSpPr/>
            <p:nvPr/>
          </p:nvSpPr>
          <p:spPr>
            <a:xfrm>
              <a:off x="8208208"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1" name="object 328">
              <a:extLst>
                <a:ext uri="{FF2B5EF4-FFF2-40B4-BE49-F238E27FC236}">
                  <a16:creationId xmlns:a16="http://schemas.microsoft.com/office/drawing/2014/main" id="{5BECD1A1-FEF0-5E10-98FF-F1FB8CC1E2E5}"/>
                </a:ext>
              </a:extLst>
            </p:cNvPr>
            <p:cNvSpPr/>
            <p:nvPr/>
          </p:nvSpPr>
          <p:spPr>
            <a:xfrm>
              <a:off x="8333262"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2" name="object 329">
              <a:extLst>
                <a:ext uri="{FF2B5EF4-FFF2-40B4-BE49-F238E27FC236}">
                  <a16:creationId xmlns:a16="http://schemas.microsoft.com/office/drawing/2014/main" id="{F4F06FBC-12F8-0974-CE56-5EFB3FFADE4F}"/>
                </a:ext>
              </a:extLst>
            </p:cNvPr>
            <p:cNvSpPr/>
            <p:nvPr/>
          </p:nvSpPr>
          <p:spPr>
            <a:xfrm>
              <a:off x="8274588"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3" name="object 330">
              <a:extLst>
                <a:ext uri="{FF2B5EF4-FFF2-40B4-BE49-F238E27FC236}">
                  <a16:creationId xmlns:a16="http://schemas.microsoft.com/office/drawing/2014/main" id="{28371AC2-49D7-47E2-24A4-E9419A5F7AB9}"/>
                </a:ext>
              </a:extLst>
            </p:cNvPr>
            <p:cNvSpPr/>
            <p:nvPr/>
          </p:nvSpPr>
          <p:spPr>
            <a:xfrm>
              <a:off x="8378021"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4" name="object 331">
              <a:extLst>
                <a:ext uri="{FF2B5EF4-FFF2-40B4-BE49-F238E27FC236}">
                  <a16:creationId xmlns:a16="http://schemas.microsoft.com/office/drawing/2014/main" id="{F8B18DA4-81B4-8E96-A9A0-95117BC70E76}"/>
                </a:ext>
              </a:extLst>
            </p:cNvPr>
            <p:cNvSpPr/>
            <p:nvPr/>
          </p:nvSpPr>
          <p:spPr>
            <a:xfrm>
              <a:off x="8319346"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5" name="object 332">
              <a:extLst>
                <a:ext uri="{FF2B5EF4-FFF2-40B4-BE49-F238E27FC236}">
                  <a16:creationId xmlns:a16="http://schemas.microsoft.com/office/drawing/2014/main" id="{26FC46A7-AFCD-D5D2-DEC4-FAFC58E92D8C}"/>
                </a:ext>
              </a:extLst>
            </p:cNvPr>
            <p:cNvSpPr/>
            <p:nvPr/>
          </p:nvSpPr>
          <p:spPr>
            <a:xfrm>
              <a:off x="8406847"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6" name="object 333">
              <a:extLst>
                <a:ext uri="{FF2B5EF4-FFF2-40B4-BE49-F238E27FC236}">
                  <a16:creationId xmlns:a16="http://schemas.microsoft.com/office/drawing/2014/main" id="{76149519-4879-780C-8AAE-89323FB8CCB8}"/>
                </a:ext>
              </a:extLst>
            </p:cNvPr>
            <p:cNvSpPr/>
            <p:nvPr/>
          </p:nvSpPr>
          <p:spPr>
            <a:xfrm>
              <a:off x="8348171"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7" name="object 334">
              <a:extLst>
                <a:ext uri="{FF2B5EF4-FFF2-40B4-BE49-F238E27FC236}">
                  <a16:creationId xmlns:a16="http://schemas.microsoft.com/office/drawing/2014/main" id="{201C5372-9415-0B88-FDA4-4FB42FA41A57}"/>
                </a:ext>
              </a:extLst>
            </p:cNvPr>
            <p:cNvSpPr/>
            <p:nvPr/>
          </p:nvSpPr>
          <p:spPr>
            <a:xfrm>
              <a:off x="8418984"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8" name="object 335">
              <a:extLst>
                <a:ext uri="{FF2B5EF4-FFF2-40B4-BE49-F238E27FC236}">
                  <a16:creationId xmlns:a16="http://schemas.microsoft.com/office/drawing/2014/main" id="{C590DC30-3771-0480-606B-EFA7EBBF23D1}"/>
                </a:ext>
              </a:extLst>
            </p:cNvPr>
            <p:cNvSpPr/>
            <p:nvPr/>
          </p:nvSpPr>
          <p:spPr>
            <a:xfrm>
              <a:off x="8360310"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39" name="object 336">
              <a:extLst>
                <a:ext uri="{FF2B5EF4-FFF2-40B4-BE49-F238E27FC236}">
                  <a16:creationId xmlns:a16="http://schemas.microsoft.com/office/drawing/2014/main" id="{A26EE79C-B165-BDB8-C715-FD9CCE260157}"/>
                </a:ext>
              </a:extLst>
            </p:cNvPr>
            <p:cNvSpPr/>
            <p:nvPr/>
          </p:nvSpPr>
          <p:spPr>
            <a:xfrm>
              <a:off x="8457673"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0" name="object 337">
              <a:extLst>
                <a:ext uri="{FF2B5EF4-FFF2-40B4-BE49-F238E27FC236}">
                  <a16:creationId xmlns:a16="http://schemas.microsoft.com/office/drawing/2014/main" id="{772E29D6-16E5-FD53-8366-D52D49EB4B33}"/>
                </a:ext>
              </a:extLst>
            </p:cNvPr>
            <p:cNvSpPr/>
            <p:nvPr/>
          </p:nvSpPr>
          <p:spPr>
            <a:xfrm>
              <a:off x="8399001"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1" name="object 338">
              <a:extLst>
                <a:ext uri="{FF2B5EF4-FFF2-40B4-BE49-F238E27FC236}">
                  <a16:creationId xmlns:a16="http://schemas.microsoft.com/office/drawing/2014/main" id="{C68CEAD4-6949-D74A-EC75-A232CB1DE411}"/>
                </a:ext>
              </a:extLst>
            </p:cNvPr>
            <p:cNvSpPr/>
            <p:nvPr/>
          </p:nvSpPr>
          <p:spPr>
            <a:xfrm>
              <a:off x="8513431"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2" name="object 339">
              <a:extLst>
                <a:ext uri="{FF2B5EF4-FFF2-40B4-BE49-F238E27FC236}">
                  <a16:creationId xmlns:a16="http://schemas.microsoft.com/office/drawing/2014/main" id="{6193A38D-DF05-AAFD-20AE-78E9E8D5ACBB}"/>
                </a:ext>
              </a:extLst>
            </p:cNvPr>
            <p:cNvSpPr/>
            <p:nvPr/>
          </p:nvSpPr>
          <p:spPr>
            <a:xfrm>
              <a:off x="8454758"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3" name="object 340">
              <a:extLst>
                <a:ext uri="{FF2B5EF4-FFF2-40B4-BE49-F238E27FC236}">
                  <a16:creationId xmlns:a16="http://schemas.microsoft.com/office/drawing/2014/main" id="{BA6BF8C0-C1EF-DB09-8DC2-1630E01ED008}"/>
                </a:ext>
              </a:extLst>
            </p:cNvPr>
            <p:cNvSpPr/>
            <p:nvPr/>
          </p:nvSpPr>
          <p:spPr>
            <a:xfrm>
              <a:off x="8527087"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4" name="object 341">
              <a:extLst>
                <a:ext uri="{FF2B5EF4-FFF2-40B4-BE49-F238E27FC236}">
                  <a16:creationId xmlns:a16="http://schemas.microsoft.com/office/drawing/2014/main" id="{7E07A959-98D9-941E-414B-0E2D25758E60}"/>
                </a:ext>
              </a:extLst>
            </p:cNvPr>
            <p:cNvSpPr/>
            <p:nvPr/>
          </p:nvSpPr>
          <p:spPr>
            <a:xfrm>
              <a:off x="8468413"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5" name="object 342">
              <a:extLst>
                <a:ext uri="{FF2B5EF4-FFF2-40B4-BE49-F238E27FC236}">
                  <a16:creationId xmlns:a16="http://schemas.microsoft.com/office/drawing/2014/main" id="{6F5FB612-6CCD-D025-A690-F9119BF7FE17}"/>
                </a:ext>
              </a:extLst>
            </p:cNvPr>
            <p:cNvSpPr/>
            <p:nvPr/>
          </p:nvSpPr>
          <p:spPr>
            <a:xfrm>
              <a:off x="8563121"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6" name="object 343">
              <a:extLst>
                <a:ext uri="{FF2B5EF4-FFF2-40B4-BE49-F238E27FC236}">
                  <a16:creationId xmlns:a16="http://schemas.microsoft.com/office/drawing/2014/main" id="{952BE945-7E77-8155-45D8-C352A554BF91}"/>
                </a:ext>
              </a:extLst>
            </p:cNvPr>
            <p:cNvSpPr/>
            <p:nvPr/>
          </p:nvSpPr>
          <p:spPr>
            <a:xfrm>
              <a:off x="8504448"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7" name="object 344">
              <a:extLst>
                <a:ext uri="{FF2B5EF4-FFF2-40B4-BE49-F238E27FC236}">
                  <a16:creationId xmlns:a16="http://schemas.microsoft.com/office/drawing/2014/main" id="{40C32299-F951-F12F-94DF-53A67F9C1A5B}"/>
                </a:ext>
              </a:extLst>
            </p:cNvPr>
            <p:cNvSpPr/>
            <p:nvPr/>
          </p:nvSpPr>
          <p:spPr>
            <a:xfrm>
              <a:off x="8605222"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8" name="object 345">
              <a:extLst>
                <a:ext uri="{FF2B5EF4-FFF2-40B4-BE49-F238E27FC236}">
                  <a16:creationId xmlns:a16="http://schemas.microsoft.com/office/drawing/2014/main" id="{7550059F-FD88-B10F-8AF7-3CC458523DAE}"/>
                </a:ext>
              </a:extLst>
            </p:cNvPr>
            <p:cNvSpPr/>
            <p:nvPr/>
          </p:nvSpPr>
          <p:spPr>
            <a:xfrm>
              <a:off x="8546549"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49" name="object 346">
              <a:extLst>
                <a:ext uri="{FF2B5EF4-FFF2-40B4-BE49-F238E27FC236}">
                  <a16:creationId xmlns:a16="http://schemas.microsoft.com/office/drawing/2014/main" id="{1FD9499A-F094-EA19-A860-000B9EE985C6}"/>
                </a:ext>
              </a:extLst>
            </p:cNvPr>
            <p:cNvSpPr/>
            <p:nvPr/>
          </p:nvSpPr>
          <p:spPr>
            <a:xfrm>
              <a:off x="8655292"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0" name="object 347">
              <a:extLst>
                <a:ext uri="{FF2B5EF4-FFF2-40B4-BE49-F238E27FC236}">
                  <a16:creationId xmlns:a16="http://schemas.microsoft.com/office/drawing/2014/main" id="{BD35C551-DC03-13C1-AE67-421DD54A15E4}"/>
                </a:ext>
              </a:extLst>
            </p:cNvPr>
            <p:cNvSpPr/>
            <p:nvPr/>
          </p:nvSpPr>
          <p:spPr>
            <a:xfrm>
              <a:off x="8596619"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1" name="object 348">
              <a:extLst>
                <a:ext uri="{FF2B5EF4-FFF2-40B4-BE49-F238E27FC236}">
                  <a16:creationId xmlns:a16="http://schemas.microsoft.com/office/drawing/2014/main" id="{FAB4E5E1-25A1-B227-193C-D81B8B96A603}"/>
                </a:ext>
              </a:extLst>
            </p:cNvPr>
            <p:cNvSpPr/>
            <p:nvPr/>
          </p:nvSpPr>
          <p:spPr>
            <a:xfrm>
              <a:off x="8722428"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2" name="object 349">
              <a:extLst>
                <a:ext uri="{FF2B5EF4-FFF2-40B4-BE49-F238E27FC236}">
                  <a16:creationId xmlns:a16="http://schemas.microsoft.com/office/drawing/2014/main" id="{AACA0FA0-8217-CC6D-CE63-66A4E00DF3CB}"/>
                </a:ext>
              </a:extLst>
            </p:cNvPr>
            <p:cNvSpPr/>
            <p:nvPr/>
          </p:nvSpPr>
          <p:spPr>
            <a:xfrm>
              <a:off x="8663754"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3" name="object 350">
              <a:extLst>
                <a:ext uri="{FF2B5EF4-FFF2-40B4-BE49-F238E27FC236}">
                  <a16:creationId xmlns:a16="http://schemas.microsoft.com/office/drawing/2014/main" id="{FCD84CBE-BA70-E56F-A8F5-90A63A2550EA}"/>
                </a:ext>
              </a:extLst>
            </p:cNvPr>
            <p:cNvSpPr/>
            <p:nvPr/>
          </p:nvSpPr>
          <p:spPr>
            <a:xfrm>
              <a:off x="8773635"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4" name="object 351">
              <a:extLst>
                <a:ext uri="{FF2B5EF4-FFF2-40B4-BE49-F238E27FC236}">
                  <a16:creationId xmlns:a16="http://schemas.microsoft.com/office/drawing/2014/main" id="{FB4D3BD9-BA8B-7D53-8C49-E63E49DB40B9}"/>
                </a:ext>
              </a:extLst>
            </p:cNvPr>
            <p:cNvSpPr/>
            <p:nvPr/>
          </p:nvSpPr>
          <p:spPr>
            <a:xfrm>
              <a:off x="8714961"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5" name="object 352">
              <a:extLst>
                <a:ext uri="{FF2B5EF4-FFF2-40B4-BE49-F238E27FC236}">
                  <a16:creationId xmlns:a16="http://schemas.microsoft.com/office/drawing/2014/main" id="{554387E9-39E9-B973-0D1F-A1CDA70EAFE8}"/>
                </a:ext>
              </a:extLst>
            </p:cNvPr>
            <p:cNvSpPr/>
            <p:nvPr/>
          </p:nvSpPr>
          <p:spPr>
            <a:xfrm>
              <a:off x="8813463"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6" name="object 353">
              <a:extLst>
                <a:ext uri="{FF2B5EF4-FFF2-40B4-BE49-F238E27FC236}">
                  <a16:creationId xmlns:a16="http://schemas.microsoft.com/office/drawing/2014/main" id="{BCEB5C5D-4CBF-1CEB-624E-3400808CEA3F}"/>
                </a:ext>
              </a:extLst>
            </p:cNvPr>
            <p:cNvSpPr/>
            <p:nvPr/>
          </p:nvSpPr>
          <p:spPr>
            <a:xfrm>
              <a:off x="8754790"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7" name="object 354">
              <a:extLst>
                <a:ext uri="{FF2B5EF4-FFF2-40B4-BE49-F238E27FC236}">
                  <a16:creationId xmlns:a16="http://schemas.microsoft.com/office/drawing/2014/main" id="{060BE36B-E699-BD63-F4F1-0396B4A8FF84}"/>
                </a:ext>
              </a:extLst>
            </p:cNvPr>
            <p:cNvSpPr/>
            <p:nvPr/>
          </p:nvSpPr>
          <p:spPr>
            <a:xfrm>
              <a:off x="8857462"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8" name="object 355">
              <a:extLst>
                <a:ext uri="{FF2B5EF4-FFF2-40B4-BE49-F238E27FC236}">
                  <a16:creationId xmlns:a16="http://schemas.microsoft.com/office/drawing/2014/main" id="{85BD6833-B357-4989-0D7E-BCAC5DAB98F5}"/>
                </a:ext>
              </a:extLst>
            </p:cNvPr>
            <p:cNvSpPr/>
            <p:nvPr/>
          </p:nvSpPr>
          <p:spPr>
            <a:xfrm>
              <a:off x="8798790"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59" name="object 356">
              <a:extLst>
                <a:ext uri="{FF2B5EF4-FFF2-40B4-BE49-F238E27FC236}">
                  <a16:creationId xmlns:a16="http://schemas.microsoft.com/office/drawing/2014/main" id="{7C4EE5BA-D6B2-8584-CEEB-32575D7F7818}"/>
                </a:ext>
              </a:extLst>
            </p:cNvPr>
            <p:cNvSpPr/>
            <p:nvPr/>
          </p:nvSpPr>
          <p:spPr>
            <a:xfrm>
              <a:off x="8871116"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0" name="object 357">
              <a:extLst>
                <a:ext uri="{FF2B5EF4-FFF2-40B4-BE49-F238E27FC236}">
                  <a16:creationId xmlns:a16="http://schemas.microsoft.com/office/drawing/2014/main" id="{BE7D0A8A-7708-A133-162B-1EE84EA1570F}"/>
                </a:ext>
              </a:extLst>
            </p:cNvPr>
            <p:cNvSpPr/>
            <p:nvPr/>
          </p:nvSpPr>
          <p:spPr>
            <a:xfrm>
              <a:off x="8812443"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1" name="object 358">
              <a:extLst>
                <a:ext uri="{FF2B5EF4-FFF2-40B4-BE49-F238E27FC236}">
                  <a16:creationId xmlns:a16="http://schemas.microsoft.com/office/drawing/2014/main" id="{204D5248-80F8-D5FB-A0AF-13EB339A59BC}"/>
                </a:ext>
              </a:extLst>
            </p:cNvPr>
            <p:cNvSpPr/>
            <p:nvPr/>
          </p:nvSpPr>
          <p:spPr>
            <a:xfrm>
              <a:off x="8887048"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2" name="object 359">
              <a:extLst>
                <a:ext uri="{FF2B5EF4-FFF2-40B4-BE49-F238E27FC236}">
                  <a16:creationId xmlns:a16="http://schemas.microsoft.com/office/drawing/2014/main" id="{157F6D41-3CEA-AED7-A8CD-D40301F01799}"/>
                </a:ext>
              </a:extLst>
            </p:cNvPr>
            <p:cNvSpPr/>
            <p:nvPr/>
          </p:nvSpPr>
          <p:spPr>
            <a:xfrm>
              <a:off x="8828374"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3" name="object 360">
              <a:extLst>
                <a:ext uri="{FF2B5EF4-FFF2-40B4-BE49-F238E27FC236}">
                  <a16:creationId xmlns:a16="http://schemas.microsoft.com/office/drawing/2014/main" id="{2AA29D8C-C3CB-B819-CD24-29B574127736}"/>
                </a:ext>
              </a:extLst>
            </p:cNvPr>
            <p:cNvSpPr/>
            <p:nvPr/>
          </p:nvSpPr>
          <p:spPr>
            <a:xfrm>
              <a:off x="8924601"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4" name="object 361">
              <a:extLst>
                <a:ext uri="{FF2B5EF4-FFF2-40B4-BE49-F238E27FC236}">
                  <a16:creationId xmlns:a16="http://schemas.microsoft.com/office/drawing/2014/main" id="{A224B4BB-84AF-4A26-2F77-C03E8F9B1DE0}"/>
                </a:ext>
              </a:extLst>
            </p:cNvPr>
            <p:cNvSpPr/>
            <p:nvPr/>
          </p:nvSpPr>
          <p:spPr>
            <a:xfrm>
              <a:off x="8865927"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5" name="object 362">
              <a:extLst>
                <a:ext uri="{FF2B5EF4-FFF2-40B4-BE49-F238E27FC236}">
                  <a16:creationId xmlns:a16="http://schemas.microsoft.com/office/drawing/2014/main" id="{76B30323-7197-E448-4498-F26A2B812C92}"/>
                </a:ext>
              </a:extLst>
            </p:cNvPr>
            <p:cNvSpPr/>
            <p:nvPr/>
          </p:nvSpPr>
          <p:spPr>
            <a:xfrm>
              <a:off x="8938255"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6" name="object 363">
              <a:extLst>
                <a:ext uri="{FF2B5EF4-FFF2-40B4-BE49-F238E27FC236}">
                  <a16:creationId xmlns:a16="http://schemas.microsoft.com/office/drawing/2014/main" id="{3859FC88-7709-365C-C288-3087364F9FA6}"/>
                </a:ext>
              </a:extLst>
            </p:cNvPr>
            <p:cNvSpPr/>
            <p:nvPr/>
          </p:nvSpPr>
          <p:spPr>
            <a:xfrm>
              <a:off x="8879581"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7" name="object 364">
              <a:extLst>
                <a:ext uri="{FF2B5EF4-FFF2-40B4-BE49-F238E27FC236}">
                  <a16:creationId xmlns:a16="http://schemas.microsoft.com/office/drawing/2014/main" id="{1380CD90-5CD7-9B56-4556-1713D88AE2D1}"/>
                </a:ext>
              </a:extLst>
            </p:cNvPr>
            <p:cNvSpPr/>
            <p:nvPr/>
          </p:nvSpPr>
          <p:spPr>
            <a:xfrm>
              <a:off x="8969356"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8" name="object 365">
              <a:extLst>
                <a:ext uri="{FF2B5EF4-FFF2-40B4-BE49-F238E27FC236}">
                  <a16:creationId xmlns:a16="http://schemas.microsoft.com/office/drawing/2014/main" id="{D797C0E0-CE93-27E2-9163-448B048501C4}"/>
                </a:ext>
              </a:extLst>
            </p:cNvPr>
            <p:cNvSpPr/>
            <p:nvPr/>
          </p:nvSpPr>
          <p:spPr>
            <a:xfrm>
              <a:off x="8910684"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69" name="object 366">
              <a:extLst>
                <a:ext uri="{FF2B5EF4-FFF2-40B4-BE49-F238E27FC236}">
                  <a16:creationId xmlns:a16="http://schemas.microsoft.com/office/drawing/2014/main" id="{4630B896-9A6E-C9F8-06CA-8993C6F59800}"/>
                </a:ext>
              </a:extLst>
            </p:cNvPr>
            <p:cNvSpPr/>
            <p:nvPr/>
          </p:nvSpPr>
          <p:spPr>
            <a:xfrm>
              <a:off x="9013737"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0" name="object 367">
              <a:extLst>
                <a:ext uri="{FF2B5EF4-FFF2-40B4-BE49-F238E27FC236}">
                  <a16:creationId xmlns:a16="http://schemas.microsoft.com/office/drawing/2014/main" id="{8C88EFEE-74E7-0FFD-41C9-AE8BB436E49F}"/>
                </a:ext>
              </a:extLst>
            </p:cNvPr>
            <p:cNvSpPr/>
            <p:nvPr/>
          </p:nvSpPr>
          <p:spPr>
            <a:xfrm>
              <a:off x="8955062"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1" name="object 368">
              <a:extLst>
                <a:ext uri="{FF2B5EF4-FFF2-40B4-BE49-F238E27FC236}">
                  <a16:creationId xmlns:a16="http://schemas.microsoft.com/office/drawing/2014/main" id="{026C89D6-EDC2-5926-325B-E9B66619EA57}"/>
                </a:ext>
              </a:extLst>
            </p:cNvPr>
            <p:cNvSpPr/>
            <p:nvPr/>
          </p:nvSpPr>
          <p:spPr>
            <a:xfrm>
              <a:off x="9074804"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2" name="object 369">
              <a:extLst>
                <a:ext uri="{FF2B5EF4-FFF2-40B4-BE49-F238E27FC236}">
                  <a16:creationId xmlns:a16="http://schemas.microsoft.com/office/drawing/2014/main" id="{9F7F2883-9ECE-0158-A5FF-E1F12F43951C}"/>
                </a:ext>
              </a:extLst>
            </p:cNvPr>
            <p:cNvSpPr/>
            <p:nvPr/>
          </p:nvSpPr>
          <p:spPr>
            <a:xfrm>
              <a:off x="9016132"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3" name="object 370">
              <a:extLst>
                <a:ext uri="{FF2B5EF4-FFF2-40B4-BE49-F238E27FC236}">
                  <a16:creationId xmlns:a16="http://schemas.microsoft.com/office/drawing/2014/main" id="{2DAAAE8A-901C-5196-5D1C-2363B86D2AC8}"/>
                </a:ext>
              </a:extLst>
            </p:cNvPr>
            <p:cNvSpPr/>
            <p:nvPr/>
          </p:nvSpPr>
          <p:spPr>
            <a:xfrm>
              <a:off x="9180251"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4" name="object 371">
              <a:extLst>
                <a:ext uri="{FF2B5EF4-FFF2-40B4-BE49-F238E27FC236}">
                  <a16:creationId xmlns:a16="http://schemas.microsoft.com/office/drawing/2014/main" id="{BF282184-5E70-150C-BE02-9DBAFF576191}"/>
                </a:ext>
              </a:extLst>
            </p:cNvPr>
            <p:cNvSpPr/>
            <p:nvPr/>
          </p:nvSpPr>
          <p:spPr>
            <a:xfrm>
              <a:off x="9121577"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5" name="object 372">
              <a:extLst>
                <a:ext uri="{FF2B5EF4-FFF2-40B4-BE49-F238E27FC236}">
                  <a16:creationId xmlns:a16="http://schemas.microsoft.com/office/drawing/2014/main" id="{DDAD2811-682B-C5C2-427B-929E501DC869}"/>
                </a:ext>
              </a:extLst>
            </p:cNvPr>
            <p:cNvSpPr/>
            <p:nvPr/>
          </p:nvSpPr>
          <p:spPr>
            <a:xfrm>
              <a:off x="9228045"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6" name="object 373">
              <a:extLst>
                <a:ext uri="{FF2B5EF4-FFF2-40B4-BE49-F238E27FC236}">
                  <a16:creationId xmlns:a16="http://schemas.microsoft.com/office/drawing/2014/main" id="{2697D6CE-9ACE-A961-1EE1-8D9659F4511D}"/>
                </a:ext>
              </a:extLst>
            </p:cNvPr>
            <p:cNvSpPr/>
            <p:nvPr/>
          </p:nvSpPr>
          <p:spPr>
            <a:xfrm>
              <a:off x="9169370"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7" name="object 374">
              <a:extLst>
                <a:ext uri="{FF2B5EF4-FFF2-40B4-BE49-F238E27FC236}">
                  <a16:creationId xmlns:a16="http://schemas.microsoft.com/office/drawing/2014/main" id="{469B37EA-8DD3-AB00-A0F2-CD8BF00B60A4}"/>
                </a:ext>
              </a:extLst>
            </p:cNvPr>
            <p:cNvSpPr/>
            <p:nvPr/>
          </p:nvSpPr>
          <p:spPr>
            <a:xfrm>
              <a:off x="9236768"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8" name="object 375">
              <a:extLst>
                <a:ext uri="{FF2B5EF4-FFF2-40B4-BE49-F238E27FC236}">
                  <a16:creationId xmlns:a16="http://schemas.microsoft.com/office/drawing/2014/main" id="{5D287FEA-01B2-087B-FEAF-9BF6F75B1E1A}"/>
                </a:ext>
              </a:extLst>
            </p:cNvPr>
            <p:cNvSpPr/>
            <p:nvPr/>
          </p:nvSpPr>
          <p:spPr>
            <a:xfrm>
              <a:off x="9178095"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79" name="object 376">
              <a:extLst>
                <a:ext uri="{FF2B5EF4-FFF2-40B4-BE49-F238E27FC236}">
                  <a16:creationId xmlns:a16="http://schemas.microsoft.com/office/drawing/2014/main" id="{426EA68C-E21C-631D-58F9-A94318397622}"/>
                </a:ext>
              </a:extLst>
            </p:cNvPr>
            <p:cNvSpPr/>
            <p:nvPr/>
          </p:nvSpPr>
          <p:spPr>
            <a:xfrm>
              <a:off x="9263319"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0" name="object 377">
              <a:extLst>
                <a:ext uri="{FF2B5EF4-FFF2-40B4-BE49-F238E27FC236}">
                  <a16:creationId xmlns:a16="http://schemas.microsoft.com/office/drawing/2014/main" id="{4E1BC39A-6177-2E73-1008-995D5FADC6E2}"/>
                </a:ext>
              </a:extLst>
            </p:cNvPr>
            <p:cNvSpPr/>
            <p:nvPr/>
          </p:nvSpPr>
          <p:spPr>
            <a:xfrm>
              <a:off x="9204646"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1" name="object 378">
              <a:extLst>
                <a:ext uri="{FF2B5EF4-FFF2-40B4-BE49-F238E27FC236}">
                  <a16:creationId xmlns:a16="http://schemas.microsoft.com/office/drawing/2014/main" id="{636323BE-BDF0-6319-ACA7-4D07B98C9AED}"/>
                </a:ext>
              </a:extLst>
            </p:cNvPr>
            <p:cNvSpPr/>
            <p:nvPr/>
          </p:nvSpPr>
          <p:spPr>
            <a:xfrm>
              <a:off x="9273560"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2" name="object 379">
              <a:extLst>
                <a:ext uri="{FF2B5EF4-FFF2-40B4-BE49-F238E27FC236}">
                  <a16:creationId xmlns:a16="http://schemas.microsoft.com/office/drawing/2014/main" id="{6887DA51-A591-F122-DC2C-AF136A3F911C}"/>
                </a:ext>
              </a:extLst>
            </p:cNvPr>
            <p:cNvSpPr/>
            <p:nvPr/>
          </p:nvSpPr>
          <p:spPr>
            <a:xfrm>
              <a:off x="9214887"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3" name="object 380">
              <a:extLst>
                <a:ext uri="{FF2B5EF4-FFF2-40B4-BE49-F238E27FC236}">
                  <a16:creationId xmlns:a16="http://schemas.microsoft.com/office/drawing/2014/main" id="{0C039F53-9D1B-8F9F-15C5-FB4910A6A146}"/>
                </a:ext>
              </a:extLst>
            </p:cNvPr>
            <p:cNvSpPr/>
            <p:nvPr/>
          </p:nvSpPr>
          <p:spPr>
            <a:xfrm>
              <a:off x="9324767" y="3344049"/>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4" name="object 381">
              <a:extLst>
                <a:ext uri="{FF2B5EF4-FFF2-40B4-BE49-F238E27FC236}">
                  <a16:creationId xmlns:a16="http://schemas.microsoft.com/office/drawing/2014/main" id="{978D2FB8-27C7-12B2-D04F-E7316297CBBA}"/>
                </a:ext>
              </a:extLst>
            </p:cNvPr>
            <p:cNvSpPr/>
            <p:nvPr/>
          </p:nvSpPr>
          <p:spPr>
            <a:xfrm>
              <a:off x="9266093" y="3402715"/>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5" name="object 382">
              <a:extLst>
                <a:ext uri="{FF2B5EF4-FFF2-40B4-BE49-F238E27FC236}">
                  <a16:creationId xmlns:a16="http://schemas.microsoft.com/office/drawing/2014/main" id="{9757CDD2-1887-1FB8-4A0A-10D85D121695}"/>
                </a:ext>
              </a:extLst>
            </p:cNvPr>
            <p:cNvSpPr/>
            <p:nvPr/>
          </p:nvSpPr>
          <p:spPr>
            <a:xfrm>
              <a:off x="9360048"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6" name="object 383">
              <a:extLst>
                <a:ext uri="{FF2B5EF4-FFF2-40B4-BE49-F238E27FC236}">
                  <a16:creationId xmlns:a16="http://schemas.microsoft.com/office/drawing/2014/main" id="{1384F3A9-DDC2-49BD-718A-7E18EEAAB113}"/>
                </a:ext>
              </a:extLst>
            </p:cNvPr>
            <p:cNvSpPr/>
            <p:nvPr/>
          </p:nvSpPr>
          <p:spPr>
            <a:xfrm>
              <a:off x="9301374"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7" name="object 384">
              <a:extLst>
                <a:ext uri="{FF2B5EF4-FFF2-40B4-BE49-F238E27FC236}">
                  <a16:creationId xmlns:a16="http://schemas.microsoft.com/office/drawing/2014/main" id="{E7A99096-3C1E-796D-818A-3B45405CBA0E}"/>
                </a:ext>
              </a:extLst>
            </p:cNvPr>
            <p:cNvSpPr/>
            <p:nvPr/>
          </p:nvSpPr>
          <p:spPr>
            <a:xfrm>
              <a:off x="9426046"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8" name="object 385">
              <a:extLst>
                <a:ext uri="{FF2B5EF4-FFF2-40B4-BE49-F238E27FC236}">
                  <a16:creationId xmlns:a16="http://schemas.microsoft.com/office/drawing/2014/main" id="{9C9AD10B-FCDA-7F71-A661-8E5FA7122A51}"/>
                </a:ext>
              </a:extLst>
            </p:cNvPr>
            <p:cNvSpPr/>
            <p:nvPr/>
          </p:nvSpPr>
          <p:spPr>
            <a:xfrm>
              <a:off x="9367372"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89" name="object 386">
              <a:extLst>
                <a:ext uri="{FF2B5EF4-FFF2-40B4-BE49-F238E27FC236}">
                  <a16:creationId xmlns:a16="http://schemas.microsoft.com/office/drawing/2014/main" id="{05FA9588-B2D2-CFC7-1870-B2F8AF6B273B}"/>
                </a:ext>
              </a:extLst>
            </p:cNvPr>
            <p:cNvSpPr/>
            <p:nvPr/>
          </p:nvSpPr>
          <p:spPr>
            <a:xfrm>
              <a:off x="9474218"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0" name="object 387">
              <a:extLst>
                <a:ext uri="{FF2B5EF4-FFF2-40B4-BE49-F238E27FC236}">
                  <a16:creationId xmlns:a16="http://schemas.microsoft.com/office/drawing/2014/main" id="{D180A53D-F3ED-6DC0-04A9-01BAABB48FB3}"/>
                </a:ext>
              </a:extLst>
            </p:cNvPr>
            <p:cNvSpPr/>
            <p:nvPr/>
          </p:nvSpPr>
          <p:spPr>
            <a:xfrm>
              <a:off x="9415544"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1" name="object 388">
              <a:extLst>
                <a:ext uri="{FF2B5EF4-FFF2-40B4-BE49-F238E27FC236}">
                  <a16:creationId xmlns:a16="http://schemas.microsoft.com/office/drawing/2014/main" id="{427B92CF-A767-E3CF-A3C5-A9D57AD80349}"/>
                </a:ext>
              </a:extLst>
            </p:cNvPr>
            <p:cNvSpPr/>
            <p:nvPr/>
          </p:nvSpPr>
          <p:spPr>
            <a:xfrm>
              <a:off x="9488253"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2" name="object 389">
              <a:extLst>
                <a:ext uri="{FF2B5EF4-FFF2-40B4-BE49-F238E27FC236}">
                  <a16:creationId xmlns:a16="http://schemas.microsoft.com/office/drawing/2014/main" id="{07012046-CDC2-8816-FCCF-3E2B56B7D8AC}"/>
                </a:ext>
              </a:extLst>
            </p:cNvPr>
            <p:cNvSpPr/>
            <p:nvPr/>
          </p:nvSpPr>
          <p:spPr>
            <a:xfrm>
              <a:off x="9429578"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3" name="object 390">
              <a:extLst>
                <a:ext uri="{FF2B5EF4-FFF2-40B4-BE49-F238E27FC236}">
                  <a16:creationId xmlns:a16="http://schemas.microsoft.com/office/drawing/2014/main" id="{71A98F90-B1DD-0E37-1410-D0E8436F248B}"/>
                </a:ext>
              </a:extLst>
            </p:cNvPr>
            <p:cNvSpPr/>
            <p:nvPr/>
          </p:nvSpPr>
          <p:spPr>
            <a:xfrm>
              <a:off x="9617217"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4" name="object 391">
              <a:extLst>
                <a:ext uri="{FF2B5EF4-FFF2-40B4-BE49-F238E27FC236}">
                  <a16:creationId xmlns:a16="http://schemas.microsoft.com/office/drawing/2014/main" id="{7C79E599-F87D-0CC5-7DEB-0C8D430D76B5}"/>
                </a:ext>
              </a:extLst>
            </p:cNvPr>
            <p:cNvSpPr/>
            <p:nvPr/>
          </p:nvSpPr>
          <p:spPr>
            <a:xfrm>
              <a:off x="9558544"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5" name="object 392">
              <a:extLst>
                <a:ext uri="{FF2B5EF4-FFF2-40B4-BE49-F238E27FC236}">
                  <a16:creationId xmlns:a16="http://schemas.microsoft.com/office/drawing/2014/main" id="{04366AAF-8079-AA7C-59C4-BF8AB3044EE6}"/>
                </a:ext>
              </a:extLst>
            </p:cNvPr>
            <p:cNvSpPr/>
            <p:nvPr/>
          </p:nvSpPr>
          <p:spPr>
            <a:xfrm>
              <a:off x="9642250"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6" name="object 393">
              <a:extLst>
                <a:ext uri="{FF2B5EF4-FFF2-40B4-BE49-F238E27FC236}">
                  <a16:creationId xmlns:a16="http://schemas.microsoft.com/office/drawing/2014/main" id="{8D64293D-597A-F393-28C0-F1207ED60649}"/>
                </a:ext>
              </a:extLst>
            </p:cNvPr>
            <p:cNvSpPr/>
            <p:nvPr/>
          </p:nvSpPr>
          <p:spPr>
            <a:xfrm>
              <a:off x="9583578"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7" name="object 394">
              <a:extLst>
                <a:ext uri="{FF2B5EF4-FFF2-40B4-BE49-F238E27FC236}">
                  <a16:creationId xmlns:a16="http://schemas.microsoft.com/office/drawing/2014/main" id="{F5DD4E73-C540-6A7B-A7D5-A8C482F1D613}"/>
                </a:ext>
              </a:extLst>
            </p:cNvPr>
            <p:cNvSpPr/>
            <p:nvPr/>
          </p:nvSpPr>
          <p:spPr>
            <a:xfrm>
              <a:off x="9664631"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8" name="object 395">
              <a:extLst>
                <a:ext uri="{FF2B5EF4-FFF2-40B4-BE49-F238E27FC236}">
                  <a16:creationId xmlns:a16="http://schemas.microsoft.com/office/drawing/2014/main" id="{92F21CF4-BFED-08DF-5BFA-6D46FD4DC20E}"/>
                </a:ext>
              </a:extLst>
            </p:cNvPr>
            <p:cNvSpPr/>
            <p:nvPr/>
          </p:nvSpPr>
          <p:spPr>
            <a:xfrm>
              <a:off x="9605955"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299" name="object 396">
              <a:extLst>
                <a:ext uri="{FF2B5EF4-FFF2-40B4-BE49-F238E27FC236}">
                  <a16:creationId xmlns:a16="http://schemas.microsoft.com/office/drawing/2014/main" id="{5682DCCD-B133-38E6-1876-E29A24A85616}"/>
                </a:ext>
              </a:extLst>
            </p:cNvPr>
            <p:cNvSpPr/>
            <p:nvPr/>
          </p:nvSpPr>
          <p:spPr>
            <a:xfrm>
              <a:off x="9694974"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0" name="object 397">
              <a:extLst>
                <a:ext uri="{FF2B5EF4-FFF2-40B4-BE49-F238E27FC236}">
                  <a16:creationId xmlns:a16="http://schemas.microsoft.com/office/drawing/2014/main" id="{1E2DF074-2EBC-7818-8BB6-74C3EAD5AE65}"/>
                </a:ext>
              </a:extLst>
            </p:cNvPr>
            <p:cNvSpPr/>
            <p:nvPr/>
          </p:nvSpPr>
          <p:spPr>
            <a:xfrm>
              <a:off x="9636300"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1" name="object 398">
              <a:extLst>
                <a:ext uri="{FF2B5EF4-FFF2-40B4-BE49-F238E27FC236}">
                  <a16:creationId xmlns:a16="http://schemas.microsoft.com/office/drawing/2014/main" id="{1DD8AF57-A481-B62D-2BF3-5C2DDAFF7800}"/>
                </a:ext>
              </a:extLst>
            </p:cNvPr>
            <p:cNvSpPr/>
            <p:nvPr/>
          </p:nvSpPr>
          <p:spPr>
            <a:xfrm>
              <a:off x="9831146"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2" name="object 399">
              <a:extLst>
                <a:ext uri="{FF2B5EF4-FFF2-40B4-BE49-F238E27FC236}">
                  <a16:creationId xmlns:a16="http://schemas.microsoft.com/office/drawing/2014/main" id="{654F8622-9E7A-B4E0-84DA-81BD2814E0B5}"/>
                </a:ext>
              </a:extLst>
            </p:cNvPr>
            <p:cNvSpPr/>
            <p:nvPr/>
          </p:nvSpPr>
          <p:spPr>
            <a:xfrm>
              <a:off x="9772471"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3" name="object 400">
              <a:extLst>
                <a:ext uri="{FF2B5EF4-FFF2-40B4-BE49-F238E27FC236}">
                  <a16:creationId xmlns:a16="http://schemas.microsoft.com/office/drawing/2014/main" id="{0BD01C54-E28F-057A-8933-12807694C225}"/>
                </a:ext>
              </a:extLst>
            </p:cNvPr>
            <p:cNvSpPr/>
            <p:nvPr/>
          </p:nvSpPr>
          <p:spPr>
            <a:xfrm>
              <a:off x="9872870"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4" name="object 401">
              <a:extLst>
                <a:ext uri="{FF2B5EF4-FFF2-40B4-BE49-F238E27FC236}">
                  <a16:creationId xmlns:a16="http://schemas.microsoft.com/office/drawing/2014/main" id="{892AB751-0D79-ACB7-6977-4C813C3E6965}"/>
                </a:ext>
              </a:extLst>
            </p:cNvPr>
            <p:cNvSpPr/>
            <p:nvPr/>
          </p:nvSpPr>
          <p:spPr>
            <a:xfrm>
              <a:off x="9814196"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5" name="object 412">
              <a:extLst>
                <a:ext uri="{FF2B5EF4-FFF2-40B4-BE49-F238E27FC236}">
                  <a16:creationId xmlns:a16="http://schemas.microsoft.com/office/drawing/2014/main" id="{832DB257-B9DC-AEC2-AA6E-8BEC8B8EE0BB}"/>
                </a:ext>
              </a:extLst>
            </p:cNvPr>
            <p:cNvSpPr/>
            <p:nvPr/>
          </p:nvSpPr>
          <p:spPr>
            <a:xfrm>
              <a:off x="3413352" y="2002845"/>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6" name="object 413">
              <a:extLst>
                <a:ext uri="{FF2B5EF4-FFF2-40B4-BE49-F238E27FC236}">
                  <a16:creationId xmlns:a16="http://schemas.microsoft.com/office/drawing/2014/main" id="{2EAAFCFE-B347-A9A3-DDC4-9146E706E182}"/>
                </a:ext>
              </a:extLst>
            </p:cNvPr>
            <p:cNvSpPr/>
            <p:nvPr/>
          </p:nvSpPr>
          <p:spPr>
            <a:xfrm>
              <a:off x="3354680" y="2061510"/>
              <a:ext cx="117505" cy="0"/>
            </a:xfrm>
            <a:custGeom>
              <a:avLst/>
              <a:gdLst/>
              <a:ahLst/>
              <a:cxnLst/>
              <a:rect l="l" t="t" r="r" b="b"/>
              <a:pathLst>
                <a:path w="72390">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7" name="object 414">
              <a:extLst>
                <a:ext uri="{FF2B5EF4-FFF2-40B4-BE49-F238E27FC236}">
                  <a16:creationId xmlns:a16="http://schemas.microsoft.com/office/drawing/2014/main" id="{011CED7A-0C7E-4CB8-BE3A-DD0326661648}"/>
                </a:ext>
              </a:extLst>
            </p:cNvPr>
            <p:cNvSpPr/>
            <p:nvPr/>
          </p:nvSpPr>
          <p:spPr>
            <a:xfrm>
              <a:off x="4950845" y="2900968"/>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8" name="object 415">
              <a:extLst>
                <a:ext uri="{FF2B5EF4-FFF2-40B4-BE49-F238E27FC236}">
                  <a16:creationId xmlns:a16="http://schemas.microsoft.com/office/drawing/2014/main" id="{894CB1C0-9CBA-3A34-A4B3-42E364D8CB1D}"/>
                </a:ext>
              </a:extLst>
            </p:cNvPr>
            <p:cNvSpPr/>
            <p:nvPr/>
          </p:nvSpPr>
          <p:spPr>
            <a:xfrm>
              <a:off x="4892173" y="295963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09" name="object 416">
              <a:extLst>
                <a:ext uri="{FF2B5EF4-FFF2-40B4-BE49-F238E27FC236}">
                  <a16:creationId xmlns:a16="http://schemas.microsoft.com/office/drawing/2014/main" id="{18F162A3-6568-7B9D-D0E7-5D604A6A796C}"/>
                </a:ext>
              </a:extLst>
            </p:cNvPr>
            <p:cNvSpPr/>
            <p:nvPr/>
          </p:nvSpPr>
          <p:spPr>
            <a:xfrm>
              <a:off x="5037832" y="2900968"/>
              <a:ext cx="0" cy="117505"/>
            </a:xfrm>
            <a:custGeom>
              <a:avLst/>
              <a:gdLst/>
              <a:ahLst/>
              <a:cxnLst/>
              <a:rect l="l" t="t" r="r" b="b"/>
              <a:pathLst>
                <a:path h="72390">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0" name="object 417">
              <a:extLst>
                <a:ext uri="{FF2B5EF4-FFF2-40B4-BE49-F238E27FC236}">
                  <a16:creationId xmlns:a16="http://schemas.microsoft.com/office/drawing/2014/main" id="{146BE1E5-D64F-89EC-F3C0-E3C4602C12C7}"/>
                </a:ext>
              </a:extLst>
            </p:cNvPr>
            <p:cNvSpPr/>
            <p:nvPr/>
          </p:nvSpPr>
          <p:spPr>
            <a:xfrm>
              <a:off x="4979159" y="2959636"/>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1" name="object 418">
              <a:extLst>
                <a:ext uri="{FF2B5EF4-FFF2-40B4-BE49-F238E27FC236}">
                  <a16:creationId xmlns:a16="http://schemas.microsoft.com/office/drawing/2014/main" id="{F033995C-9357-0A88-0B16-407B059DEC8F}"/>
                </a:ext>
              </a:extLst>
            </p:cNvPr>
            <p:cNvSpPr/>
            <p:nvPr/>
          </p:nvSpPr>
          <p:spPr>
            <a:xfrm>
              <a:off x="10126626"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2" name="object 419">
              <a:extLst>
                <a:ext uri="{FF2B5EF4-FFF2-40B4-BE49-F238E27FC236}">
                  <a16:creationId xmlns:a16="http://schemas.microsoft.com/office/drawing/2014/main" id="{54D7AB19-B2F0-6C3B-FD43-C685816F819A}"/>
                </a:ext>
              </a:extLst>
            </p:cNvPr>
            <p:cNvSpPr/>
            <p:nvPr/>
          </p:nvSpPr>
          <p:spPr>
            <a:xfrm>
              <a:off x="10067951"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3" name="object 420">
              <a:extLst>
                <a:ext uri="{FF2B5EF4-FFF2-40B4-BE49-F238E27FC236}">
                  <a16:creationId xmlns:a16="http://schemas.microsoft.com/office/drawing/2014/main" id="{7F98294B-FD10-013B-4239-62B195E943A4}"/>
                </a:ext>
              </a:extLst>
            </p:cNvPr>
            <p:cNvSpPr/>
            <p:nvPr/>
          </p:nvSpPr>
          <p:spPr>
            <a:xfrm>
              <a:off x="10325764"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4" name="object 421">
              <a:extLst>
                <a:ext uri="{FF2B5EF4-FFF2-40B4-BE49-F238E27FC236}">
                  <a16:creationId xmlns:a16="http://schemas.microsoft.com/office/drawing/2014/main" id="{4C8E04A5-5E17-E43F-9376-A6771A929FDB}"/>
                </a:ext>
              </a:extLst>
            </p:cNvPr>
            <p:cNvSpPr/>
            <p:nvPr/>
          </p:nvSpPr>
          <p:spPr>
            <a:xfrm>
              <a:off x="10267089"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5" name="object 422">
              <a:extLst>
                <a:ext uri="{FF2B5EF4-FFF2-40B4-BE49-F238E27FC236}">
                  <a16:creationId xmlns:a16="http://schemas.microsoft.com/office/drawing/2014/main" id="{BE14212C-C105-A905-BF15-D9F72A027D21}"/>
                </a:ext>
              </a:extLst>
            </p:cNvPr>
            <p:cNvSpPr/>
            <p:nvPr/>
          </p:nvSpPr>
          <p:spPr>
            <a:xfrm>
              <a:off x="10421728"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6" name="object 423">
              <a:extLst>
                <a:ext uri="{FF2B5EF4-FFF2-40B4-BE49-F238E27FC236}">
                  <a16:creationId xmlns:a16="http://schemas.microsoft.com/office/drawing/2014/main" id="{D4D11DC1-F603-2F9C-CE5B-9DBA6F2C76B7}"/>
                </a:ext>
              </a:extLst>
            </p:cNvPr>
            <p:cNvSpPr/>
            <p:nvPr/>
          </p:nvSpPr>
          <p:spPr>
            <a:xfrm>
              <a:off x="10363054"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7" name="object 425">
              <a:extLst>
                <a:ext uri="{FF2B5EF4-FFF2-40B4-BE49-F238E27FC236}">
                  <a16:creationId xmlns:a16="http://schemas.microsoft.com/office/drawing/2014/main" id="{195AEB4B-7A30-6F53-B7BA-BC8D5DBB02BA}"/>
                </a:ext>
              </a:extLst>
            </p:cNvPr>
            <p:cNvSpPr/>
            <p:nvPr/>
          </p:nvSpPr>
          <p:spPr>
            <a:xfrm>
              <a:off x="10635656" y="3439252"/>
              <a:ext cx="0" cy="117505"/>
            </a:xfrm>
            <a:custGeom>
              <a:avLst/>
              <a:gdLst/>
              <a:ahLst/>
              <a:cxnLst/>
              <a:rect l="l" t="t" r="r" b="b"/>
              <a:pathLst>
                <a:path h="72389">
                  <a:moveTo>
                    <a:pt x="0" y="0"/>
                  </a:moveTo>
                  <a:lnTo>
                    <a:pt x="0" y="72288"/>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8" name="object 426">
              <a:extLst>
                <a:ext uri="{FF2B5EF4-FFF2-40B4-BE49-F238E27FC236}">
                  <a16:creationId xmlns:a16="http://schemas.microsoft.com/office/drawing/2014/main" id="{509DE376-A901-E34A-40AF-3490A3839831}"/>
                </a:ext>
              </a:extLst>
            </p:cNvPr>
            <p:cNvSpPr/>
            <p:nvPr/>
          </p:nvSpPr>
          <p:spPr>
            <a:xfrm>
              <a:off x="10576982" y="3497918"/>
              <a:ext cx="117505" cy="0"/>
            </a:xfrm>
            <a:custGeom>
              <a:avLst/>
              <a:gdLst/>
              <a:ahLst/>
              <a:cxnLst/>
              <a:rect l="l" t="t" r="r" b="b"/>
              <a:pathLst>
                <a:path w="72389">
                  <a:moveTo>
                    <a:pt x="72288" y="0"/>
                  </a:moveTo>
                  <a:lnTo>
                    <a:pt x="0" y="0"/>
                  </a:lnTo>
                </a:path>
              </a:pathLst>
            </a:custGeom>
            <a:ln w="28575">
              <a:solidFill>
                <a:schemeClr val="accent1"/>
              </a:solidFill>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sp>
          <p:nvSpPr>
            <p:cNvPr id="1319" name="object 427">
              <a:extLst>
                <a:ext uri="{FF2B5EF4-FFF2-40B4-BE49-F238E27FC236}">
                  <a16:creationId xmlns:a16="http://schemas.microsoft.com/office/drawing/2014/main" id="{D43F9710-364B-73DB-645C-5564C74C98F6}"/>
                </a:ext>
              </a:extLst>
            </p:cNvPr>
            <p:cNvSpPr/>
            <p:nvPr/>
          </p:nvSpPr>
          <p:spPr>
            <a:xfrm>
              <a:off x="2443746" y="1239548"/>
              <a:ext cx="8199549" cy="2260416"/>
            </a:xfrm>
            <a:custGeom>
              <a:avLst/>
              <a:gdLst/>
              <a:ahLst/>
              <a:cxnLst/>
              <a:rect l="l" t="t" r="r" b="b"/>
              <a:pathLst>
                <a:path w="5051425" h="1392555">
                  <a:moveTo>
                    <a:pt x="0" y="0"/>
                  </a:moveTo>
                  <a:lnTo>
                    <a:pt x="0" y="17449"/>
                  </a:lnTo>
                  <a:lnTo>
                    <a:pt x="7480" y="17449"/>
                  </a:lnTo>
                  <a:lnTo>
                    <a:pt x="7480" y="48602"/>
                  </a:lnTo>
                  <a:lnTo>
                    <a:pt x="12458" y="48602"/>
                  </a:lnTo>
                  <a:lnTo>
                    <a:pt x="12458" y="86614"/>
                  </a:lnTo>
                  <a:lnTo>
                    <a:pt x="17513" y="86614"/>
                  </a:lnTo>
                  <a:lnTo>
                    <a:pt x="17513" y="101346"/>
                  </a:lnTo>
                  <a:lnTo>
                    <a:pt x="30594" y="101346"/>
                  </a:lnTo>
                  <a:lnTo>
                    <a:pt x="30594" y="115519"/>
                  </a:lnTo>
                  <a:lnTo>
                    <a:pt x="49758" y="115519"/>
                  </a:lnTo>
                  <a:lnTo>
                    <a:pt x="49758" y="128752"/>
                  </a:lnTo>
                  <a:lnTo>
                    <a:pt x="57238" y="128752"/>
                  </a:lnTo>
                  <a:lnTo>
                    <a:pt x="57238" y="144653"/>
                  </a:lnTo>
                  <a:lnTo>
                    <a:pt x="69697" y="144653"/>
                  </a:lnTo>
                  <a:lnTo>
                    <a:pt x="69697" y="153377"/>
                  </a:lnTo>
                  <a:lnTo>
                    <a:pt x="78892" y="153377"/>
                  </a:lnTo>
                  <a:lnTo>
                    <a:pt x="78892" y="164426"/>
                  </a:lnTo>
                  <a:lnTo>
                    <a:pt x="96024" y="164426"/>
                  </a:lnTo>
                  <a:lnTo>
                    <a:pt x="96024" y="175958"/>
                  </a:lnTo>
                  <a:lnTo>
                    <a:pt x="148374" y="175958"/>
                  </a:lnTo>
                  <a:lnTo>
                    <a:pt x="148374" y="191998"/>
                  </a:lnTo>
                  <a:lnTo>
                    <a:pt x="155232" y="191998"/>
                  </a:lnTo>
                  <a:lnTo>
                    <a:pt x="155232" y="202285"/>
                  </a:lnTo>
                  <a:lnTo>
                    <a:pt x="159435" y="202285"/>
                  </a:lnTo>
                  <a:lnTo>
                    <a:pt x="159435" y="213969"/>
                  </a:lnTo>
                  <a:lnTo>
                    <a:pt x="171272" y="213969"/>
                  </a:lnTo>
                  <a:lnTo>
                    <a:pt x="171272" y="221284"/>
                  </a:lnTo>
                  <a:lnTo>
                    <a:pt x="189344" y="221284"/>
                  </a:lnTo>
                  <a:lnTo>
                    <a:pt x="189344" y="265379"/>
                  </a:lnTo>
                  <a:lnTo>
                    <a:pt x="199783" y="265379"/>
                  </a:lnTo>
                  <a:lnTo>
                    <a:pt x="199783" y="281114"/>
                  </a:lnTo>
                  <a:lnTo>
                    <a:pt x="215671" y="281114"/>
                  </a:lnTo>
                  <a:lnTo>
                    <a:pt x="215671" y="300583"/>
                  </a:lnTo>
                  <a:lnTo>
                    <a:pt x="292163" y="300583"/>
                  </a:lnTo>
                  <a:lnTo>
                    <a:pt x="292163" y="310553"/>
                  </a:lnTo>
                  <a:lnTo>
                    <a:pt x="303072" y="310553"/>
                  </a:lnTo>
                  <a:lnTo>
                    <a:pt x="303072" y="317868"/>
                  </a:lnTo>
                  <a:lnTo>
                    <a:pt x="310857" y="317868"/>
                  </a:lnTo>
                  <a:lnTo>
                    <a:pt x="310857" y="324256"/>
                  </a:lnTo>
                  <a:lnTo>
                    <a:pt x="315849" y="324256"/>
                  </a:lnTo>
                  <a:lnTo>
                    <a:pt x="315849" y="333756"/>
                  </a:lnTo>
                  <a:lnTo>
                    <a:pt x="341858" y="333756"/>
                  </a:lnTo>
                  <a:lnTo>
                    <a:pt x="341858" y="342480"/>
                  </a:lnTo>
                  <a:lnTo>
                    <a:pt x="356819" y="342480"/>
                  </a:lnTo>
                  <a:lnTo>
                    <a:pt x="356819" y="348246"/>
                  </a:lnTo>
                  <a:lnTo>
                    <a:pt x="378320" y="348246"/>
                  </a:lnTo>
                  <a:lnTo>
                    <a:pt x="378320" y="355257"/>
                  </a:lnTo>
                  <a:lnTo>
                    <a:pt x="397167" y="355257"/>
                  </a:lnTo>
                  <a:lnTo>
                    <a:pt x="397167" y="371614"/>
                  </a:lnTo>
                  <a:lnTo>
                    <a:pt x="404647" y="371614"/>
                  </a:lnTo>
                  <a:lnTo>
                    <a:pt x="404647" y="379399"/>
                  </a:lnTo>
                  <a:lnTo>
                    <a:pt x="419138" y="379399"/>
                  </a:lnTo>
                  <a:lnTo>
                    <a:pt x="419138" y="391858"/>
                  </a:lnTo>
                  <a:lnTo>
                    <a:pt x="424586" y="391858"/>
                  </a:lnTo>
                  <a:lnTo>
                    <a:pt x="424586" y="407441"/>
                  </a:lnTo>
                  <a:lnTo>
                    <a:pt x="452945" y="407441"/>
                  </a:lnTo>
                  <a:lnTo>
                    <a:pt x="452945" y="431266"/>
                  </a:lnTo>
                  <a:lnTo>
                    <a:pt x="474129" y="431266"/>
                  </a:lnTo>
                  <a:lnTo>
                    <a:pt x="474129" y="451840"/>
                  </a:lnTo>
                  <a:lnTo>
                    <a:pt x="512610" y="451840"/>
                  </a:lnTo>
                  <a:lnTo>
                    <a:pt x="512610" y="458216"/>
                  </a:lnTo>
                  <a:lnTo>
                    <a:pt x="535660" y="458216"/>
                  </a:lnTo>
                  <a:lnTo>
                    <a:pt x="535660" y="467728"/>
                  </a:lnTo>
                  <a:lnTo>
                    <a:pt x="547814" y="467728"/>
                  </a:lnTo>
                  <a:lnTo>
                    <a:pt x="547814" y="484695"/>
                  </a:lnTo>
                  <a:lnTo>
                    <a:pt x="555917" y="484695"/>
                  </a:lnTo>
                  <a:lnTo>
                    <a:pt x="555917" y="491083"/>
                  </a:lnTo>
                  <a:lnTo>
                    <a:pt x="566661" y="491083"/>
                  </a:lnTo>
                  <a:lnTo>
                    <a:pt x="566661" y="500430"/>
                  </a:lnTo>
                  <a:lnTo>
                    <a:pt x="572744" y="500430"/>
                  </a:lnTo>
                  <a:lnTo>
                    <a:pt x="572744" y="506984"/>
                  </a:lnTo>
                  <a:lnTo>
                    <a:pt x="606234" y="506984"/>
                  </a:lnTo>
                  <a:lnTo>
                    <a:pt x="606234" y="517258"/>
                  </a:lnTo>
                  <a:lnTo>
                    <a:pt x="621499" y="517258"/>
                  </a:lnTo>
                  <a:lnTo>
                    <a:pt x="621499" y="528624"/>
                  </a:lnTo>
                  <a:lnTo>
                    <a:pt x="634746" y="528624"/>
                  </a:lnTo>
                  <a:lnTo>
                    <a:pt x="634746" y="542963"/>
                  </a:lnTo>
                  <a:lnTo>
                    <a:pt x="647052" y="542963"/>
                  </a:lnTo>
                  <a:lnTo>
                    <a:pt x="647052" y="556983"/>
                  </a:lnTo>
                  <a:lnTo>
                    <a:pt x="673531" y="556983"/>
                  </a:lnTo>
                  <a:lnTo>
                    <a:pt x="673531" y="566013"/>
                  </a:lnTo>
                  <a:lnTo>
                    <a:pt x="682104" y="566013"/>
                  </a:lnTo>
                  <a:lnTo>
                    <a:pt x="682104" y="576605"/>
                  </a:lnTo>
                  <a:lnTo>
                    <a:pt x="691146" y="576605"/>
                  </a:lnTo>
                  <a:lnTo>
                    <a:pt x="691146" y="589851"/>
                  </a:lnTo>
                  <a:lnTo>
                    <a:pt x="699554" y="589851"/>
                  </a:lnTo>
                  <a:lnTo>
                    <a:pt x="699554" y="597331"/>
                  </a:lnTo>
                  <a:lnTo>
                    <a:pt x="716686" y="597331"/>
                  </a:lnTo>
                  <a:lnTo>
                    <a:pt x="716686" y="616178"/>
                  </a:lnTo>
                  <a:lnTo>
                    <a:pt x="742086" y="616178"/>
                  </a:lnTo>
                  <a:lnTo>
                    <a:pt x="742086" y="627697"/>
                  </a:lnTo>
                  <a:lnTo>
                    <a:pt x="762965" y="627697"/>
                  </a:lnTo>
                  <a:lnTo>
                    <a:pt x="762965" y="637044"/>
                  </a:lnTo>
                  <a:lnTo>
                    <a:pt x="768261" y="637044"/>
                  </a:lnTo>
                  <a:lnTo>
                    <a:pt x="768261" y="644220"/>
                  </a:lnTo>
                  <a:lnTo>
                    <a:pt x="774801" y="644220"/>
                  </a:lnTo>
                  <a:lnTo>
                    <a:pt x="774801" y="653402"/>
                  </a:lnTo>
                  <a:lnTo>
                    <a:pt x="781659" y="653402"/>
                  </a:lnTo>
                  <a:lnTo>
                    <a:pt x="781659" y="665403"/>
                  </a:lnTo>
                  <a:lnTo>
                    <a:pt x="793026" y="665403"/>
                  </a:lnTo>
                  <a:lnTo>
                    <a:pt x="793026" y="677392"/>
                  </a:lnTo>
                  <a:lnTo>
                    <a:pt x="805180" y="677392"/>
                  </a:lnTo>
                  <a:lnTo>
                    <a:pt x="805180" y="689076"/>
                  </a:lnTo>
                  <a:lnTo>
                    <a:pt x="811098" y="689076"/>
                  </a:lnTo>
                  <a:lnTo>
                    <a:pt x="811098" y="698271"/>
                  </a:lnTo>
                  <a:lnTo>
                    <a:pt x="818730" y="698271"/>
                  </a:lnTo>
                  <a:lnTo>
                    <a:pt x="818730" y="714933"/>
                  </a:lnTo>
                  <a:lnTo>
                    <a:pt x="843813" y="714933"/>
                  </a:lnTo>
                  <a:lnTo>
                    <a:pt x="843813" y="725068"/>
                  </a:lnTo>
                  <a:lnTo>
                    <a:pt x="894283" y="725068"/>
                  </a:lnTo>
                  <a:lnTo>
                    <a:pt x="894283" y="743750"/>
                  </a:lnTo>
                  <a:lnTo>
                    <a:pt x="920457" y="743750"/>
                  </a:lnTo>
                  <a:lnTo>
                    <a:pt x="920457" y="763066"/>
                  </a:lnTo>
                  <a:lnTo>
                    <a:pt x="971283" y="763066"/>
                  </a:lnTo>
                  <a:lnTo>
                    <a:pt x="971283" y="786041"/>
                  </a:lnTo>
                  <a:lnTo>
                    <a:pt x="977544" y="786041"/>
                  </a:lnTo>
                  <a:lnTo>
                    <a:pt x="977544" y="794296"/>
                  </a:lnTo>
                  <a:lnTo>
                    <a:pt x="1002626" y="794296"/>
                  </a:lnTo>
                  <a:lnTo>
                    <a:pt x="1002626" y="804849"/>
                  </a:lnTo>
                  <a:lnTo>
                    <a:pt x="1025702" y="804849"/>
                  </a:lnTo>
                  <a:lnTo>
                    <a:pt x="1025702" y="823353"/>
                  </a:lnTo>
                  <a:lnTo>
                    <a:pt x="1031646" y="823353"/>
                  </a:lnTo>
                  <a:lnTo>
                    <a:pt x="1031646" y="847636"/>
                  </a:lnTo>
                  <a:lnTo>
                    <a:pt x="1048042" y="847636"/>
                  </a:lnTo>
                  <a:lnTo>
                    <a:pt x="1048042" y="855103"/>
                  </a:lnTo>
                  <a:lnTo>
                    <a:pt x="1078903" y="855103"/>
                  </a:lnTo>
                  <a:lnTo>
                    <a:pt x="1078903" y="860348"/>
                  </a:lnTo>
                  <a:lnTo>
                    <a:pt x="1129385" y="860348"/>
                  </a:lnTo>
                  <a:lnTo>
                    <a:pt x="1129385" y="872274"/>
                  </a:lnTo>
                  <a:lnTo>
                    <a:pt x="1160868" y="872274"/>
                  </a:lnTo>
                  <a:lnTo>
                    <a:pt x="1160868" y="892479"/>
                  </a:lnTo>
                  <a:lnTo>
                    <a:pt x="1191590" y="892479"/>
                  </a:lnTo>
                  <a:lnTo>
                    <a:pt x="1191590" y="900531"/>
                  </a:lnTo>
                  <a:lnTo>
                    <a:pt x="1199070" y="900531"/>
                  </a:lnTo>
                  <a:lnTo>
                    <a:pt x="1199070" y="909243"/>
                  </a:lnTo>
                  <a:lnTo>
                    <a:pt x="1203452" y="909243"/>
                  </a:lnTo>
                  <a:lnTo>
                    <a:pt x="1203452" y="915314"/>
                  </a:lnTo>
                  <a:lnTo>
                    <a:pt x="1216698" y="915314"/>
                  </a:lnTo>
                  <a:lnTo>
                    <a:pt x="1216698" y="924331"/>
                  </a:lnTo>
                  <a:lnTo>
                    <a:pt x="1238834" y="924331"/>
                  </a:lnTo>
                  <a:lnTo>
                    <a:pt x="1238834" y="938314"/>
                  </a:lnTo>
                  <a:lnTo>
                    <a:pt x="1247419" y="938314"/>
                  </a:lnTo>
                  <a:lnTo>
                    <a:pt x="1247419" y="947343"/>
                  </a:lnTo>
                  <a:lnTo>
                    <a:pt x="1260055" y="947343"/>
                  </a:lnTo>
                  <a:lnTo>
                    <a:pt x="1260055" y="971308"/>
                  </a:lnTo>
                  <a:lnTo>
                    <a:pt x="1292961" y="971308"/>
                  </a:lnTo>
                  <a:lnTo>
                    <a:pt x="1292961" y="982954"/>
                  </a:lnTo>
                  <a:lnTo>
                    <a:pt x="1311516" y="982954"/>
                  </a:lnTo>
                  <a:lnTo>
                    <a:pt x="1311516" y="990396"/>
                  </a:lnTo>
                  <a:lnTo>
                    <a:pt x="1332560" y="990396"/>
                  </a:lnTo>
                  <a:lnTo>
                    <a:pt x="1332560" y="994105"/>
                  </a:lnTo>
                  <a:lnTo>
                    <a:pt x="1359052" y="994105"/>
                  </a:lnTo>
                  <a:lnTo>
                    <a:pt x="1359052" y="1001547"/>
                  </a:lnTo>
                  <a:lnTo>
                    <a:pt x="1429778" y="1001547"/>
                  </a:lnTo>
                  <a:lnTo>
                    <a:pt x="1429778" y="1007211"/>
                  </a:lnTo>
                  <a:lnTo>
                    <a:pt x="1435709" y="1007211"/>
                  </a:lnTo>
                  <a:lnTo>
                    <a:pt x="1435709" y="1018730"/>
                  </a:lnTo>
                  <a:lnTo>
                    <a:pt x="1447876" y="1018730"/>
                  </a:lnTo>
                  <a:lnTo>
                    <a:pt x="1447876" y="1030859"/>
                  </a:lnTo>
                  <a:lnTo>
                    <a:pt x="1479829" y="1030859"/>
                  </a:lnTo>
                  <a:lnTo>
                    <a:pt x="1479829" y="1041869"/>
                  </a:lnTo>
                  <a:lnTo>
                    <a:pt x="1509293" y="1041869"/>
                  </a:lnTo>
                  <a:lnTo>
                    <a:pt x="1509293" y="1059789"/>
                  </a:lnTo>
                  <a:lnTo>
                    <a:pt x="1611884" y="1059789"/>
                  </a:lnTo>
                  <a:lnTo>
                    <a:pt x="1611884" y="1079601"/>
                  </a:lnTo>
                  <a:lnTo>
                    <a:pt x="1667637" y="1079601"/>
                  </a:lnTo>
                  <a:lnTo>
                    <a:pt x="1667637" y="1090422"/>
                  </a:lnTo>
                  <a:lnTo>
                    <a:pt x="1675206" y="1090422"/>
                  </a:lnTo>
                  <a:lnTo>
                    <a:pt x="1675206" y="1098321"/>
                  </a:lnTo>
                  <a:lnTo>
                    <a:pt x="1681937" y="1098321"/>
                  </a:lnTo>
                  <a:lnTo>
                    <a:pt x="1681937" y="1102791"/>
                  </a:lnTo>
                  <a:lnTo>
                    <a:pt x="1709089" y="1102791"/>
                  </a:lnTo>
                  <a:lnTo>
                    <a:pt x="1709089" y="1113790"/>
                  </a:lnTo>
                  <a:lnTo>
                    <a:pt x="1812124" y="1113790"/>
                  </a:lnTo>
                  <a:lnTo>
                    <a:pt x="1812124" y="1121168"/>
                  </a:lnTo>
                  <a:lnTo>
                    <a:pt x="1829028" y="1121168"/>
                  </a:lnTo>
                  <a:lnTo>
                    <a:pt x="1829028" y="1129296"/>
                  </a:lnTo>
                  <a:lnTo>
                    <a:pt x="1869414" y="1129296"/>
                  </a:lnTo>
                  <a:lnTo>
                    <a:pt x="1869414" y="1140218"/>
                  </a:lnTo>
                  <a:lnTo>
                    <a:pt x="1900669" y="1140218"/>
                  </a:lnTo>
                  <a:lnTo>
                    <a:pt x="1900669" y="1153096"/>
                  </a:lnTo>
                  <a:lnTo>
                    <a:pt x="1970392" y="1153096"/>
                  </a:lnTo>
                  <a:lnTo>
                    <a:pt x="1970392" y="1161008"/>
                  </a:lnTo>
                  <a:lnTo>
                    <a:pt x="2072182" y="1161008"/>
                  </a:lnTo>
                  <a:lnTo>
                    <a:pt x="2072182" y="1173048"/>
                  </a:lnTo>
                  <a:lnTo>
                    <a:pt x="2117458" y="1173048"/>
                  </a:lnTo>
                  <a:lnTo>
                    <a:pt x="2117458" y="1182522"/>
                  </a:lnTo>
                  <a:lnTo>
                    <a:pt x="2248369" y="1182522"/>
                  </a:lnTo>
                  <a:lnTo>
                    <a:pt x="2248369" y="1189863"/>
                  </a:lnTo>
                  <a:lnTo>
                    <a:pt x="2253729" y="1189863"/>
                  </a:lnTo>
                  <a:lnTo>
                    <a:pt x="2253729" y="1201813"/>
                  </a:lnTo>
                  <a:lnTo>
                    <a:pt x="2320632" y="1201813"/>
                  </a:lnTo>
                  <a:lnTo>
                    <a:pt x="2320632" y="1218920"/>
                  </a:lnTo>
                  <a:lnTo>
                    <a:pt x="2343823" y="1218920"/>
                  </a:lnTo>
                  <a:lnTo>
                    <a:pt x="2343823" y="1233119"/>
                  </a:lnTo>
                  <a:lnTo>
                    <a:pt x="2520619" y="1233119"/>
                  </a:lnTo>
                  <a:lnTo>
                    <a:pt x="2520619" y="1257554"/>
                  </a:lnTo>
                  <a:lnTo>
                    <a:pt x="2570302" y="1257554"/>
                  </a:lnTo>
                  <a:lnTo>
                    <a:pt x="2570302" y="1269174"/>
                  </a:lnTo>
                  <a:lnTo>
                    <a:pt x="2618359" y="1269174"/>
                  </a:lnTo>
                  <a:lnTo>
                    <a:pt x="2618359" y="1282877"/>
                  </a:lnTo>
                  <a:lnTo>
                    <a:pt x="2747327" y="1282877"/>
                  </a:lnTo>
                  <a:lnTo>
                    <a:pt x="2747327" y="1291285"/>
                  </a:lnTo>
                  <a:lnTo>
                    <a:pt x="3435654" y="1291285"/>
                  </a:lnTo>
                  <a:lnTo>
                    <a:pt x="3435654" y="1312672"/>
                  </a:lnTo>
                  <a:lnTo>
                    <a:pt x="3526790" y="1312672"/>
                  </a:lnTo>
                  <a:lnTo>
                    <a:pt x="3526790" y="1332953"/>
                  </a:lnTo>
                  <a:lnTo>
                    <a:pt x="4240885" y="1332953"/>
                  </a:lnTo>
                  <a:lnTo>
                    <a:pt x="4240885" y="1392402"/>
                  </a:lnTo>
                  <a:lnTo>
                    <a:pt x="5050955" y="1392402"/>
                  </a:lnTo>
                </a:path>
              </a:pathLst>
            </a:custGeom>
            <a:ln w="28575">
              <a:solidFill>
                <a:schemeClr val="accent1"/>
              </a:solidFill>
              <a:miter lim="800000"/>
            </a:ln>
          </p:spPr>
          <p:txBody>
            <a:bodyPr wrap="square" lIns="0" tIns="0" rIns="0" bIns="0" rtlCol="0"/>
            <a:lstStyle/>
            <a:p>
              <a:endParaRPr sz="1200" b="0" dirty="0">
                <a:latin typeface="Calibri" panose="020F0502020204030204" pitchFamily="34" charset="0"/>
                <a:cs typeface="Calibri" panose="020F0502020204030204" pitchFamily="34" charset="0"/>
              </a:endParaRPr>
            </a:p>
          </p:txBody>
        </p:sp>
      </p:grpSp>
      <p:sp>
        <p:nvSpPr>
          <p:cNvPr id="1107" name="TextBox 1106">
            <a:extLst>
              <a:ext uri="{FF2B5EF4-FFF2-40B4-BE49-F238E27FC236}">
                <a16:creationId xmlns:a16="http://schemas.microsoft.com/office/drawing/2014/main" id="{B01E4F72-147C-715E-A8F1-BC99081496FD}"/>
              </a:ext>
            </a:extLst>
          </p:cNvPr>
          <p:cNvSpPr txBox="1"/>
          <p:nvPr/>
        </p:nvSpPr>
        <p:spPr>
          <a:xfrm>
            <a:off x="10154031" y="5272080"/>
            <a:ext cx="551082"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60</a:t>
            </a:r>
          </a:p>
        </p:txBody>
      </p:sp>
      <p:cxnSp>
        <p:nvCxnSpPr>
          <p:cNvPr id="1108" name="Straight Connector 1107">
            <a:extLst>
              <a:ext uri="{FF2B5EF4-FFF2-40B4-BE49-F238E27FC236}">
                <a16:creationId xmlns:a16="http://schemas.microsoft.com/office/drawing/2014/main" id="{4A1A1A97-BB6B-1655-1E45-D49AA872DA65}"/>
              </a:ext>
            </a:extLst>
          </p:cNvPr>
          <p:cNvCxnSpPr>
            <a:cxnSpLocks/>
          </p:cNvCxnSpPr>
          <p:nvPr/>
        </p:nvCxnSpPr>
        <p:spPr>
          <a:xfrm flipV="1">
            <a:off x="10429572" y="522639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09" name="Straight Connector 1108">
            <a:extLst>
              <a:ext uri="{FF2B5EF4-FFF2-40B4-BE49-F238E27FC236}">
                <a16:creationId xmlns:a16="http://schemas.microsoft.com/office/drawing/2014/main" id="{24B744B9-7EF7-B203-BD88-F09FD49CB7FD}"/>
              </a:ext>
            </a:extLst>
          </p:cNvPr>
          <p:cNvCxnSpPr>
            <a:cxnSpLocks/>
          </p:cNvCxnSpPr>
          <p:nvPr/>
        </p:nvCxnSpPr>
        <p:spPr>
          <a:xfrm flipV="1">
            <a:off x="2738100" y="3338987"/>
            <a:ext cx="40461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10" name="Straight Connector 1109">
            <a:extLst>
              <a:ext uri="{FF2B5EF4-FFF2-40B4-BE49-F238E27FC236}">
                <a16:creationId xmlns:a16="http://schemas.microsoft.com/office/drawing/2014/main" id="{013048F4-1DF5-364D-D2A5-1BAF0C3223A9}"/>
              </a:ext>
            </a:extLst>
          </p:cNvPr>
          <p:cNvCxnSpPr>
            <a:cxnSpLocks/>
          </p:cNvCxnSpPr>
          <p:nvPr/>
        </p:nvCxnSpPr>
        <p:spPr>
          <a:xfrm>
            <a:off x="2727940" y="1434105"/>
            <a:ext cx="0" cy="3785424"/>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1" name="Straight Connector 1110">
            <a:extLst>
              <a:ext uri="{FF2B5EF4-FFF2-40B4-BE49-F238E27FC236}">
                <a16:creationId xmlns:a16="http://schemas.microsoft.com/office/drawing/2014/main" id="{414EAFD7-4E90-ED29-16E8-F4A1838AE1BE}"/>
              </a:ext>
            </a:extLst>
          </p:cNvPr>
          <p:cNvCxnSpPr>
            <a:cxnSpLocks/>
          </p:cNvCxnSpPr>
          <p:nvPr/>
        </p:nvCxnSpPr>
        <p:spPr>
          <a:xfrm flipV="1">
            <a:off x="4648762" y="3337008"/>
            <a:ext cx="0" cy="188051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12" name="Straight Connector 1111">
            <a:extLst>
              <a:ext uri="{FF2B5EF4-FFF2-40B4-BE49-F238E27FC236}">
                <a16:creationId xmlns:a16="http://schemas.microsoft.com/office/drawing/2014/main" id="{B8CDDA49-348E-50FF-152C-62E5CEFAFEB0}"/>
              </a:ext>
            </a:extLst>
          </p:cNvPr>
          <p:cNvCxnSpPr>
            <a:cxnSpLocks/>
          </p:cNvCxnSpPr>
          <p:nvPr/>
        </p:nvCxnSpPr>
        <p:spPr>
          <a:xfrm flipH="1" flipV="1">
            <a:off x="6764399" y="3329795"/>
            <a:ext cx="16044" cy="188051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13" name="Straight Connector 1112">
            <a:extLst>
              <a:ext uri="{FF2B5EF4-FFF2-40B4-BE49-F238E27FC236}">
                <a16:creationId xmlns:a16="http://schemas.microsoft.com/office/drawing/2014/main" id="{755EA041-4AE4-DB62-6C84-217AB72A19C1}"/>
              </a:ext>
            </a:extLst>
          </p:cNvPr>
          <p:cNvCxnSpPr>
            <a:cxnSpLocks/>
          </p:cNvCxnSpPr>
          <p:nvPr/>
        </p:nvCxnSpPr>
        <p:spPr>
          <a:xfrm flipH="1">
            <a:off x="2686886" y="5219529"/>
            <a:ext cx="778031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116" name="TextBox 1115">
            <a:extLst>
              <a:ext uri="{FF2B5EF4-FFF2-40B4-BE49-F238E27FC236}">
                <a16:creationId xmlns:a16="http://schemas.microsoft.com/office/drawing/2014/main" id="{CA7829DB-D8E4-5218-CDC1-7841395B23A1}"/>
              </a:ext>
            </a:extLst>
          </p:cNvPr>
          <p:cNvSpPr txBox="1"/>
          <p:nvPr/>
        </p:nvSpPr>
        <p:spPr>
          <a:xfrm>
            <a:off x="4793036" y="3688164"/>
            <a:ext cx="1895059" cy="584775"/>
          </a:xfrm>
          <a:prstGeom prst="rect">
            <a:avLst/>
          </a:prstGeom>
          <a:noFill/>
        </p:spPr>
        <p:txBody>
          <a:bodyPr wrap="square" rtlCol="0">
            <a:spAutoFit/>
          </a:bodyPr>
          <a:lstStyle/>
          <a:p>
            <a:pPr algn="ctr"/>
            <a:r>
              <a:rPr lang="en-US" sz="1600" b="0" dirty="0">
                <a:solidFill>
                  <a:schemeClr val="bg1"/>
                </a:solidFill>
                <a:latin typeface="Calibri" panose="020F0502020204030204" pitchFamily="34" charset="0"/>
                <a:cs typeface="Calibri" panose="020F0502020204030204" pitchFamily="34" charset="0"/>
              </a:rPr>
              <a:t>∆ median OS: </a:t>
            </a:r>
            <a:br>
              <a:rPr lang="en-US" sz="1600" b="0" dirty="0">
                <a:solidFill>
                  <a:schemeClr val="bg1"/>
                </a:solidFill>
                <a:latin typeface="Calibri" panose="020F0502020204030204" pitchFamily="34" charset="0"/>
                <a:cs typeface="Calibri" panose="020F0502020204030204" pitchFamily="34" charset="0"/>
              </a:rPr>
            </a:br>
            <a:r>
              <a:rPr lang="en-US" sz="1600" b="0" dirty="0">
                <a:solidFill>
                  <a:schemeClr val="bg1"/>
                </a:solidFill>
                <a:latin typeface="Calibri" panose="020F0502020204030204" pitchFamily="34" charset="0"/>
                <a:cs typeface="Calibri" panose="020F0502020204030204" pitchFamily="34" charset="0"/>
              </a:rPr>
              <a:t>16.8 mo</a:t>
            </a:r>
          </a:p>
        </p:txBody>
      </p:sp>
      <p:sp>
        <p:nvSpPr>
          <p:cNvPr id="1503" name="TextBox 1502">
            <a:extLst>
              <a:ext uri="{FF2B5EF4-FFF2-40B4-BE49-F238E27FC236}">
                <a16:creationId xmlns:a16="http://schemas.microsoft.com/office/drawing/2014/main" id="{72708B77-9758-CA60-B6D5-62E086478524}"/>
              </a:ext>
            </a:extLst>
          </p:cNvPr>
          <p:cNvSpPr txBox="1"/>
          <p:nvPr/>
        </p:nvSpPr>
        <p:spPr bwMode="auto">
          <a:xfrm>
            <a:off x="5250883" y="2355357"/>
            <a:ext cx="61003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HR: 0.776 (95% CI: 0.615-0.979; </a:t>
            </a:r>
            <a:r>
              <a:rPr lang="en-US" sz="1600" b="0" i="1" dirty="0">
                <a:solidFill>
                  <a:schemeClr val="bg1"/>
                </a:solidFill>
                <a:latin typeface="Calibri" panose="020F0502020204030204" pitchFamily="34" charset="0"/>
                <a:cs typeface="Calibri" panose="020F0502020204030204" pitchFamily="34" charset="0"/>
              </a:rPr>
              <a:t>P</a:t>
            </a:r>
            <a:r>
              <a:rPr lang="en-US" sz="1600" b="0" dirty="0">
                <a:solidFill>
                  <a:schemeClr val="bg1"/>
                </a:solidFill>
                <a:latin typeface="Calibri" panose="020F0502020204030204" pitchFamily="34" charset="0"/>
                <a:cs typeface="Calibri" panose="020F0502020204030204" pitchFamily="34" charset="0"/>
              </a:rPr>
              <a:t> = .0324 2-sided)</a:t>
            </a:r>
          </a:p>
        </p:txBody>
      </p:sp>
      <p:sp>
        <p:nvSpPr>
          <p:cNvPr id="1504" name="TextBox 1503">
            <a:extLst>
              <a:ext uri="{FF2B5EF4-FFF2-40B4-BE49-F238E27FC236}">
                <a16:creationId xmlns:a16="http://schemas.microsoft.com/office/drawing/2014/main" id="{FE776BB8-B198-8610-6B4A-2E394248A65A}"/>
              </a:ext>
            </a:extLst>
          </p:cNvPr>
          <p:cNvSpPr txBox="1"/>
          <p:nvPr/>
        </p:nvSpPr>
        <p:spPr bwMode="auto">
          <a:xfrm>
            <a:off x="5846330" y="1758955"/>
            <a:ext cx="5442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Quizartinib	31.9</a:t>
            </a:r>
          </a:p>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Placebo	15.1</a:t>
            </a:r>
          </a:p>
        </p:txBody>
      </p:sp>
      <p:sp>
        <p:nvSpPr>
          <p:cNvPr id="1505" name="TextBox 1504">
            <a:extLst>
              <a:ext uri="{FF2B5EF4-FFF2-40B4-BE49-F238E27FC236}">
                <a16:creationId xmlns:a16="http://schemas.microsoft.com/office/drawing/2014/main" id="{920EA42A-059C-C4B2-43F7-625660D2CE50}"/>
              </a:ext>
            </a:extLst>
          </p:cNvPr>
          <p:cNvSpPr txBox="1"/>
          <p:nvPr/>
        </p:nvSpPr>
        <p:spPr bwMode="auto">
          <a:xfrm>
            <a:off x="6264916" y="1486048"/>
            <a:ext cx="19483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dirty="0">
                <a:solidFill>
                  <a:schemeClr val="bg1"/>
                </a:solidFill>
                <a:latin typeface="Calibri" panose="020F0502020204030204" pitchFamily="34" charset="0"/>
                <a:cs typeface="Calibri" panose="020F0502020204030204" pitchFamily="34" charset="0"/>
              </a:rPr>
              <a:t>Median OS, Mo</a:t>
            </a:r>
          </a:p>
        </p:txBody>
      </p:sp>
      <p:cxnSp>
        <p:nvCxnSpPr>
          <p:cNvPr id="31744" name="Straight Connector 31743">
            <a:extLst>
              <a:ext uri="{FF2B5EF4-FFF2-40B4-BE49-F238E27FC236}">
                <a16:creationId xmlns:a16="http://schemas.microsoft.com/office/drawing/2014/main" id="{0271C7F1-328C-D45D-8C0D-84B0A05C64D0}"/>
              </a:ext>
            </a:extLst>
          </p:cNvPr>
          <p:cNvCxnSpPr/>
          <p:nvPr/>
        </p:nvCxnSpPr>
        <p:spPr bwMode="auto">
          <a:xfrm>
            <a:off x="5619930" y="2182976"/>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1508" name="Straight Connector 1507">
            <a:extLst>
              <a:ext uri="{FF2B5EF4-FFF2-40B4-BE49-F238E27FC236}">
                <a16:creationId xmlns:a16="http://schemas.microsoft.com/office/drawing/2014/main" id="{EDA200E9-D296-B6B3-0014-F7B1E7F6F59C}"/>
              </a:ext>
            </a:extLst>
          </p:cNvPr>
          <p:cNvCxnSpPr/>
          <p:nvPr/>
        </p:nvCxnSpPr>
        <p:spPr bwMode="auto">
          <a:xfrm>
            <a:off x="5619930" y="1949415"/>
            <a:ext cx="274320" cy="0"/>
          </a:xfrm>
          <a:prstGeom prst="line">
            <a:avLst/>
          </a:prstGeom>
          <a:noFill/>
          <a:ln w="28575" cap="flat" cmpd="sng" algn="ctr">
            <a:solidFill>
              <a:schemeClr val="accent1"/>
            </a:solidFill>
            <a:prstDash val="solid"/>
            <a:round/>
            <a:headEnd type="none" w="med" len="med"/>
            <a:tailEnd type="none" w="med" len="med"/>
          </a:ln>
          <a:effectLst/>
        </p:spPr>
      </p:cxnSp>
      <p:sp>
        <p:nvSpPr>
          <p:cNvPr id="1510" name="TextBox 1509">
            <a:extLst>
              <a:ext uri="{FF2B5EF4-FFF2-40B4-BE49-F238E27FC236}">
                <a16:creationId xmlns:a16="http://schemas.microsoft.com/office/drawing/2014/main" id="{374B0412-DF1C-67A2-5D72-244FFD34F268}"/>
              </a:ext>
            </a:extLst>
          </p:cNvPr>
          <p:cNvSpPr txBox="1"/>
          <p:nvPr/>
        </p:nvSpPr>
        <p:spPr bwMode="auto">
          <a:xfrm>
            <a:off x="6884932" y="4755937"/>
            <a:ext cx="34290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r>
              <a:rPr kumimoji="0" lang="en-US" sz="1600" b="0" i="0" u="none" strike="noStrike" kern="1200" cap="none" spc="0" normalizeH="0" noProof="0" dirty="0">
                <a:ln>
                  <a:noFill/>
                </a:ln>
                <a:solidFill>
                  <a:schemeClr val="bg1"/>
                </a:solidFill>
                <a:effectLst/>
                <a:uLnTx/>
                <a:uFillTx/>
                <a:latin typeface="Calibri" panose="020F0502020204030204" pitchFamily="34" charset="0"/>
                <a:cs typeface="Calibri" panose="020F0502020204030204" pitchFamily="34" charset="0"/>
              </a:rPr>
              <a:t>Median follow-up: 39.2 mo</a:t>
            </a:r>
            <a:endParaRPr lang="en-US" sz="1600" b="0" dirty="0">
              <a:solidFill>
                <a:schemeClr val="bg1"/>
              </a:solidFill>
              <a:latin typeface="Calibri" panose="020F0502020204030204" pitchFamily="34" charset="0"/>
              <a:cs typeface="Calibri" panose="020F0502020204030204" pitchFamily="34" charset="0"/>
            </a:endParaRPr>
          </a:p>
        </p:txBody>
      </p:sp>
      <p:sp>
        <p:nvSpPr>
          <p:cNvPr id="505" name="TextBox 504">
            <a:extLst>
              <a:ext uri="{FF2B5EF4-FFF2-40B4-BE49-F238E27FC236}">
                <a16:creationId xmlns:a16="http://schemas.microsoft.com/office/drawing/2014/main" id="{E3FB9101-B129-32C8-2242-B5CFA8C71386}"/>
              </a:ext>
            </a:extLst>
          </p:cNvPr>
          <p:cNvSpPr txBox="1"/>
          <p:nvPr/>
        </p:nvSpPr>
        <p:spPr>
          <a:xfrm>
            <a:off x="2695459" y="5600672"/>
            <a:ext cx="7765066" cy="369332"/>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Mo</a:t>
            </a:r>
          </a:p>
        </p:txBody>
      </p:sp>
    </p:spTree>
    <p:extLst>
      <p:ext uri="{BB962C8B-B14F-4D97-AF65-F5344CB8AC3E}">
        <p14:creationId xmlns:p14="http://schemas.microsoft.com/office/powerpoint/2010/main" val="328934025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OS Censored for Allo-HCT</a:t>
            </a:r>
            <a:endParaRPr lang="en-US" altLang="en-US" dirty="0">
              <a:latin typeface="+mn-lt"/>
            </a:endParaRP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 Reproduced with permission.</a:t>
            </a:r>
            <a:endParaRPr lang="en-US" altLang="en-US" sz="1200" b="0" dirty="0">
              <a:solidFill>
                <a:schemeClr val="bg2"/>
              </a:solidFill>
              <a:latin typeface="Calibri" panose="020F0502020204030204" pitchFamily="34" charset="0"/>
            </a:endParaRPr>
          </a:p>
        </p:txBody>
      </p:sp>
      <p:sp>
        <p:nvSpPr>
          <p:cNvPr id="1006" name="TextBox 1005">
            <a:extLst>
              <a:ext uri="{FF2B5EF4-FFF2-40B4-BE49-F238E27FC236}">
                <a16:creationId xmlns:a16="http://schemas.microsoft.com/office/drawing/2014/main" id="{0DB23309-3187-F4E3-2BBC-883BD0DA44E8}"/>
              </a:ext>
            </a:extLst>
          </p:cNvPr>
          <p:cNvSpPr txBox="1"/>
          <p:nvPr/>
        </p:nvSpPr>
        <p:spPr>
          <a:xfrm rot="16200000">
            <a:off x="-35283" y="3124504"/>
            <a:ext cx="3937654" cy="400110"/>
          </a:xfrm>
          <a:prstGeom prst="rect">
            <a:avLst/>
          </a:prstGeom>
          <a:noFill/>
        </p:spPr>
        <p:txBody>
          <a:bodyPr wrap="square" rtlCol="0">
            <a:spAutoFit/>
          </a:bodyPr>
          <a:lstStyle/>
          <a:p>
            <a:pPr algn="ctr"/>
            <a:r>
              <a:rPr lang="en-US" sz="2000" b="1" dirty="0">
                <a:solidFill>
                  <a:schemeClr val="bg1"/>
                </a:solidFill>
                <a:latin typeface="+mn-lt"/>
                <a:cs typeface="Arial" panose="020B0604020202020204" pitchFamily="34" charset="0"/>
              </a:rPr>
              <a:t>OS (Probability)</a:t>
            </a:r>
          </a:p>
        </p:txBody>
      </p:sp>
      <p:sp>
        <p:nvSpPr>
          <p:cNvPr id="1007" name="TextBox 1006">
            <a:extLst>
              <a:ext uri="{FF2B5EF4-FFF2-40B4-BE49-F238E27FC236}">
                <a16:creationId xmlns:a16="http://schemas.microsoft.com/office/drawing/2014/main" id="{AC639A9F-6263-4D45-D4F5-55A03083609B}"/>
              </a:ext>
            </a:extLst>
          </p:cNvPr>
          <p:cNvSpPr txBox="1"/>
          <p:nvPr/>
        </p:nvSpPr>
        <p:spPr>
          <a:xfrm>
            <a:off x="2124057" y="1269066"/>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1.0</a:t>
            </a:r>
          </a:p>
        </p:txBody>
      </p:sp>
      <p:sp>
        <p:nvSpPr>
          <p:cNvPr id="1008" name="TextBox 1007">
            <a:extLst>
              <a:ext uri="{FF2B5EF4-FFF2-40B4-BE49-F238E27FC236}">
                <a16:creationId xmlns:a16="http://schemas.microsoft.com/office/drawing/2014/main" id="{2CD5B10F-D774-E0D5-8987-60532E05931C}"/>
              </a:ext>
            </a:extLst>
          </p:cNvPr>
          <p:cNvSpPr txBox="1"/>
          <p:nvPr/>
        </p:nvSpPr>
        <p:spPr>
          <a:xfrm>
            <a:off x="2124057" y="2023681"/>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0.8</a:t>
            </a:r>
          </a:p>
        </p:txBody>
      </p:sp>
      <p:sp>
        <p:nvSpPr>
          <p:cNvPr id="1009" name="TextBox 1008">
            <a:extLst>
              <a:ext uri="{FF2B5EF4-FFF2-40B4-BE49-F238E27FC236}">
                <a16:creationId xmlns:a16="http://schemas.microsoft.com/office/drawing/2014/main" id="{C5F85D52-2D35-2E44-327B-62DB99DE6139}"/>
              </a:ext>
            </a:extLst>
          </p:cNvPr>
          <p:cNvSpPr txBox="1"/>
          <p:nvPr/>
        </p:nvSpPr>
        <p:spPr>
          <a:xfrm>
            <a:off x="2124057" y="2778297"/>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0.6</a:t>
            </a:r>
          </a:p>
        </p:txBody>
      </p:sp>
      <p:sp>
        <p:nvSpPr>
          <p:cNvPr id="1010" name="TextBox 1009">
            <a:extLst>
              <a:ext uri="{FF2B5EF4-FFF2-40B4-BE49-F238E27FC236}">
                <a16:creationId xmlns:a16="http://schemas.microsoft.com/office/drawing/2014/main" id="{B5CD58FF-F5AF-3270-0339-A3397AAA70A3}"/>
              </a:ext>
            </a:extLst>
          </p:cNvPr>
          <p:cNvSpPr txBox="1"/>
          <p:nvPr/>
        </p:nvSpPr>
        <p:spPr>
          <a:xfrm>
            <a:off x="2124057" y="3532911"/>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0.4</a:t>
            </a:r>
          </a:p>
        </p:txBody>
      </p:sp>
      <p:sp>
        <p:nvSpPr>
          <p:cNvPr id="1011" name="TextBox 1010">
            <a:extLst>
              <a:ext uri="{FF2B5EF4-FFF2-40B4-BE49-F238E27FC236}">
                <a16:creationId xmlns:a16="http://schemas.microsoft.com/office/drawing/2014/main" id="{76820E8D-BD95-27CC-0515-215078F4845E}"/>
              </a:ext>
            </a:extLst>
          </p:cNvPr>
          <p:cNvSpPr txBox="1"/>
          <p:nvPr/>
        </p:nvSpPr>
        <p:spPr>
          <a:xfrm>
            <a:off x="2124057" y="4287526"/>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0.2</a:t>
            </a:r>
          </a:p>
        </p:txBody>
      </p:sp>
      <p:sp>
        <p:nvSpPr>
          <p:cNvPr id="1012" name="TextBox 1011">
            <a:extLst>
              <a:ext uri="{FF2B5EF4-FFF2-40B4-BE49-F238E27FC236}">
                <a16:creationId xmlns:a16="http://schemas.microsoft.com/office/drawing/2014/main" id="{C3537CB6-D501-6530-0923-97384948CDAB}"/>
              </a:ext>
            </a:extLst>
          </p:cNvPr>
          <p:cNvSpPr txBox="1"/>
          <p:nvPr/>
        </p:nvSpPr>
        <p:spPr>
          <a:xfrm>
            <a:off x="2124057" y="5042140"/>
            <a:ext cx="551082" cy="338554"/>
          </a:xfrm>
          <a:prstGeom prst="rect">
            <a:avLst/>
          </a:prstGeom>
          <a:noFill/>
        </p:spPr>
        <p:txBody>
          <a:bodyPr wrap="square" rtlCol="0">
            <a:spAutoFit/>
          </a:bodyPr>
          <a:lstStyle/>
          <a:p>
            <a:pPr algn="r"/>
            <a:r>
              <a:rPr lang="en-US" sz="1600" b="0" dirty="0">
                <a:solidFill>
                  <a:schemeClr val="bg1"/>
                </a:solidFill>
                <a:latin typeface="+mn-lt"/>
                <a:cs typeface="Arial" panose="020B0604020202020204" pitchFamily="34" charset="0"/>
              </a:rPr>
              <a:t>0</a:t>
            </a:r>
          </a:p>
        </p:txBody>
      </p:sp>
      <p:sp>
        <p:nvSpPr>
          <p:cNvPr id="1033" name="TextBox 1032">
            <a:extLst>
              <a:ext uri="{FF2B5EF4-FFF2-40B4-BE49-F238E27FC236}">
                <a16:creationId xmlns:a16="http://schemas.microsoft.com/office/drawing/2014/main" id="{80B0B0B4-220F-60AA-9618-AC52F81EF451}"/>
              </a:ext>
            </a:extLst>
          </p:cNvPr>
          <p:cNvSpPr txBox="1"/>
          <p:nvPr/>
        </p:nvSpPr>
        <p:spPr>
          <a:xfrm>
            <a:off x="2695459" y="5600672"/>
            <a:ext cx="7765066" cy="369332"/>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Mo</a:t>
            </a:r>
          </a:p>
        </p:txBody>
      </p:sp>
      <p:sp>
        <p:nvSpPr>
          <p:cNvPr id="1503" name="TextBox 1502">
            <a:extLst>
              <a:ext uri="{FF2B5EF4-FFF2-40B4-BE49-F238E27FC236}">
                <a16:creationId xmlns:a16="http://schemas.microsoft.com/office/drawing/2014/main" id="{72708B77-9758-CA60-B6D5-62E086478524}"/>
              </a:ext>
            </a:extLst>
          </p:cNvPr>
          <p:cNvSpPr txBox="1"/>
          <p:nvPr/>
        </p:nvSpPr>
        <p:spPr bwMode="auto">
          <a:xfrm>
            <a:off x="5250883" y="2355357"/>
            <a:ext cx="39067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b="0" dirty="0">
                <a:solidFill>
                  <a:schemeClr val="bg1"/>
                </a:solidFill>
                <a:latin typeface="+mn-lt"/>
                <a:cs typeface="+mn-cs"/>
              </a:rPr>
              <a:t>HR: 0.752 (95% CI: 0.562-1.008)</a:t>
            </a:r>
          </a:p>
        </p:txBody>
      </p:sp>
      <p:sp>
        <p:nvSpPr>
          <p:cNvPr id="1504" name="TextBox 1503">
            <a:extLst>
              <a:ext uri="{FF2B5EF4-FFF2-40B4-BE49-F238E27FC236}">
                <a16:creationId xmlns:a16="http://schemas.microsoft.com/office/drawing/2014/main" id="{FE776BB8-B198-8610-6B4A-2E394248A65A}"/>
              </a:ext>
            </a:extLst>
          </p:cNvPr>
          <p:cNvSpPr txBox="1"/>
          <p:nvPr/>
        </p:nvSpPr>
        <p:spPr bwMode="auto">
          <a:xfrm>
            <a:off x="5846330" y="1758955"/>
            <a:ext cx="544209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b="0" dirty="0">
                <a:solidFill>
                  <a:schemeClr val="bg1"/>
                </a:solidFill>
                <a:latin typeface="+mn-lt"/>
                <a:cs typeface="+mn-cs"/>
              </a:rPr>
              <a:t>Quizartinib	</a:t>
            </a:r>
          </a:p>
          <a:p>
            <a:pPr marL="0" marR="0" lvl="0" indent="0" defTabSz="1097280" rtl="0" eaLnBrk="1" fontAlgn="auto" latinLnBrk="0" hangingPunct="1">
              <a:lnSpc>
                <a:spcPct val="100000"/>
              </a:lnSpc>
              <a:spcBef>
                <a:spcPts val="0"/>
              </a:spcBef>
              <a:spcAft>
                <a:spcPts val="0"/>
              </a:spcAft>
              <a:buClrTx/>
              <a:buSzTx/>
              <a:buFontTx/>
              <a:buNone/>
              <a:tabLst/>
              <a:defRPr/>
            </a:pPr>
            <a:r>
              <a:rPr lang="en-US" b="0" dirty="0">
                <a:solidFill>
                  <a:schemeClr val="bg1"/>
                </a:solidFill>
                <a:latin typeface="+mn-lt"/>
                <a:cs typeface="+mn-cs"/>
              </a:rPr>
              <a:t>Placebo	</a:t>
            </a:r>
          </a:p>
        </p:txBody>
      </p:sp>
      <p:cxnSp>
        <p:nvCxnSpPr>
          <p:cNvPr id="31744" name="Straight Connector 31743">
            <a:extLst>
              <a:ext uri="{FF2B5EF4-FFF2-40B4-BE49-F238E27FC236}">
                <a16:creationId xmlns:a16="http://schemas.microsoft.com/office/drawing/2014/main" id="{0271C7F1-328C-D45D-8C0D-84B0A05C64D0}"/>
              </a:ext>
            </a:extLst>
          </p:cNvPr>
          <p:cNvCxnSpPr/>
          <p:nvPr/>
        </p:nvCxnSpPr>
        <p:spPr bwMode="auto">
          <a:xfrm>
            <a:off x="5619930" y="2223616"/>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1508" name="Straight Connector 1507">
            <a:extLst>
              <a:ext uri="{FF2B5EF4-FFF2-40B4-BE49-F238E27FC236}">
                <a16:creationId xmlns:a16="http://schemas.microsoft.com/office/drawing/2014/main" id="{EDA200E9-D296-B6B3-0014-F7B1E7F6F59C}"/>
              </a:ext>
            </a:extLst>
          </p:cNvPr>
          <p:cNvCxnSpPr/>
          <p:nvPr/>
        </p:nvCxnSpPr>
        <p:spPr bwMode="auto">
          <a:xfrm>
            <a:off x="5619930" y="1949415"/>
            <a:ext cx="274320" cy="0"/>
          </a:xfrm>
          <a:prstGeom prst="line">
            <a:avLst/>
          </a:prstGeom>
          <a:noFill/>
          <a:ln w="28575" cap="flat" cmpd="sng" algn="ctr">
            <a:solidFill>
              <a:schemeClr val="accent1"/>
            </a:solidFill>
            <a:prstDash val="solid"/>
            <a:round/>
            <a:headEnd type="none" w="med" len="med"/>
            <a:tailEnd type="none" w="med" len="med"/>
          </a:ln>
          <a:effectLst/>
        </p:spPr>
      </p:cxnSp>
      <p:grpSp>
        <p:nvGrpSpPr>
          <p:cNvPr id="20" name="Group 19">
            <a:extLst>
              <a:ext uri="{FF2B5EF4-FFF2-40B4-BE49-F238E27FC236}">
                <a16:creationId xmlns:a16="http://schemas.microsoft.com/office/drawing/2014/main" id="{B2A75A91-1E28-1570-857B-EA6BC4636C42}"/>
              </a:ext>
            </a:extLst>
          </p:cNvPr>
          <p:cNvGrpSpPr/>
          <p:nvPr/>
        </p:nvGrpSpPr>
        <p:grpSpPr>
          <a:xfrm>
            <a:off x="3330242" y="1907377"/>
            <a:ext cx="452503" cy="401936"/>
            <a:chOff x="3330242" y="1907377"/>
            <a:chExt cx="452503" cy="401936"/>
          </a:xfrm>
        </p:grpSpPr>
        <p:sp>
          <p:nvSpPr>
            <p:cNvPr id="745" name="object 173">
              <a:extLst>
                <a:ext uri="{FF2B5EF4-FFF2-40B4-BE49-F238E27FC236}">
                  <a16:creationId xmlns:a16="http://schemas.microsoft.com/office/drawing/2014/main" id="{E8DF177D-F152-47DC-B6E1-20281F5D3BA9}"/>
                </a:ext>
              </a:extLst>
            </p:cNvPr>
            <p:cNvSpPr/>
            <p:nvPr/>
          </p:nvSpPr>
          <p:spPr>
            <a:xfrm>
              <a:off x="3330242" y="1907377"/>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755" name="object 183">
              <a:extLst>
                <a:ext uri="{FF2B5EF4-FFF2-40B4-BE49-F238E27FC236}">
                  <a16:creationId xmlns:a16="http://schemas.microsoft.com/office/drawing/2014/main" id="{9CF0CFE5-B1E8-C946-A07F-8ED52EF6A781}"/>
                </a:ext>
              </a:extLst>
            </p:cNvPr>
            <p:cNvSpPr/>
            <p:nvPr/>
          </p:nvSpPr>
          <p:spPr>
            <a:xfrm>
              <a:off x="3351767" y="192829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17" name="Group 16">
              <a:extLst>
                <a:ext uri="{FF2B5EF4-FFF2-40B4-BE49-F238E27FC236}">
                  <a16:creationId xmlns:a16="http://schemas.microsoft.com/office/drawing/2014/main" id="{0B3E9C79-85F9-3489-A6D1-C34FEE76FA26}"/>
                </a:ext>
              </a:extLst>
            </p:cNvPr>
            <p:cNvGrpSpPr/>
            <p:nvPr/>
          </p:nvGrpSpPr>
          <p:grpSpPr>
            <a:xfrm>
              <a:off x="3488973" y="2067113"/>
              <a:ext cx="293772" cy="242200"/>
              <a:chOff x="3488973" y="2067113"/>
              <a:chExt cx="293772" cy="242200"/>
            </a:xfrm>
          </p:grpSpPr>
          <p:sp>
            <p:nvSpPr>
              <p:cNvPr id="803" name="object 231">
                <a:extLst>
                  <a:ext uri="{FF2B5EF4-FFF2-40B4-BE49-F238E27FC236}">
                    <a16:creationId xmlns:a16="http://schemas.microsoft.com/office/drawing/2014/main" id="{ED3EA2FC-55F5-F8B4-C9B5-B92886BB2204}"/>
                  </a:ext>
                </a:extLst>
              </p:cNvPr>
              <p:cNvSpPr/>
              <p:nvPr/>
            </p:nvSpPr>
            <p:spPr>
              <a:xfrm>
                <a:off x="3488973"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13" name="Group 12">
                <a:extLst>
                  <a:ext uri="{FF2B5EF4-FFF2-40B4-BE49-F238E27FC236}">
                    <a16:creationId xmlns:a16="http://schemas.microsoft.com/office/drawing/2014/main" id="{AC89BF17-EB2F-A6DC-4B1A-2EDB79CFD06F}"/>
                  </a:ext>
                </a:extLst>
              </p:cNvPr>
              <p:cNvGrpSpPr/>
              <p:nvPr/>
            </p:nvGrpSpPr>
            <p:grpSpPr>
              <a:xfrm>
                <a:off x="3540368" y="2067113"/>
                <a:ext cx="242377" cy="242200"/>
                <a:chOff x="3540368" y="2067113"/>
                <a:chExt cx="242377" cy="242200"/>
              </a:xfrm>
            </p:grpSpPr>
            <p:sp>
              <p:nvSpPr>
                <p:cNvPr id="827" name="object 255">
                  <a:extLst>
                    <a:ext uri="{FF2B5EF4-FFF2-40B4-BE49-F238E27FC236}">
                      <a16:creationId xmlns:a16="http://schemas.microsoft.com/office/drawing/2014/main" id="{B4C03510-BE3B-5D1C-579D-CC7C94F8629A}"/>
                    </a:ext>
                  </a:extLst>
                </p:cNvPr>
                <p:cNvSpPr/>
                <p:nvPr/>
              </p:nvSpPr>
              <p:spPr>
                <a:xfrm>
                  <a:off x="3540368"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29" name="object 257">
                  <a:extLst>
                    <a:ext uri="{FF2B5EF4-FFF2-40B4-BE49-F238E27FC236}">
                      <a16:creationId xmlns:a16="http://schemas.microsoft.com/office/drawing/2014/main" id="{0DE212D3-1097-3732-8670-185BCDC9FEE1}"/>
                    </a:ext>
                  </a:extLst>
                </p:cNvPr>
                <p:cNvSpPr/>
                <p:nvPr/>
              </p:nvSpPr>
              <p:spPr>
                <a:xfrm>
                  <a:off x="3553254"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1" name="object 259">
                  <a:extLst>
                    <a:ext uri="{FF2B5EF4-FFF2-40B4-BE49-F238E27FC236}">
                      <a16:creationId xmlns:a16="http://schemas.microsoft.com/office/drawing/2014/main" id="{B590853C-7D6B-E3A8-9F5D-7649BB35AEB3}"/>
                    </a:ext>
                  </a:extLst>
                </p:cNvPr>
                <p:cNvSpPr/>
                <p:nvPr/>
              </p:nvSpPr>
              <p:spPr>
                <a:xfrm>
                  <a:off x="3570386" y="20962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3" name="object 261">
                  <a:extLst>
                    <a:ext uri="{FF2B5EF4-FFF2-40B4-BE49-F238E27FC236}">
                      <a16:creationId xmlns:a16="http://schemas.microsoft.com/office/drawing/2014/main" id="{E1B974D0-8760-A2C8-6779-B79863D02449}"/>
                    </a:ext>
                  </a:extLst>
                </p:cNvPr>
                <p:cNvSpPr/>
                <p:nvPr/>
              </p:nvSpPr>
              <p:spPr>
                <a:xfrm>
                  <a:off x="3583273" y="2125725"/>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4" name="object 262">
                  <a:extLst>
                    <a:ext uri="{FF2B5EF4-FFF2-40B4-BE49-F238E27FC236}">
                      <a16:creationId xmlns:a16="http://schemas.microsoft.com/office/drawing/2014/main" id="{B7D0A381-287B-6CC4-2264-ED31D77544E5}"/>
                    </a:ext>
                  </a:extLst>
                </p:cNvPr>
                <p:cNvSpPr/>
                <p:nvPr/>
              </p:nvSpPr>
              <p:spPr>
                <a:xfrm>
                  <a:off x="3547399"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5" name="object 263">
                  <a:extLst>
                    <a:ext uri="{FF2B5EF4-FFF2-40B4-BE49-F238E27FC236}">
                      <a16:creationId xmlns:a16="http://schemas.microsoft.com/office/drawing/2014/main" id="{E7AC317D-3952-56D0-E43A-FB7F09F2FDEE}"/>
                    </a:ext>
                  </a:extLst>
                </p:cNvPr>
                <p:cNvSpPr/>
                <p:nvPr/>
              </p:nvSpPr>
              <p:spPr>
                <a:xfrm>
                  <a:off x="3613291"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6" name="object 264">
                  <a:extLst>
                    <a:ext uri="{FF2B5EF4-FFF2-40B4-BE49-F238E27FC236}">
                      <a16:creationId xmlns:a16="http://schemas.microsoft.com/office/drawing/2014/main" id="{EBFEEDD6-2EFA-5B32-2D4B-F185D752F19B}"/>
                    </a:ext>
                  </a:extLst>
                </p:cNvPr>
                <p:cNvSpPr/>
                <p:nvPr/>
              </p:nvSpPr>
              <p:spPr>
                <a:xfrm>
                  <a:off x="3551646"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7" name="object 265">
                  <a:extLst>
                    <a:ext uri="{FF2B5EF4-FFF2-40B4-BE49-F238E27FC236}">
                      <a16:creationId xmlns:a16="http://schemas.microsoft.com/office/drawing/2014/main" id="{5E6C0BF6-B1F6-8C51-A541-1759E4FEB0B4}"/>
                    </a:ext>
                  </a:extLst>
                </p:cNvPr>
                <p:cNvSpPr/>
                <p:nvPr/>
              </p:nvSpPr>
              <p:spPr>
                <a:xfrm>
                  <a:off x="3617539"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8" name="object 266">
                  <a:extLst>
                    <a:ext uri="{FF2B5EF4-FFF2-40B4-BE49-F238E27FC236}">
                      <a16:creationId xmlns:a16="http://schemas.microsoft.com/office/drawing/2014/main" id="{582D678A-FAEA-DBA4-2473-3470EE5DCA9B}"/>
                    </a:ext>
                  </a:extLst>
                </p:cNvPr>
                <p:cNvSpPr/>
                <p:nvPr/>
              </p:nvSpPr>
              <p:spPr>
                <a:xfrm>
                  <a:off x="3573170"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9" name="object 267">
                  <a:extLst>
                    <a:ext uri="{FF2B5EF4-FFF2-40B4-BE49-F238E27FC236}">
                      <a16:creationId xmlns:a16="http://schemas.microsoft.com/office/drawing/2014/main" id="{C6731B9D-12B8-6C3F-7032-A1338AAC4C91}"/>
                    </a:ext>
                  </a:extLst>
                </p:cNvPr>
                <p:cNvSpPr/>
                <p:nvPr/>
              </p:nvSpPr>
              <p:spPr>
                <a:xfrm>
                  <a:off x="3639065"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0" name="object 268">
                  <a:extLst>
                    <a:ext uri="{FF2B5EF4-FFF2-40B4-BE49-F238E27FC236}">
                      <a16:creationId xmlns:a16="http://schemas.microsoft.com/office/drawing/2014/main" id="{ADEB9EF9-12CE-AC3A-7BB0-BA8B10AEA6E0}"/>
                    </a:ext>
                  </a:extLst>
                </p:cNvPr>
                <p:cNvSpPr/>
                <p:nvPr/>
              </p:nvSpPr>
              <p:spPr>
                <a:xfrm>
                  <a:off x="3573170"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1" name="object 269">
                  <a:extLst>
                    <a:ext uri="{FF2B5EF4-FFF2-40B4-BE49-F238E27FC236}">
                      <a16:creationId xmlns:a16="http://schemas.microsoft.com/office/drawing/2014/main" id="{C595AFCB-0D5A-C54D-2BFD-E092E1B1A9FD}"/>
                    </a:ext>
                  </a:extLst>
                </p:cNvPr>
                <p:cNvSpPr/>
                <p:nvPr/>
              </p:nvSpPr>
              <p:spPr>
                <a:xfrm>
                  <a:off x="3639065"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2" name="object 270">
                  <a:extLst>
                    <a:ext uri="{FF2B5EF4-FFF2-40B4-BE49-F238E27FC236}">
                      <a16:creationId xmlns:a16="http://schemas.microsoft.com/office/drawing/2014/main" id="{5F5DE970-61E0-26A4-384A-625FDA717B79}"/>
                    </a:ext>
                  </a:extLst>
                </p:cNvPr>
                <p:cNvSpPr/>
                <p:nvPr/>
              </p:nvSpPr>
              <p:spPr>
                <a:xfrm>
                  <a:off x="3594548"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3" name="object 271">
                  <a:extLst>
                    <a:ext uri="{FF2B5EF4-FFF2-40B4-BE49-F238E27FC236}">
                      <a16:creationId xmlns:a16="http://schemas.microsoft.com/office/drawing/2014/main" id="{0D0A349D-2067-7396-E42C-F498FF27DA16}"/>
                    </a:ext>
                  </a:extLst>
                </p:cNvPr>
                <p:cNvSpPr/>
                <p:nvPr/>
              </p:nvSpPr>
              <p:spPr>
                <a:xfrm>
                  <a:off x="3660443"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4" name="object 272">
                  <a:extLst>
                    <a:ext uri="{FF2B5EF4-FFF2-40B4-BE49-F238E27FC236}">
                      <a16:creationId xmlns:a16="http://schemas.microsoft.com/office/drawing/2014/main" id="{CAA19A17-570C-1065-E51F-9B34F0A064D0}"/>
                    </a:ext>
                  </a:extLst>
                </p:cNvPr>
                <p:cNvSpPr/>
                <p:nvPr/>
              </p:nvSpPr>
              <p:spPr>
                <a:xfrm>
                  <a:off x="3603188" y="224721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5" name="object 273">
                  <a:extLst>
                    <a:ext uri="{FF2B5EF4-FFF2-40B4-BE49-F238E27FC236}">
                      <a16:creationId xmlns:a16="http://schemas.microsoft.com/office/drawing/2014/main" id="{B267485B-BE26-40DB-372C-26FC75D23267}"/>
                    </a:ext>
                  </a:extLst>
                </p:cNvPr>
                <p:cNvSpPr/>
                <p:nvPr/>
              </p:nvSpPr>
              <p:spPr>
                <a:xfrm>
                  <a:off x="3669080" y="218530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6" name="object 274">
                  <a:extLst>
                    <a:ext uri="{FF2B5EF4-FFF2-40B4-BE49-F238E27FC236}">
                      <a16:creationId xmlns:a16="http://schemas.microsoft.com/office/drawing/2014/main" id="{C2796B0B-7716-2D94-91E2-B805AB63079C}"/>
                    </a:ext>
                  </a:extLst>
                </p:cNvPr>
                <p:cNvSpPr/>
                <p:nvPr/>
              </p:nvSpPr>
              <p:spPr>
                <a:xfrm>
                  <a:off x="3628961" y="22789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8" name="object 276">
                  <a:extLst>
                    <a:ext uri="{FF2B5EF4-FFF2-40B4-BE49-F238E27FC236}">
                      <a16:creationId xmlns:a16="http://schemas.microsoft.com/office/drawing/2014/main" id="{E33E9C94-E91F-144C-4D9F-B66FADB1EC4D}"/>
                    </a:ext>
                  </a:extLst>
                </p:cNvPr>
                <p:cNvSpPr/>
                <p:nvPr/>
              </p:nvSpPr>
              <p:spPr>
                <a:xfrm>
                  <a:off x="3637453" y="22789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0" name="object 278">
                  <a:extLst>
                    <a:ext uri="{FF2B5EF4-FFF2-40B4-BE49-F238E27FC236}">
                      <a16:creationId xmlns:a16="http://schemas.microsoft.com/office/drawing/2014/main" id="{4EA9E2CA-F109-2AA3-E357-9B2A28EFEA72}"/>
                    </a:ext>
                  </a:extLst>
                </p:cNvPr>
                <p:cNvSpPr/>
                <p:nvPr/>
              </p:nvSpPr>
              <p:spPr>
                <a:xfrm>
                  <a:off x="3646092" y="22789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2" name="object 280">
                  <a:extLst>
                    <a:ext uri="{FF2B5EF4-FFF2-40B4-BE49-F238E27FC236}">
                      <a16:creationId xmlns:a16="http://schemas.microsoft.com/office/drawing/2014/main" id="{ECA9D257-9D04-D4F1-EEB0-53011839E194}"/>
                    </a:ext>
                  </a:extLst>
                </p:cNvPr>
                <p:cNvSpPr/>
                <p:nvPr/>
              </p:nvSpPr>
              <p:spPr>
                <a:xfrm>
                  <a:off x="3646092" y="22789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4" name="object 282">
                  <a:extLst>
                    <a:ext uri="{FF2B5EF4-FFF2-40B4-BE49-F238E27FC236}">
                      <a16:creationId xmlns:a16="http://schemas.microsoft.com/office/drawing/2014/main" id="{23213FCE-5C35-47D4-EBE0-DCB9383CA847}"/>
                    </a:ext>
                  </a:extLst>
                </p:cNvPr>
                <p:cNvSpPr/>
                <p:nvPr/>
              </p:nvSpPr>
              <p:spPr>
                <a:xfrm>
                  <a:off x="3650340" y="22789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grpSp>
      </p:grpSp>
      <p:grpSp>
        <p:nvGrpSpPr>
          <p:cNvPr id="29" name="Group 28">
            <a:extLst>
              <a:ext uri="{FF2B5EF4-FFF2-40B4-BE49-F238E27FC236}">
                <a16:creationId xmlns:a16="http://schemas.microsoft.com/office/drawing/2014/main" id="{1A8FEB2C-06F5-F525-4403-FE22BBDA242E}"/>
              </a:ext>
            </a:extLst>
          </p:cNvPr>
          <p:cNvGrpSpPr/>
          <p:nvPr/>
        </p:nvGrpSpPr>
        <p:grpSpPr>
          <a:xfrm>
            <a:off x="2792608" y="1586387"/>
            <a:ext cx="359709" cy="295034"/>
            <a:chOff x="2792608" y="1586387"/>
            <a:chExt cx="359709" cy="295034"/>
          </a:xfrm>
        </p:grpSpPr>
        <p:sp>
          <p:nvSpPr>
            <p:cNvPr id="588" name="object 16">
              <a:extLst>
                <a:ext uri="{FF2B5EF4-FFF2-40B4-BE49-F238E27FC236}">
                  <a16:creationId xmlns:a16="http://schemas.microsoft.com/office/drawing/2014/main" id="{9023EDD1-F870-90D5-F66A-B84EC5C1372B}"/>
                </a:ext>
              </a:extLst>
            </p:cNvPr>
            <p:cNvSpPr/>
            <p:nvPr/>
          </p:nvSpPr>
          <p:spPr>
            <a:xfrm>
              <a:off x="2792608" y="1648301"/>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89" name="object 17">
              <a:extLst>
                <a:ext uri="{FF2B5EF4-FFF2-40B4-BE49-F238E27FC236}">
                  <a16:creationId xmlns:a16="http://schemas.microsoft.com/office/drawing/2014/main" id="{7B45B669-15FC-BAA5-F226-B037B17657C7}"/>
                </a:ext>
              </a:extLst>
            </p:cNvPr>
            <p:cNvSpPr/>
            <p:nvPr/>
          </p:nvSpPr>
          <p:spPr>
            <a:xfrm>
              <a:off x="2858501" y="1586387"/>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0" name="object 18">
              <a:extLst>
                <a:ext uri="{FF2B5EF4-FFF2-40B4-BE49-F238E27FC236}">
                  <a16:creationId xmlns:a16="http://schemas.microsoft.com/office/drawing/2014/main" id="{890F4C71-FA1F-1573-0FF7-7952EEE11215}"/>
                </a:ext>
              </a:extLst>
            </p:cNvPr>
            <p:cNvSpPr/>
            <p:nvPr/>
          </p:nvSpPr>
          <p:spPr>
            <a:xfrm>
              <a:off x="2801188" y="1676231"/>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1" name="object 19">
              <a:extLst>
                <a:ext uri="{FF2B5EF4-FFF2-40B4-BE49-F238E27FC236}">
                  <a16:creationId xmlns:a16="http://schemas.microsoft.com/office/drawing/2014/main" id="{684467AA-DDE7-DC7B-F9D2-66723ED16A97}"/>
                </a:ext>
              </a:extLst>
            </p:cNvPr>
            <p:cNvSpPr/>
            <p:nvPr/>
          </p:nvSpPr>
          <p:spPr>
            <a:xfrm>
              <a:off x="2867082" y="1614318"/>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2" name="object 20">
              <a:extLst>
                <a:ext uri="{FF2B5EF4-FFF2-40B4-BE49-F238E27FC236}">
                  <a16:creationId xmlns:a16="http://schemas.microsoft.com/office/drawing/2014/main" id="{A8D82C7A-52C0-D737-C2BA-D50667E96195}"/>
                </a:ext>
              </a:extLst>
            </p:cNvPr>
            <p:cNvSpPr/>
            <p:nvPr/>
          </p:nvSpPr>
          <p:spPr>
            <a:xfrm>
              <a:off x="2805478" y="1676231"/>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3" name="object 21">
              <a:extLst>
                <a:ext uri="{FF2B5EF4-FFF2-40B4-BE49-F238E27FC236}">
                  <a16:creationId xmlns:a16="http://schemas.microsoft.com/office/drawing/2014/main" id="{FA989A16-26AD-BFA4-37C4-B2C0D2B88BE0}"/>
                </a:ext>
              </a:extLst>
            </p:cNvPr>
            <p:cNvSpPr/>
            <p:nvPr/>
          </p:nvSpPr>
          <p:spPr>
            <a:xfrm>
              <a:off x="2871373" y="1614318"/>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4" name="object 22">
              <a:extLst>
                <a:ext uri="{FF2B5EF4-FFF2-40B4-BE49-F238E27FC236}">
                  <a16:creationId xmlns:a16="http://schemas.microsoft.com/office/drawing/2014/main" id="{E64A67BA-1865-8854-BC58-CC23F7520E6C}"/>
                </a:ext>
              </a:extLst>
            </p:cNvPr>
            <p:cNvSpPr/>
            <p:nvPr/>
          </p:nvSpPr>
          <p:spPr>
            <a:xfrm>
              <a:off x="2826917" y="169026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5" name="object 23">
              <a:extLst>
                <a:ext uri="{FF2B5EF4-FFF2-40B4-BE49-F238E27FC236}">
                  <a16:creationId xmlns:a16="http://schemas.microsoft.com/office/drawing/2014/main" id="{B47086B1-12C3-0D92-775F-D177BA7C1344}"/>
                </a:ext>
              </a:extLst>
            </p:cNvPr>
            <p:cNvSpPr/>
            <p:nvPr/>
          </p:nvSpPr>
          <p:spPr>
            <a:xfrm>
              <a:off x="2892808" y="1628351"/>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6" name="object 24">
              <a:extLst>
                <a:ext uri="{FF2B5EF4-FFF2-40B4-BE49-F238E27FC236}">
                  <a16:creationId xmlns:a16="http://schemas.microsoft.com/office/drawing/2014/main" id="{5E212410-B8C4-5AA6-89AD-D9987A5E6513}"/>
                </a:ext>
              </a:extLst>
            </p:cNvPr>
            <p:cNvSpPr/>
            <p:nvPr/>
          </p:nvSpPr>
          <p:spPr>
            <a:xfrm>
              <a:off x="2831206" y="169026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7" name="object 25">
              <a:extLst>
                <a:ext uri="{FF2B5EF4-FFF2-40B4-BE49-F238E27FC236}">
                  <a16:creationId xmlns:a16="http://schemas.microsoft.com/office/drawing/2014/main" id="{C408EC32-CDBD-74B5-78A1-90213310CEB7}"/>
                </a:ext>
              </a:extLst>
            </p:cNvPr>
            <p:cNvSpPr/>
            <p:nvPr/>
          </p:nvSpPr>
          <p:spPr>
            <a:xfrm>
              <a:off x="2897101" y="1628351"/>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8" name="object 26">
              <a:extLst>
                <a:ext uri="{FF2B5EF4-FFF2-40B4-BE49-F238E27FC236}">
                  <a16:creationId xmlns:a16="http://schemas.microsoft.com/office/drawing/2014/main" id="{1C55E5D8-4EA3-D260-1C51-1B3D026DBF6D}"/>
                </a:ext>
              </a:extLst>
            </p:cNvPr>
            <p:cNvSpPr/>
            <p:nvPr/>
          </p:nvSpPr>
          <p:spPr>
            <a:xfrm>
              <a:off x="2835498" y="169026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599" name="object 27">
              <a:extLst>
                <a:ext uri="{FF2B5EF4-FFF2-40B4-BE49-F238E27FC236}">
                  <a16:creationId xmlns:a16="http://schemas.microsoft.com/office/drawing/2014/main" id="{A612A162-8527-C032-D941-E5626E711383}"/>
                </a:ext>
              </a:extLst>
            </p:cNvPr>
            <p:cNvSpPr/>
            <p:nvPr/>
          </p:nvSpPr>
          <p:spPr>
            <a:xfrm>
              <a:off x="2901390" y="1628351"/>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0" name="object 28">
              <a:extLst>
                <a:ext uri="{FF2B5EF4-FFF2-40B4-BE49-F238E27FC236}">
                  <a16:creationId xmlns:a16="http://schemas.microsoft.com/office/drawing/2014/main" id="{5351DB2D-1610-0B3C-F806-C07B0ACC4D93}"/>
                </a:ext>
              </a:extLst>
            </p:cNvPr>
            <p:cNvSpPr/>
            <p:nvPr/>
          </p:nvSpPr>
          <p:spPr>
            <a:xfrm>
              <a:off x="2869806" y="169026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1" name="object 29">
              <a:extLst>
                <a:ext uri="{FF2B5EF4-FFF2-40B4-BE49-F238E27FC236}">
                  <a16:creationId xmlns:a16="http://schemas.microsoft.com/office/drawing/2014/main" id="{F82EA147-A651-0654-5C65-0F832FD2936A}"/>
                </a:ext>
              </a:extLst>
            </p:cNvPr>
            <p:cNvSpPr/>
            <p:nvPr/>
          </p:nvSpPr>
          <p:spPr>
            <a:xfrm>
              <a:off x="2935699" y="1628351"/>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2" name="object 30">
              <a:extLst>
                <a:ext uri="{FF2B5EF4-FFF2-40B4-BE49-F238E27FC236}">
                  <a16:creationId xmlns:a16="http://schemas.microsoft.com/office/drawing/2014/main" id="{DE2CF5F4-FEA8-6C19-D58A-2F4049DEB85B}"/>
                </a:ext>
              </a:extLst>
            </p:cNvPr>
            <p:cNvSpPr/>
            <p:nvPr/>
          </p:nvSpPr>
          <p:spPr>
            <a:xfrm>
              <a:off x="2942714" y="1761809"/>
              <a:ext cx="132405" cy="0"/>
            </a:xfrm>
            <a:custGeom>
              <a:avLst/>
              <a:gdLst/>
              <a:ahLst/>
              <a:cxnLst/>
              <a:rect l="l" t="t" r="r" b="b"/>
              <a:pathLst>
                <a:path w="90169">
                  <a:moveTo>
                    <a:pt x="0" y="0"/>
                  </a:moveTo>
                  <a:lnTo>
                    <a:pt x="89801"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3" name="object 31">
              <a:extLst>
                <a:ext uri="{FF2B5EF4-FFF2-40B4-BE49-F238E27FC236}">
                  <a16:creationId xmlns:a16="http://schemas.microsoft.com/office/drawing/2014/main" id="{1B743B11-E11C-9D9D-D0D7-F4A41286A816}"/>
                </a:ext>
              </a:extLst>
            </p:cNvPr>
            <p:cNvSpPr/>
            <p:nvPr/>
          </p:nvSpPr>
          <p:spPr>
            <a:xfrm>
              <a:off x="3008606" y="1699896"/>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4" name="object 32">
              <a:extLst>
                <a:ext uri="{FF2B5EF4-FFF2-40B4-BE49-F238E27FC236}">
                  <a16:creationId xmlns:a16="http://schemas.microsoft.com/office/drawing/2014/main" id="{E295D405-E85E-27B9-507C-61B95FD409E3}"/>
                </a:ext>
              </a:extLst>
            </p:cNvPr>
            <p:cNvSpPr/>
            <p:nvPr/>
          </p:nvSpPr>
          <p:spPr>
            <a:xfrm>
              <a:off x="2972732" y="1819320"/>
              <a:ext cx="132405" cy="0"/>
            </a:xfrm>
            <a:custGeom>
              <a:avLst/>
              <a:gdLst/>
              <a:ahLst/>
              <a:cxnLst/>
              <a:rect l="l" t="t" r="r" b="b"/>
              <a:pathLst>
                <a:path w="90169">
                  <a:moveTo>
                    <a:pt x="0" y="0"/>
                  </a:moveTo>
                  <a:lnTo>
                    <a:pt x="89801"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7" name="object 35">
              <a:extLst>
                <a:ext uri="{FF2B5EF4-FFF2-40B4-BE49-F238E27FC236}">
                  <a16:creationId xmlns:a16="http://schemas.microsoft.com/office/drawing/2014/main" id="{92819275-CB7C-A2C9-AF85-8C2F9C2274EC}"/>
                </a:ext>
              </a:extLst>
            </p:cNvPr>
            <p:cNvSpPr/>
            <p:nvPr/>
          </p:nvSpPr>
          <p:spPr>
            <a:xfrm>
              <a:off x="3042946" y="1757408"/>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8" name="object 36">
              <a:extLst>
                <a:ext uri="{FF2B5EF4-FFF2-40B4-BE49-F238E27FC236}">
                  <a16:creationId xmlns:a16="http://schemas.microsoft.com/office/drawing/2014/main" id="{BDC4D381-D0DB-A3CC-7ED2-969B51D26AB0}"/>
                </a:ext>
              </a:extLst>
            </p:cNvPr>
            <p:cNvSpPr/>
            <p:nvPr/>
          </p:nvSpPr>
          <p:spPr>
            <a:xfrm>
              <a:off x="3007039" y="1848352"/>
              <a:ext cx="132405" cy="0"/>
            </a:xfrm>
            <a:custGeom>
              <a:avLst/>
              <a:gdLst/>
              <a:ahLst/>
              <a:cxnLst/>
              <a:rect l="l" t="t" r="r" b="b"/>
              <a:pathLst>
                <a:path w="90169">
                  <a:moveTo>
                    <a:pt x="0" y="0"/>
                  </a:moveTo>
                  <a:lnTo>
                    <a:pt x="89763"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2" name="object 40">
              <a:extLst>
                <a:ext uri="{FF2B5EF4-FFF2-40B4-BE49-F238E27FC236}">
                  <a16:creationId xmlns:a16="http://schemas.microsoft.com/office/drawing/2014/main" id="{20EE26E7-8C46-0D99-2900-E02D6E8BA2D4}"/>
                </a:ext>
              </a:extLst>
            </p:cNvPr>
            <p:cNvSpPr/>
            <p:nvPr/>
          </p:nvSpPr>
          <p:spPr>
            <a:xfrm>
              <a:off x="3019912" y="1862799"/>
              <a:ext cx="132405" cy="0"/>
            </a:xfrm>
            <a:custGeom>
              <a:avLst/>
              <a:gdLst/>
              <a:ahLst/>
              <a:cxnLst/>
              <a:rect l="l" t="t" r="r" b="b"/>
              <a:pathLst>
                <a:path w="90169">
                  <a:moveTo>
                    <a:pt x="0" y="0"/>
                  </a:moveTo>
                  <a:lnTo>
                    <a:pt x="89776"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grpSp>
        <p:nvGrpSpPr>
          <p:cNvPr id="28" name="Group 27">
            <a:extLst>
              <a:ext uri="{FF2B5EF4-FFF2-40B4-BE49-F238E27FC236}">
                <a16:creationId xmlns:a16="http://schemas.microsoft.com/office/drawing/2014/main" id="{7A63E959-E05C-FF2A-00FC-40D6B39B4B0B}"/>
              </a:ext>
            </a:extLst>
          </p:cNvPr>
          <p:cNvGrpSpPr/>
          <p:nvPr/>
        </p:nvGrpSpPr>
        <p:grpSpPr>
          <a:xfrm>
            <a:off x="2689682" y="1377805"/>
            <a:ext cx="586997" cy="475223"/>
            <a:chOff x="2689682" y="1377805"/>
            <a:chExt cx="586997" cy="475223"/>
          </a:xfrm>
        </p:grpSpPr>
        <p:grpSp>
          <p:nvGrpSpPr>
            <p:cNvPr id="26" name="Group 25">
              <a:extLst>
                <a:ext uri="{FF2B5EF4-FFF2-40B4-BE49-F238E27FC236}">
                  <a16:creationId xmlns:a16="http://schemas.microsoft.com/office/drawing/2014/main" id="{F313485C-BA18-72CC-A1E0-06569A1748C7}"/>
                </a:ext>
              </a:extLst>
            </p:cNvPr>
            <p:cNvGrpSpPr/>
            <p:nvPr/>
          </p:nvGrpSpPr>
          <p:grpSpPr>
            <a:xfrm>
              <a:off x="2689682" y="1377805"/>
              <a:ext cx="372580" cy="303979"/>
              <a:chOff x="2689682" y="1377805"/>
              <a:chExt cx="372580" cy="303979"/>
            </a:xfrm>
          </p:grpSpPr>
          <p:sp>
            <p:nvSpPr>
              <p:cNvPr id="962" name="object 390">
                <a:extLst>
                  <a:ext uri="{FF2B5EF4-FFF2-40B4-BE49-F238E27FC236}">
                    <a16:creationId xmlns:a16="http://schemas.microsoft.com/office/drawing/2014/main" id="{AE9C477C-35FC-A199-B956-CB9FCD763688}"/>
                  </a:ext>
                </a:extLst>
              </p:cNvPr>
              <p:cNvSpPr/>
              <p:nvPr/>
            </p:nvSpPr>
            <p:spPr>
              <a:xfrm>
                <a:off x="2908405" y="1619683"/>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grpSp>
            <p:nvGrpSpPr>
              <p:cNvPr id="25" name="Group 24">
                <a:extLst>
                  <a:ext uri="{FF2B5EF4-FFF2-40B4-BE49-F238E27FC236}">
                    <a16:creationId xmlns:a16="http://schemas.microsoft.com/office/drawing/2014/main" id="{4E6CE930-8C9E-E02F-1E05-C1EB10C18BC1}"/>
                  </a:ext>
                </a:extLst>
              </p:cNvPr>
              <p:cNvGrpSpPr/>
              <p:nvPr/>
            </p:nvGrpSpPr>
            <p:grpSpPr>
              <a:xfrm>
                <a:off x="2689682" y="1377805"/>
                <a:ext cx="372580" cy="303979"/>
                <a:chOff x="2689682" y="1377805"/>
                <a:chExt cx="372580" cy="303979"/>
              </a:xfrm>
            </p:grpSpPr>
            <p:sp>
              <p:nvSpPr>
                <p:cNvPr id="954" name="object 382">
                  <a:extLst>
                    <a:ext uri="{FF2B5EF4-FFF2-40B4-BE49-F238E27FC236}">
                      <a16:creationId xmlns:a16="http://schemas.microsoft.com/office/drawing/2014/main" id="{9642233E-AC19-DE4A-1764-A9467BA02A6C}"/>
                    </a:ext>
                  </a:extLst>
                </p:cNvPr>
                <p:cNvSpPr/>
                <p:nvPr/>
              </p:nvSpPr>
              <p:spPr>
                <a:xfrm>
                  <a:off x="2689682" y="1439720"/>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55" name="object 383">
                  <a:extLst>
                    <a:ext uri="{FF2B5EF4-FFF2-40B4-BE49-F238E27FC236}">
                      <a16:creationId xmlns:a16="http://schemas.microsoft.com/office/drawing/2014/main" id="{CBDA1F1B-6463-2194-6920-94DCD73CC146}"/>
                    </a:ext>
                  </a:extLst>
                </p:cNvPr>
                <p:cNvSpPr/>
                <p:nvPr/>
              </p:nvSpPr>
              <p:spPr>
                <a:xfrm>
                  <a:off x="2755574" y="137780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56" name="object 384">
                  <a:extLst>
                    <a:ext uri="{FF2B5EF4-FFF2-40B4-BE49-F238E27FC236}">
                      <a16:creationId xmlns:a16="http://schemas.microsoft.com/office/drawing/2014/main" id="{2D5D8449-DDE8-D327-110B-840F91B13200}"/>
                    </a:ext>
                  </a:extLst>
                </p:cNvPr>
                <p:cNvSpPr/>
                <p:nvPr/>
              </p:nvSpPr>
              <p:spPr>
                <a:xfrm>
                  <a:off x="2796898" y="156396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57" name="object 385">
                  <a:extLst>
                    <a:ext uri="{FF2B5EF4-FFF2-40B4-BE49-F238E27FC236}">
                      <a16:creationId xmlns:a16="http://schemas.microsoft.com/office/drawing/2014/main" id="{FFDABA50-D00C-CE52-9D1C-2128D99442E5}"/>
                    </a:ext>
                  </a:extLst>
                </p:cNvPr>
                <p:cNvSpPr/>
                <p:nvPr/>
              </p:nvSpPr>
              <p:spPr>
                <a:xfrm>
                  <a:off x="2862790" y="15020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0" name="object 388">
                  <a:extLst>
                    <a:ext uri="{FF2B5EF4-FFF2-40B4-BE49-F238E27FC236}">
                      <a16:creationId xmlns:a16="http://schemas.microsoft.com/office/drawing/2014/main" id="{7C941E59-FF7E-95E3-29C6-EEDAC330A136}"/>
                    </a:ext>
                  </a:extLst>
                </p:cNvPr>
                <p:cNvSpPr/>
                <p:nvPr/>
              </p:nvSpPr>
              <p:spPr>
                <a:xfrm>
                  <a:off x="2831206" y="157771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1" name="object 389">
                  <a:extLst>
                    <a:ext uri="{FF2B5EF4-FFF2-40B4-BE49-F238E27FC236}">
                      <a16:creationId xmlns:a16="http://schemas.microsoft.com/office/drawing/2014/main" id="{76A9FC4A-FEF8-82AB-B9B5-2FDBA74E1B1B}"/>
                    </a:ext>
                  </a:extLst>
                </p:cNvPr>
                <p:cNvSpPr/>
                <p:nvPr/>
              </p:nvSpPr>
              <p:spPr>
                <a:xfrm>
                  <a:off x="2897101" y="151580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3" name="object 391">
                  <a:extLst>
                    <a:ext uri="{FF2B5EF4-FFF2-40B4-BE49-F238E27FC236}">
                      <a16:creationId xmlns:a16="http://schemas.microsoft.com/office/drawing/2014/main" id="{1987F3E1-9D20-39AE-DA67-232225392F85}"/>
                    </a:ext>
                  </a:extLst>
                </p:cNvPr>
                <p:cNvSpPr/>
                <p:nvPr/>
              </p:nvSpPr>
              <p:spPr>
                <a:xfrm>
                  <a:off x="2974299" y="155777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5" name="object 393">
                  <a:extLst>
                    <a:ext uri="{FF2B5EF4-FFF2-40B4-BE49-F238E27FC236}">
                      <a16:creationId xmlns:a16="http://schemas.microsoft.com/office/drawing/2014/main" id="{1EE7868F-D190-A283-8225-E852B72F7BAD}"/>
                    </a:ext>
                  </a:extLst>
                </p:cNvPr>
                <p:cNvSpPr/>
                <p:nvPr/>
              </p:nvSpPr>
              <p:spPr>
                <a:xfrm>
                  <a:off x="2987169" y="155777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6" name="object 394">
                  <a:extLst>
                    <a:ext uri="{FF2B5EF4-FFF2-40B4-BE49-F238E27FC236}">
                      <a16:creationId xmlns:a16="http://schemas.microsoft.com/office/drawing/2014/main" id="{89A604BC-10D7-68FC-0345-EB1507301C64}"/>
                    </a:ext>
                  </a:extLst>
                </p:cNvPr>
                <p:cNvSpPr/>
                <p:nvPr/>
              </p:nvSpPr>
              <p:spPr>
                <a:xfrm>
                  <a:off x="2929857" y="1619683"/>
                  <a:ext cx="132405" cy="0"/>
                </a:xfrm>
                <a:custGeom>
                  <a:avLst/>
                  <a:gdLst/>
                  <a:ahLst/>
                  <a:cxnLst/>
                  <a:rect l="l" t="t" r="r" b="b"/>
                  <a:pathLst>
                    <a:path w="90169">
                      <a:moveTo>
                        <a:pt x="0" y="0"/>
                      </a:moveTo>
                      <a:lnTo>
                        <a:pt x="89776"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grpSp>
          <p:sp>
            <p:nvSpPr>
              <p:cNvPr id="967" name="object 395">
                <a:extLst>
                  <a:ext uri="{FF2B5EF4-FFF2-40B4-BE49-F238E27FC236}">
                    <a16:creationId xmlns:a16="http://schemas.microsoft.com/office/drawing/2014/main" id="{C14125C6-6A3C-532C-8004-71C4F13346A0}"/>
                  </a:ext>
                </a:extLst>
              </p:cNvPr>
              <p:cNvSpPr/>
              <p:nvPr/>
            </p:nvSpPr>
            <p:spPr>
              <a:xfrm>
                <a:off x="2995749" y="155777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grpSp>
        <p:grpSp>
          <p:nvGrpSpPr>
            <p:cNvPr id="27" name="Group 26">
              <a:extLst>
                <a:ext uri="{FF2B5EF4-FFF2-40B4-BE49-F238E27FC236}">
                  <a16:creationId xmlns:a16="http://schemas.microsoft.com/office/drawing/2014/main" id="{0A02686A-7E73-C278-2FEE-049CE052A920}"/>
                </a:ext>
              </a:extLst>
            </p:cNvPr>
            <p:cNvGrpSpPr/>
            <p:nvPr/>
          </p:nvGrpSpPr>
          <p:grpSpPr>
            <a:xfrm>
              <a:off x="2942714" y="1600146"/>
              <a:ext cx="333965" cy="252882"/>
              <a:chOff x="2942714" y="1600146"/>
              <a:chExt cx="333965" cy="252882"/>
            </a:xfrm>
          </p:grpSpPr>
          <p:sp>
            <p:nvSpPr>
              <p:cNvPr id="968" name="object 396">
                <a:extLst>
                  <a:ext uri="{FF2B5EF4-FFF2-40B4-BE49-F238E27FC236}">
                    <a16:creationId xmlns:a16="http://schemas.microsoft.com/office/drawing/2014/main" id="{80D0057E-F0F6-12C0-42C8-FA5C73AC3987}"/>
                  </a:ext>
                </a:extLst>
              </p:cNvPr>
              <p:cNvSpPr/>
              <p:nvPr/>
            </p:nvSpPr>
            <p:spPr>
              <a:xfrm>
                <a:off x="2942714" y="1662059"/>
                <a:ext cx="132405" cy="0"/>
              </a:xfrm>
              <a:custGeom>
                <a:avLst/>
                <a:gdLst/>
                <a:ahLst/>
                <a:cxnLst/>
                <a:rect l="l" t="t" r="r" b="b"/>
                <a:pathLst>
                  <a:path w="90169">
                    <a:moveTo>
                      <a:pt x="0" y="0"/>
                    </a:moveTo>
                    <a:lnTo>
                      <a:pt x="89801"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0" name="object 398">
                <a:extLst>
                  <a:ext uri="{FF2B5EF4-FFF2-40B4-BE49-F238E27FC236}">
                    <a16:creationId xmlns:a16="http://schemas.microsoft.com/office/drawing/2014/main" id="{005CB390-8920-FD98-E07F-A2E1AA47133C}"/>
                  </a:ext>
                </a:extLst>
              </p:cNvPr>
              <p:cNvSpPr/>
              <p:nvPr/>
            </p:nvSpPr>
            <p:spPr>
              <a:xfrm>
                <a:off x="2951294" y="1662059"/>
                <a:ext cx="132405" cy="0"/>
              </a:xfrm>
              <a:custGeom>
                <a:avLst/>
                <a:gdLst/>
                <a:ahLst/>
                <a:cxnLst/>
                <a:rect l="l" t="t" r="r" b="b"/>
                <a:pathLst>
                  <a:path w="90169">
                    <a:moveTo>
                      <a:pt x="0" y="0"/>
                    </a:moveTo>
                    <a:lnTo>
                      <a:pt x="89738"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9" name="object 397">
                <a:extLst>
                  <a:ext uri="{FF2B5EF4-FFF2-40B4-BE49-F238E27FC236}">
                    <a16:creationId xmlns:a16="http://schemas.microsoft.com/office/drawing/2014/main" id="{67780DDF-A5F2-789B-1CA6-7CA9CC719278}"/>
                  </a:ext>
                </a:extLst>
              </p:cNvPr>
              <p:cNvSpPr/>
              <p:nvPr/>
            </p:nvSpPr>
            <p:spPr>
              <a:xfrm>
                <a:off x="3008606" y="16001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1" name="object 399">
                <a:extLst>
                  <a:ext uri="{FF2B5EF4-FFF2-40B4-BE49-F238E27FC236}">
                    <a16:creationId xmlns:a16="http://schemas.microsoft.com/office/drawing/2014/main" id="{1AD36229-163D-1B34-683E-3867F72B9E08}"/>
                  </a:ext>
                </a:extLst>
              </p:cNvPr>
              <p:cNvSpPr/>
              <p:nvPr/>
            </p:nvSpPr>
            <p:spPr>
              <a:xfrm>
                <a:off x="3017188" y="16001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2" name="object 400">
                <a:extLst>
                  <a:ext uri="{FF2B5EF4-FFF2-40B4-BE49-F238E27FC236}">
                    <a16:creationId xmlns:a16="http://schemas.microsoft.com/office/drawing/2014/main" id="{68B97C71-379A-2CC6-87DE-C6F892CC8D3A}"/>
                  </a:ext>
                </a:extLst>
              </p:cNvPr>
              <p:cNvSpPr/>
              <p:nvPr/>
            </p:nvSpPr>
            <p:spPr>
              <a:xfrm>
                <a:off x="2964165" y="16620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3" name="object 401">
                <a:extLst>
                  <a:ext uri="{FF2B5EF4-FFF2-40B4-BE49-F238E27FC236}">
                    <a16:creationId xmlns:a16="http://schemas.microsoft.com/office/drawing/2014/main" id="{613446F3-4820-3ED7-462E-D9520723220A}"/>
                  </a:ext>
                </a:extLst>
              </p:cNvPr>
              <p:cNvSpPr/>
              <p:nvPr/>
            </p:nvSpPr>
            <p:spPr>
              <a:xfrm>
                <a:off x="3030059" y="16001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4" name="object 402">
                <a:extLst>
                  <a:ext uri="{FF2B5EF4-FFF2-40B4-BE49-F238E27FC236}">
                    <a16:creationId xmlns:a16="http://schemas.microsoft.com/office/drawing/2014/main" id="{A9AF1B14-7A38-7E80-478B-F2F6ED620EE7}"/>
                  </a:ext>
                </a:extLst>
              </p:cNvPr>
              <p:cNvSpPr/>
              <p:nvPr/>
            </p:nvSpPr>
            <p:spPr>
              <a:xfrm>
                <a:off x="2968442" y="1662059"/>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5" name="object 403">
                <a:extLst>
                  <a:ext uri="{FF2B5EF4-FFF2-40B4-BE49-F238E27FC236}">
                    <a16:creationId xmlns:a16="http://schemas.microsoft.com/office/drawing/2014/main" id="{A5E2FE67-B59D-626F-2190-F2FE79A49C6B}"/>
                  </a:ext>
                </a:extLst>
              </p:cNvPr>
              <p:cNvSpPr/>
              <p:nvPr/>
            </p:nvSpPr>
            <p:spPr>
              <a:xfrm>
                <a:off x="3034306" y="16001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6" name="object 404">
                <a:extLst>
                  <a:ext uri="{FF2B5EF4-FFF2-40B4-BE49-F238E27FC236}">
                    <a16:creationId xmlns:a16="http://schemas.microsoft.com/office/drawing/2014/main" id="{829C6D9C-E607-2F34-B6C9-FFD18D60DD9E}"/>
                  </a:ext>
                </a:extLst>
              </p:cNvPr>
              <p:cNvSpPr/>
              <p:nvPr/>
            </p:nvSpPr>
            <p:spPr>
              <a:xfrm>
                <a:off x="2968442" y="1662059"/>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7" name="object 405">
                <a:extLst>
                  <a:ext uri="{FF2B5EF4-FFF2-40B4-BE49-F238E27FC236}">
                    <a16:creationId xmlns:a16="http://schemas.microsoft.com/office/drawing/2014/main" id="{E215A033-CEA3-2CD0-C335-990805B2BF6F}"/>
                  </a:ext>
                </a:extLst>
              </p:cNvPr>
              <p:cNvSpPr/>
              <p:nvPr/>
            </p:nvSpPr>
            <p:spPr>
              <a:xfrm>
                <a:off x="3034306" y="160014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8" name="object 406">
                <a:extLst>
                  <a:ext uri="{FF2B5EF4-FFF2-40B4-BE49-F238E27FC236}">
                    <a16:creationId xmlns:a16="http://schemas.microsoft.com/office/drawing/2014/main" id="{5CF53359-279D-216C-D51A-8C1491F91263}"/>
                  </a:ext>
                </a:extLst>
              </p:cNvPr>
              <p:cNvSpPr/>
              <p:nvPr/>
            </p:nvSpPr>
            <p:spPr>
              <a:xfrm>
                <a:off x="2977023" y="1676504"/>
                <a:ext cx="132405" cy="0"/>
              </a:xfrm>
              <a:custGeom>
                <a:avLst/>
                <a:gdLst/>
                <a:ahLst/>
                <a:cxnLst/>
                <a:rect l="l" t="t" r="r" b="b"/>
                <a:pathLst>
                  <a:path w="90169">
                    <a:moveTo>
                      <a:pt x="0" y="0"/>
                    </a:moveTo>
                    <a:lnTo>
                      <a:pt x="89763"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79" name="object 407">
                <a:extLst>
                  <a:ext uri="{FF2B5EF4-FFF2-40B4-BE49-F238E27FC236}">
                    <a16:creationId xmlns:a16="http://schemas.microsoft.com/office/drawing/2014/main" id="{242AE8E3-2AB4-2F84-2E12-D5BDBEECC7B8}"/>
                  </a:ext>
                </a:extLst>
              </p:cNvPr>
              <p:cNvSpPr/>
              <p:nvPr/>
            </p:nvSpPr>
            <p:spPr>
              <a:xfrm>
                <a:off x="3042946"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0" name="object 408">
                <a:extLst>
                  <a:ext uri="{FF2B5EF4-FFF2-40B4-BE49-F238E27FC236}">
                    <a16:creationId xmlns:a16="http://schemas.microsoft.com/office/drawing/2014/main" id="{B5D58196-9511-E622-F0C7-3E994744DC45}"/>
                  </a:ext>
                </a:extLst>
              </p:cNvPr>
              <p:cNvSpPr/>
              <p:nvPr/>
            </p:nvSpPr>
            <p:spPr>
              <a:xfrm>
                <a:off x="2989895" y="1676504"/>
                <a:ext cx="132405" cy="0"/>
              </a:xfrm>
              <a:custGeom>
                <a:avLst/>
                <a:gdLst/>
                <a:ahLst/>
                <a:cxnLst/>
                <a:rect l="l" t="t" r="r" b="b"/>
                <a:pathLst>
                  <a:path w="90169">
                    <a:moveTo>
                      <a:pt x="0" y="0"/>
                    </a:moveTo>
                    <a:lnTo>
                      <a:pt x="89776"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1" name="object 409">
                <a:extLst>
                  <a:ext uri="{FF2B5EF4-FFF2-40B4-BE49-F238E27FC236}">
                    <a16:creationId xmlns:a16="http://schemas.microsoft.com/office/drawing/2014/main" id="{36F4BBDB-69E7-DCB6-B5F8-39364A232B16}"/>
                  </a:ext>
                </a:extLst>
              </p:cNvPr>
              <p:cNvSpPr/>
              <p:nvPr/>
            </p:nvSpPr>
            <p:spPr>
              <a:xfrm>
                <a:off x="3055830"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2" name="object 410">
                <a:extLst>
                  <a:ext uri="{FF2B5EF4-FFF2-40B4-BE49-F238E27FC236}">
                    <a16:creationId xmlns:a16="http://schemas.microsoft.com/office/drawing/2014/main" id="{DBFCCC26-0246-40FB-FFAC-ACC44DAF3DE6}"/>
                  </a:ext>
                </a:extLst>
              </p:cNvPr>
              <p:cNvSpPr/>
              <p:nvPr/>
            </p:nvSpPr>
            <p:spPr>
              <a:xfrm>
                <a:off x="2998475" y="1676504"/>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3" name="object 411">
                <a:extLst>
                  <a:ext uri="{FF2B5EF4-FFF2-40B4-BE49-F238E27FC236}">
                    <a16:creationId xmlns:a16="http://schemas.microsoft.com/office/drawing/2014/main" id="{9C43DDCD-2389-6BC4-B210-8FE7D063270A}"/>
                  </a:ext>
                </a:extLst>
              </p:cNvPr>
              <p:cNvSpPr/>
              <p:nvPr/>
            </p:nvSpPr>
            <p:spPr>
              <a:xfrm>
                <a:off x="3064323"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4" name="object 412">
                <a:extLst>
                  <a:ext uri="{FF2B5EF4-FFF2-40B4-BE49-F238E27FC236}">
                    <a16:creationId xmlns:a16="http://schemas.microsoft.com/office/drawing/2014/main" id="{3CB261D7-3D2E-967D-5CE6-2EC99AF9976D}"/>
                  </a:ext>
                </a:extLst>
              </p:cNvPr>
              <p:cNvSpPr/>
              <p:nvPr/>
            </p:nvSpPr>
            <p:spPr>
              <a:xfrm>
                <a:off x="3002751" y="1676504"/>
                <a:ext cx="132405" cy="0"/>
              </a:xfrm>
              <a:custGeom>
                <a:avLst/>
                <a:gdLst/>
                <a:ahLst/>
                <a:cxnLst/>
                <a:rect l="l" t="t" r="r" b="b"/>
                <a:pathLst>
                  <a:path w="90169">
                    <a:moveTo>
                      <a:pt x="0" y="0"/>
                    </a:moveTo>
                    <a:lnTo>
                      <a:pt x="89801"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5" name="object 413">
                <a:extLst>
                  <a:ext uri="{FF2B5EF4-FFF2-40B4-BE49-F238E27FC236}">
                    <a16:creationId xmlns:a16="http://schemas.microsoft.com/office/drawing/2014/main" id="{535DEFE9-7F28-B94F-5CD1-0E5A64C8F809}"/>
                  </a:ext>
                </a:extLst>
              </p:cNvPr>
              <p:cNvSpPr/>
              <p:nvPr/>
            </p:nvSpPr>
            <p:spPr>
              <a:xfrm>
                <a:off x="3068717"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6" name="object 414">
                <a:extLst>
                  <a:ext uri="{FF2B5EF4-FFF2-40B4-BE49-F238E27FC236}">
                    <a16:creationId xmlns:a16="http://schemas.microsoft.com/office/drawing/2014/main" id="{FEF7D7D6-5506-290C-E805-201690A2B1C0}"/>
                  </a:ext>
                </a:extLst>
              </p:cNvPr>
              <p:cNvSpPr/>
              <p:nvPr/>
            </p:nvSpPr>
            <p:spPr>
              <a:xfrm>
                <a:off x="3007039" y="1676504"/>
                <a:ext cx="132405" cy="0"/>
              </a:xfrm>
              <a:custGeom>
                <a:avLst/>
                <a:gdLst/>
                <a:ahLst/>
                <a:cxnLst/>
                <a:rect l="l" t="t" r="r" b="b"/>
                <a:pathLst>
                  <a:path w="90169">
                    <a:moveTo>
                      <a:pt x="0" y="0"/>
                    </a:moveTo>
                    <a:lnTo>
                      <a:pt x="89763"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7" name="object 415">
                <a:extLst>
                  <a:ext uri="{FF2B5EF4-FFF2-40B4-BE49-F238E27FC236}">
                    <a16:creationId xmlns:a16="http://schemas.microsoft.com/office/drawing/2014/main" id="{7E201A6A-AC9D-5F20-2CDF-0653AE3653DA}"/>
                  </a:ext>
                </a:extLst>
              </p:cNvPr>
              <p:cNvSpPr/>
              <p:nvPr/>
            </p:nvSpPr>
            <p:spPr>
              <a:xfrm>
                <a:off x="3072964"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8" name="object 416">
                <a:extLst>
                  <a:ext uri="{FF2B5EF4-FFF2-40B4-BE49-F238E27FC236}">
                    <a16:creationId xmlns:a16="http://schemas.microsoft.com/office/drawing/2014/main" id="{2C1E1A96-7592-89F7-9018-C5BAAAB89059}"/>
                  </a:ext>
                </a:extLst>
              </p:cNvPr>
              <p:cNvSpPr/>
              <p:nvPr/>
            </p:nvSpPr>
            <p:spPr>
              <a:xfrm>
                <a:off x="3007039" y="1676504"/>
                <a:ext cx="132405" cy="0"/>
              </a:xfrm>
              <a:custGeom>
                <a:avLst/>
                <a:gdLst/>
                <a:ahLst/>
                <a:cxnLst/>
                <a:rect l="l" t="t" r="r" b="b"/>
                <a:pathLst>
                  <a:path w="90169">
                    <a:moveTo>
                      <a:pt x="0" y="0"/>
                    </a:moveTo>
                    <a:lnTo>
                      <a:pt x="89763"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89" name="object 417">
                <a:extLst>
                  <a:ext uri="{FF2B5EF4-FFF2-40B4-BE49-F238E27FC236}">
                    <a16:creationId xmlns:a16="http://schemas.microsoft.com/office/drawing/2014/main" id="{DEC5FF77-A058-AAF9-17A6-0580517CF1F1}"/>
                  </a:ext>
                </a:extLst>
              </p:cNvPr>
              <p:cNvSpPr/>
              <p:nvPr/>
            </p:nvSpPr>
            <p:spPr>
              <a:xfrm>
                <a:off x="3072964"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0" name="object 418">
                <a:extLst>
                  <a:ext uri="{FF2B5EF4-FFF2-40B4-BE49-F238E27FC236}">
                    <a16:creationId xmlns:a16="http://schemas.microsoft.com/office/drawing/2014/main" id="{3A0D3E9F-D47D-8B99-8955-89863637627B}"/>
                  </a:ext>
                </a:extLst>
              </p:cNvPr>
              <p:cNvSpPr/>
              <p:nvPr/>
            </p:nvSpPr>
            <p:spPr>
              <a:xfrm>
                <a:off x="3007039" y="1676504"/>
                <a:ext cx="132405" cy="0"/>
              </a:xfrm>
              <a:custGeom>
                <a:avLst/>
                <a:gdLst/>
                <a:ahLst/>
                <a:cxnLst/>
                <a:rect l="l" t="t" r="r" b="b"/>
                <a:pathLst>
                  <a:path w="90169">
                    <a:moveTo>
                      <a:pt x="0" y="0"/>
                    </a:moveTo>
                    <a:lnTo>
                      <a:pt x="89763"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1" name="object 419">
                <a:extLst>
                  <a:ext uri="{FF2B5EF4-FFF2-40B4-BE49-F238E27FC236}">
                    <a16:creationId xmlns:a16="http://schemas.microsoft.com/office/drawing/2014/main" id="{D842D7F0-33F8-AC1F-978D-2517381C75AE}"/>
                  </a:ext>
                </a:extLst>
              </p:cNvPr>
              <p:cNvSpPr/>
              <p:nvPr/>
            </p:nvSpPr>
            <p:spPr>
              <a:xfrm>
                <a:off x="3072964" y="161459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2" name="object 420">
                <a:extLst>
                  <a:ext uri="{FF2B5EF4-FFF2-40B4-BE49-F238E27FC236}">
                    <a16:creationId xmlns:a16="http://schemas.microsoft.com/office/drawing/2014/main" id="{0CA2D918-F3B5-311F-B5F7-8506556A6C06}"/>
                  </a:ext>
                </a:extLst>
              </p:cNvPr>
              <p:cNvSpPr/>
              <p:nvPr/>
            </p:nvSpPr>
            <p:spPr>
              <a:xfrm>
                <a:off x="3015622" y="1691366"/>
                <a:ext cx="132405" cy="0"/>
              </a:xfrm>
              <a:custGeom>
                <a:avLst/>
                <a:gdLst/>
                <a:ahLst/>
                <a:cxnLst/>
                <a:rect l="l" t="t" r="r" b="b"/>
                <a:pathLst>
                  <a:path w="90169">
                    <a:moveTo>
                      <a:pt x="0" y="0"/>
                    </a:moveTo>
                    <a:lnTo>
                      <a:pt x="89712"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3" name="object 421">
                <a:extLst>
                  <a:ext uri="{FF2B5EF4-FFF2-40B4-BE49-F238E27FC236}">
                    <a16:creationId xmlns:a16="http://schemas.microsoft.com/office/drawing/2014/main" id="{02CF3EAA-19A8-66CC-F874-44658E586B66}"/>
                  </a:ext>
                </a:extLst>
              </p:cNvPr>
              <p:cNvSpPr/>
              <p:nvPr/>
            </p:nvSpPr>
            <p:spPr>
              <a:xfrm>
                <a:off x="3081456" y="162945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4" name="object 422">
                <a:extLst>
                  <a:ext uri="{FF2B5EF4-FFF2-40B4-BE49-F238E27FC236}">
                    <a16:creationId xmlns:a16="http://schemas.microsoft.com/office/drawing/2014/main" id="{E7EFD278-6BC1-94C2-0667-5E314B8C99C8}"/>
                  </a:ext>
                </a:extLst>
              </p:cNvPr>
              <p:cNvSpPr/>
              <p:nvPr/>
            </p:nvSpPr>
            <p:spPr>
              <a:xfrm>
                <a:off x="3019912" y="1691366"/>
                <a:ext cx="132405" cy="0"/>
              </a:xfrm>
              <a:custGeom>
                <a:avLst/>
                <a:gdLst/>
                <a:ahLst/>
                <a:cxnLst/>
                <a:rect l="l" t="t" r="r" b="b"/>
                <a:pathLst>
                  <a:path w="90169">
                    <a:moveTo>
                      <a:pt x="0" y="0"/>
                    </a:moveTo>
                    <a:lnTo>
                      <a:pt x="89776"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5" name="object 423">
                <a:extLst>
                  <a:ext uri="{FF2B5EF4-FFF2-40B4-BE49-F238E27FC236}">
                    <a16:creationId xmlns:a16="http://schemas.microsoft.com/office/drawing/2014/main" id="{2FA2818E-B0B5-5475-2B87-10AD4A81A029}"/>
                  </a:ext>
                </a:extLst>
              </p:cNvPr>
              <p:cNvSpPr/>
              <p:nvPr/>
            </p:nvSpPr>
            <p:spPr>
              <a:xfrm>
                <a:off x="3085847" y="162945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6" name="object 424">
                <a:extLst>
                  <a:ext uri="{FF2B5EF4-FFF2-40B4-BE49-F238E27FC236}">
                    <a16:creationId xmlns:a16="http://schemas.microsoft.com/office/drawing/2014/main" id="{A5568E36-03E6-D362-824D-B63A1EB11D55}"/>
                  </a:ext>
                </a:extLst>
              </p:cNvPr>
              <p:cNvSpPr/>
              <p:nvPr/>
            </p:nvSpPr>
            <p:spPr>
              <a:xfrm>
                <a:off x="3019912" y="1691366"/>
                <a:ext cx="132405" cy="0"/>
              </a:xfrm>
              <a:custGeom>
                <a:avLst/>
                <a:gdLst/>
                <a:ahLst/>
                <a:cxnLst/>
                <a:rect l="l" t="t" r="r" b="b"/>
                <a:pathLst>
                  <a:path w="90169">
                    <a:moveTo>
                      <a:pt x="0" y="0"/>
                    </a:moveTo>
                    <a:lnTo>
                      <a:pt x="89776"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7" name="object 425">
                <a:extLst>
                  <a:ext uri="{FF2B5EF4-FFF2-40B4-BE49-F238E27FC236}">
                    <a16:creationId xmlns:a16="http://schemas.microsoft.com/office/drawing/2014/main" id="{E5A7C0B9-B7E0-1CD3-F3EB-B53BD22CB771}"/>
                  </a:ext>
                </a:extLst>
              </p:cNvPr>
              <p:cNvSpPr/>
              <p:nvPr/>
            </p:nvSpPr>
            <p:spPr>
              <a:xfrm>
                <a:off x="3085847" y="162945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8" name="object 426">
                <a:extLst>
                  <a:ext uri="{FF2B5EF4-FFF2-40B4-BE49-F238E27FC236}">
                    <a16:creationId xmlns:a16="http://schemas.microsoft.com/office/drawing/2014/main" id="{3E9A044E-9309-346B-80F9-56CD39968531}"/>
                  </a:ext>
                </a:extLst>
              </p:cNvPr>
              <p:cNvSpPr/>
              <p:nvPr/>
            </p:nvSpPr>
            <p:spPr>
              <a:xfrm>
                <a:off x="3024203" y="169136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99" name="object 427">
                <a:extLst>
                  <a:ext uri="{FF2B5EF4-FFF2-40B4-BE49-F238E27FC236}">
                    <a16:creationId xmlns:a16="http://schemas.microsoft.com/office/drawing/2014/main" id="{0F4A9CB2-B0DE-8D15-E70C-44C0A1B2279B}"/>
                  </a:ext>
                </a:extLst>
              </p:cNvPr>
              <p:cNvSpPr/>
              <p:nvPr/>
            </p:nvSpPr>
            <p:spPr>
              <a:xfrm>
                <a:off x="3090094" y="162945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0" name="object 428">
                <a:extLst>
                  <a:ext uri="{FF2B5EF4-FFF2-40B4-BE49-F238E27FC236}">
                    <a16:creationId xmlns:a16="http://schemas.microsoft.com/office/drawing/2014/main" id="{7928B42A-6C35-5928-8D6E-CD6F6BFF168E}"/>
                  </a:ext>
                </a:extLst>
              </p:cNvPr>
              <p:cNvSpPr/>
              <p:nvPr/>
            </p:nvSpPr>
            <p:spPr>
              <a:xfrm>
                <a:off x="3028493" y="1691366"/>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1" name="object 429">
                <a:extLst>
                  <a:ext uri="{FF2B5EF4-FFF2-40B4-BE49-F238E27FC236}">
                    <a16:creationId xmlns:a16="http://schemas.microsoft.com/office/drawing/2014/main" id="{53EDE3B7-2853-1E29-16DF-34ACB49356EE}"/>
                  </a:ext>
                </a:extLst>
              </p:cNvPr>
              <p:cNvSpPr/>
              <p:nvPr/>
            </p:nvSpPr>
            <p:spPr>
              <a:xfrm>
                <a:off x="3094341" y="162945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2" name="object 430">
                <a:extLst>
                  <a:ext uri="{FF2B5EF4-FFF2-40B4-BE49-F238E27FC236}">
                    <a16:creationId xmlns:a16="http://schemas.microsoft.com/office/drawing/2014/main" id="{6F18E1CD-7C81-9731-AE31-629ABDDC96E0}"/>
                  </a:ext>
                </a:extLst>
              </p:cNvPr>
              <p:cNvSpPr/>
              <p:nvPr/>
            </p:nvSpPr>
            <p:spPr>
              <a:xfrm>
                <a:off x="3041334"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3" name="object 431">
                <a:extLst>
                  <a:ext uri="{FF2B5EF4-FFF2-40B4-BE49-F238E27FC236}">
                    <a16:creationId xmlns:a16="http://schemas.microsoft.com/office/drawing/2014/main" id="{F4903EFD-46BF-ECBA-2AED-2E380D289C10}"/>
                  </a:ext>
                </a:extLst>
              </p:cNvPr>
              <p:cNvSpPr/>
              <p:nvPr/>
            </p:nvSpPr>
            <p:spPr>
              <a:xfrm>
                <a:off x="3107228"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4" name="object 432">
                <a:extLst>
                  <a:ext uri="{FF2B5EF4-FFF2-40B4-BE49-F238E27FC236}">
                    <a16:creationId xmlns:a16="http://schemas.microsoft.com/office/drawing/2014/main" id="{121D966E-2592-4AE2-AB0B-EBDEEF0DC83F}"/>
                  </a:ext>
                </a:extLst>
              </p:cNvPr>
              <p:cNvSpPr/>
              <p:nvPr/>
            </p:nvSpPr>
            <p:spPr>
              <a:xfrm>
                <a:off x="3041334"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005" name="object 433">
                <a:extLst>
                  <a:ext uri="{FF2B5EF4-FFF2-40B4-BE49-F238E27FC236}">
                    <a16:creationId xmlns:a16="http://schemas.microsoft.com/office/drawing/2014/main" id="{307CEEAC-5C9A-A75F-97E1-9B283A205C23}"/>
                  </a:ext>
                </a:extLst>
              </p:cNvPr>
              <p:cNvSpPr/>
              <p:nvPr/>
            </p:nvSpPr>
            <p:spPr>
              <a:xfrm>
                <a:off x="3107228"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114" name="object 434">
                <a:extLst>
                  <a:ext uri="{FF2B5EF4-FFF2-40B4-BE49-F238E27FC236}">
                    <a16:creationId xmlns:a16="http://schemas.microsoft.com/office/drawing/2014/main" id="{50B0C61C-13AA-1F43-96C0-8CC86B9746C4}"/>
                  </a:ext>
                </a:extLst>
              </p:cNvPr>
              <p:cNvSpPr/>
              <p:nvPr/>
            </p:nvSpPr>
            <p:spPr>
              <a:xfrm>
                <a:off x="3049974"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115" name="object 435">
                <a:extLst>
                  <a:ext uri="{FF2B5EF4-FFF2-40B4-BE49-F238E27FC236}">
                    <a16:creationId xmlns:a16="http://schemas.microsoft.com/office/drawing/2014/main" id="{6E649002-EF3E-C89A-850B-AB1FFA1CB09B}"/>
                  </a:ext>
                </a:extLst>
              </p:cNvPr>
              <p:cNvSpPr/>
              <p:nvPr/>
            </p:nvSpPr>
            <p:spPr>
              <a:xfrm>
                <a:off x="3115867"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06" name="object 436">
                <a:extLst>
                  <a:ext uri="{FF2B5EF4-FFF2-40B4-BE49-F238E27FC236}">
                    <a16:creationId xmlns:a16="http://schemas.microsoft.com/office/drawing/2014/main" id="{9F6E869A-3DD2-ECD2-E6CC-4DF961CE4611}"/>
                  </a:ext>
                </a:extLst>
              </p:cNvPr>
              <p:cNvSpPr/>
              <p:nvPr/>
            </p:nvSpPr>
            <p:spPr>
              <a:xfrm>
                <a:off x="3049974"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07" name="object 437">
                <a:extLst>
                  <a:ext uri="{FF2B5EF4-FFF2-40B4-BE49-F238E27FC236}">
                    <a16:creationId xmlns:a16="http://schemas.microsoft.com/office/drawing/2014/main" id="{CC504E26-164A-B1B5-FBE6-6B07B2310BCE}"/>
                  </a:ext>
                </a:extLst>
              </p:cNvPr>
              <p:cNvSpPr/>
              <p:nvPr/>
            </p:nvSpPr>
            <p:spPr>
              <a:xfrm>
                <a:off x="3115867"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09" name="object 438">
                <a:extLst>
                  <a:ext uri="{FF2B5EF4-FFF2-40B4-BE49-F238E27FC236}">
                    <a16:creationId xmlns:a16="http://schemas.microsoft.com/office/drawing/2014/main" id="{5CB54863-E1E5-9694-6BE1-8BB508C409AA}"/>
                  </a:ext>
                </a:extLst>
              </p:cNvPr>
              <p:cNvSpPr/>
              <p:nvPr/>
            </p:nvSpPr>
            <p:spPr>
              <a:xfrm>
                <a:off x="3058467"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1" name="object 439">
                <a:extLst>
                  <a:ext uri="{FF2B5EF4-FFF2-40B4-BE49-F238E27FC236}">
                    <a16:creationId xmlns:a16="http://schemas.microsoft.com/office/drawing/2014/main" id="{BE2F0E84-F999-5332-433D-36656EE97759}"/>
                  </a:ext>
                </a:extLst>
              </p:cNvPr>
              <p:cNvSpPr/>
              <p:nvPr/>
            </p:nvSpPr>
            <p:spPr>
              <a:xfrm>
                <a:off x="3124360"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2" name="object 440">
                <a:extLst>
                  <a:ext uri="{FF2B5EF4-FFF2-40B4-BE49-F238E27FC236}">
                    <a16:creationId xmlns:a16="http://schemas.microsoft.com/office/drawing/2014/main" id="{613233C8-D1E5-7FF1-1465-CBB213320CAC}"/>
                  </a:ext>
                </a:extLst>
              </p:cNvPr>
              <p:cNvSpPr/>
              <p:nvPr/>
            </p:nvSpPr>
            <p:spPr>
              <a:xfrm>
                <a:off x="3062861" y="17064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3" name="object 441">
                <a:extLst>
                  <a:ext uri="{FF2B5EF4-FFF2-40B4-BE49-F238E27FC236}">
                    <a16:creationId xmlns:a16="http://schemas.microsoft.com/office/drawing/2014/main" id="{6FEF9A6A-5CC4-CA1B-DA96-0AE6B5F13659}"/>
                  </a:ext>
                </a:extLst>
              </p:cNvPr>
              <p:cNvSpPr/>
              <p:nvPr/>
            </p:nvSpPr>
            <p:spPr>
              <a:xfrm>
                <a:off x="3128752" y="164458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4" name="object 442">
                <a:extLst>
                  <a:ext uri="{FF2B5EF4-FFF2-40B4-BE49-F238E27FC236}">
                    <a16:creationId xmlns:a16="http://schemas.microsoft.com/office/drawing/2014/main" id="{8E58797B-B12C-8C2A-6C09-66FC867FD0E3}"/>
                  </a:ext>
                </a:extLst>
              </p:cNvPr>
              <p:cNvSpPr/>
              <p:nvPr/>
            </p:nvSpPr>
            <p:spPr>
              <a:xfrm>
                <a:off x="3071354" y="17220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5" name="object 443">
                <a:extLst>
                  <a:ext uri="{FF2B5EF4-FFF2-40B4-BE49-F238E27FC236}">
                    <a16:creationId xmlns:a16="http://schemas.microsoft.com/office/drawing/2014/main" id="{7CC7E913-12AD-62EA-BD32-23580B76AF5E}"/>
                  </a:ext>
                </a:extLst>
              </p:cNvPr>
              <p:cNvSpPr/>
              <p:nvPr/>
            </p:nvSpPr>
            <p:spPr>
              <a:xfrm>
                <a:off x="3137245" y="166013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6" name="object 444">
                <a:extLst>
                  <a:ext uri="{FF2B5EF4-FFF2-40B4-BE49-F238E27FC236}">
                    <a16:creationId xmlns:a16="http://schemas.microsoft.com/office/drawing/2014/main" id="{ED145432-F412-ACC9-CB3E-2B2CA638DD91}"/>
                  </a:ext>
                </a:extLst>
              </p:cNvPr>
              <p:cNvSpPr/>
              <p:nvPr/>
            </p:nvSpPr>
            <p:spPr>
              <a:xfrm>
                <a:off x="3071354" y="17220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7" name="object 445">
                <a:extLst>
                  <a:ext uri="{FF2B5EF4-FFF2-40B4-BE49-F238E27FC236}">
                    <a16:creationId xmlns:a16="http://schemas.microsoft.com/office/drawing/2014/main" id="{5B270C6D-838B-66C7-91C5-EFD8A9DAD634}"/>
                  </a:ext>
                </a:extLst>
              </p:cNvPr>
              <p:cNvSpPr/>
              <p:nvPr/>
            </p:nvSpPr>
            <p:spPr>
              <a:xfrm>
                <a:off x="3137245" y="166013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8" name="object 446">
                <a:extLst>
                  <a:ext uri="{FF2B5EF4-FFF2-40B4-BE49-F238E27FC236}">
                    <a16:creationId xmlns:a16="http://schemas.microsoft.com/office/drawing/2014/main" id="{BE36784A-7960-C5E7-315F-110F2DA02949}"/>
                  </a:ext>
                </a:extLst>
              </p:cNvPr>
              <p:cNvSpPr/>
              <p:nvPr/>
            </p:nvSpPr>
            <p:spPr>
              <a:xfrm>
                <a:off x="3075598" y="17220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19" name="object 447">
                <a:extLst>
                  <a:ext uri="{FF2B5EF4-FFF2-40B4-BE49-F238E27FC236}">
                    <a16:creationId xmlns:a16="http://schemas.microsoft.com/office/drawing/2014/main" id="{803C83D5-6912-4585-BAA9-FC25C7130527}"/>
                  </a:ext>
                </a:extLst>
              </p:cNvPr>
              <p:cNvSpPr/>
              <p:nvPr/>
            </p:nvSpPr>
            <p:spPr>
              <a:xfrm>
                <a:off x="3141491" y="166013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0" name="object 448">
                <a:extLst>
                  <a:ext uri="{FF2B5EF4-FFF2-40B4-BE49-F238E27FC236}">
                    <a16:creationId xmlns:a16="http://schemas.microsoft.com/office/drawing/2014/main" id="{0EDCE0CC-E8CF-1154-6F76-4DD269483194}"/>
                  </a:ext>
                </a:extLst>
              </p:cNvPr>
              <p:cNvSpPr/>
              <p:nvPr/>
            </p:nvSpPr>
            <p:spPr>
              <a:xfrm>
                <a:off x="3075598" y="17220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1" name="object 449">
                <a:extLst>
                  <a:ext uri="{FF2B5EF4-FFF2-40B4-BE49-F238E27FC236}">
                    <a16:creationId xmlns:a16="http://schemas.microsoft.com/office/drawing/2014/main" id="{E92B6B13-C9FC-DB02-E8B0-31683C349725}"/>
                  </a:ext>
                </a:extLst>
              </p:cNvPr>
              <p:cNvSpPr/>
              <p:nvPr/>
            </p:nvSpPr>
            <p:spPr>
              <a:xfrm>
                <a:off x="3141491" y="166013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2" name="object 450">
                <a:extLst>
                  <a:ext uri="{FF2B5EF4-FFF2-40B4-BE49-F238E27FC236}">
                    <a16:creationId xmlns:a16="http://schemas.microsoft.com/office/drawing/2014/main" id="{FCE114F9-A138-59F8-3E3C-09F7185E0DCC}"/>
                  </a:ext>
                </a:extLst>
              </p:cNvPr>
              <p:cNvSpPr/>
              <p:nvPr/>
            </p:nvSpPr>
            <p:spPr>
              <a:xfrm>
                <a:off x="3075598" y="17220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3" name="object 451">
                <a:extLst>
                  <a:ext uri="{FF2B5EF4-FFF2-40B4-BE49-F238E27FC236}">
                    <a16:creationId xmlns:a16="http://schemas.microsoft.com/office/drawing/2014/main" id="{526DE7E4-E22D-F8F0-F1B9-EA3558DF9085}"/>
                  </a:ext>
                </a:extLst>
              </p:cNvPr>
              <p:cNvSpPr/>
              <p:nvPr/>
            </p:nvSpPr>
            <p:spPr>
              <a:xfrm>
                <a:off x="3141491" y="166013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4" name="object 452">
                <a:extLst>
                  <a:ext uri="{FF2B5EF4-FFF2-40B4-BE49-F238E27FC236}">
                    <a16:creationId xmlns:a16="http://schemas.microsoft.com/office/drawing/2014/main" id="{49ED6627-8E72-4DCB-C719-999E2935CC81}"/>
                  </a:ext>
                </a:extLst>
              </p:cNvPr>
              <p:cNvSpPr/>
              <p:nvPr/>
            </p:nvSpPr>
            <p:spPr>
              <a:xfrm>
                <a:off x="3084238" y="175396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5" name="object 453">
                <a:extLst>
                  <a:ext uri="{FF2B5EF4-FFF2-40B4-BE49-F238E27FC236}">
                    <a16:creationId xmlns:a16="http://schemas.microsoft.com/office/drawing/2014/main" id="{60B121F4-4966-34B5-9E5A-72DBBBEC85E8}"/>
                  </a:ext>
                </a:extLst>
              </p:cNvPr>
              <p:cNvSpPr/>
              <p:nvPr/>
            </p:nvSpPr>
            <p:spPr>
              <a:xfrm>
                <a:off x="3150131" y="169205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6" name="object 454">
                <a:extLst>
                  <a:ext uri="{FF2B5EF4-FFF2-40B4-BE49-F238E27FC236}">
                    <a16:creationId xmlns:a16="http://schemas.microsoft.com/office/drawing/2014/main" id="{4D3086AE-845F-12EF-A92C-E051C5587531}"/>
                  </a:ext>
                </a:extLst>
              </p:cNvPr>
              <p:cNvSpPr/>
              <p:nvPr/>
            </p:nvSpPr>
            <p:spPr>
              <a:xfrm>
                <a:off x="3088485" y="17700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7" name="object 455">
                <a:extLst>
                  <a:ext uri="{FF2B5EF4-FFF2-40B4-BE49-F238E27FC236}">
                    <a16:creationId xmlns:a16="http://schemas.microsoft.com/office/drawing/2014/main" id="{D5E77646-5CE7-6671-5D36-4B5B2DE60539}"/>
                  </a:ext>
                </a:extLst>
              </p:cNvPr>
              <p:cNvSpPr/>
              <p:nvPr/>
            </p:nvSpPr>
            <p:spPr>
              <a:xfrm>
                <a:off x="3154378" y="170815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8" name="object 456">
                <a:extLst>
                  <a:ext uri="{FF2B5EF4-FFF2-40B4-BE49-F238E27FC236}">
                    <a16:creationId xmlns:a16="http://schemas.microsoft.com/office/drawing/2014/main" id="{07C77C65-0F6E-0BEE-C507-D5FC0DE03BC4}"/>
                  </a:ext>
                </a:extLst>
              </p:cNvPr>
              <p:cNvSpPr/>
              <p:nvPr/>
            </p:nvSpPr>
            <p:spPr>
              <a:xfrm>
                <a:off x="3092877" y="17700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29" name="object 457">
                <a:extLst>
                  <a:ext uri="{FF2B5EF4-FFF2-40B4-BE49-F238E27FC236}">
                    <a16:creationId xmlns:a16="http://schemas.microsoft.com/office/drawing/2014/main" id="{AA02B9BF-728B-078B-4BD8-54554075EDA9}"/>
                  </a:ext>
                </a:extLst>
              </p:cNvPr>
              <p:cNvSpPr/>
              <p:nvPr/>
            </p:nvSpPr>
            <p:spPr>
              <a:xfrm>
                <a:off x="3158772" y="170815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0" name="object 458">
                <a:extLst>
                  <a:ext uri="{FF2B5EF4-FFF2-40B4-BE49-F238E27FC236}">
                    <a16:creationId xmlns:a16="http://schemas.microsoft.com/office/drawing/2014/main" id="{5670A55D-6034-E1B9-2AF2-C1E45C926881}"/>
                  </a:ext>
                </a:extLst>
              </p:cNvPr>
              <p:cNvSpPr/>
              <p:nvPr/>
            </p:nvSpPr>
            <p:spPr>
              <a:xfrm>
                <a:off x="3097125" y="17700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1" name="object 459">
                <a:extLst>
                  <a:ext uri="{FF2B5EF4-FFF2-40B4-BE49-F238E27FC236}">
                    <a16:creationId xmlns:a16="http://schemas.microsoft.com/office/drawing/2014/main" id="{58A5E28E-AFF3-7596-258B-E0048661E948}"/>
                  </a:ext>
                </a:extLst>
              </p:cNvPr>
              <p:cNvSpPr/>
              <p:nvPr/>
            </p:nvSpPr>
            <p:spPr>
              <a:xfrm>
                <a:off x="3163018" y="170815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2" name="object 460">
                <a:extLst>
                  <a:ext uri="{FF2B5EF4-FFF2-40B4-BE49-F238E27FC236}">
                    <a16:creationId xmlns:a16="http://schemas.microsoft.com/office/drawing/2014/main" id="{347ED629-39E4-4849-982C-63C4AB894C79}"/>
                  </a:ext>
                </a:extLst>
              </p:cNvPr>
              <p:cNvSpPr/>
              <p:nvPr/>
            </p:nvSpPr>
            <p:spPr>
              <a:xfrm>
                <a:off x="3097125" y="17700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3" name="object 461">
                <a:extLst>
                  <a:ext uri="{FF2B5EF4-FFF2-40B4-BE49-F238E27FC236}">
                    <a16:creationId xmlns:a16="http://schemas.microsoft.com/office/drawing/2014/main" id="{9315EAB5-6973-B3C6-76F3-71B08CC03945}"/>
                  </a:ext>
                </a:extLst>
              </p:cNvPr>
              <p:cNvSpPr/>
              <p:nvPr/>
            </p:nvSpPr>
            <p:spPr>
              <a:xfrm>
                <a:off x="3163018" y="170815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4" name="object 462">
                <a:extLst>
                  <a:ext uri="{FF2B5EF4-FFF2-40B4-BE49-F238E27FC236}">
                    <a16:creationId xmlns:a16="http://schemas.microsoft.com/office/drawing/2014/main" id="{304E80A9-9EE0-C0DA-3E50-591B97069FD9}"/>
                  </a:ext>
                </a:extLst>
              </p:cNvPr>
              <p:cNvSpPr/>
              <p:nvPr/>
            </p:nvSpPr>
            <p:spPr>
              <a:xfrm>
                <a:off x="3097125" y="17700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5" name="object 463">
                <a:extLst>
                  <a:ext uri="{FF2B5EF4-FFF2-40B4-BE49-F238E27FC236}">
                    <a16:creationId xmlns:a16="http://schemas.microsoft.com/office/drawing/2014/main" id="{BF75F295-F137-6D3D-5C21-2B8935AA8C88}"/>
                  </a:ext>
                </a:extLst>
              </p:cNvPr>
              <p:cNvSpPr/>
              <p:nvPr/>
            </p:nvSpPr>
            <p:spPr>
              <a:xfrm>
                <a:off x="3163018" y="170815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6" name="object 464">
                <a:extLst>
                  <a:ext uri="{FF2B5EF4-FFF2-40B4-BE49-F238E27FC236}">
                    <a16:creationId xmlns:a16="http://schemas.microsoft.com/office/drawing/2014/main" id="{2A391F84-82F3-EC83-CCEB-FE65B3F21EB1}"/>
                  </a:ext>
                </a:extLst>
              </p:cNvPr>
              <p:cNvSpPr/>
              <p:nvPr/>
            </p:nvSpPr>
            <p:spPr>
              <a:xfrm>
                <a:off x="3101372" y="178643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7" name="object 465">
                <a:extLst>
                  <a:ext uri="{FF2B5EF4-FFF2-40B4-BE49-F238E27FC236}">
                    <a16:creationId xmlns:a16="http://schemas.microsoft.com/office/drawing/2014/main" id="{6B5699C1-D39E-D0CA-87C0-A4BE77526610}"/>
                  </a:ext>
                </a:extLst>
              </p:cNvPr>
              <p:cNvSpPr/>
              <p:nvPr/>
            </p:nvSpPr>
            <p:spPr>
              <a:xfrm>
                <a:off x="3167265" y="1724524"/>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8" name="object 466">
                <a:extLst>
                  <a:ext uri="{FF2B5EF4-FFF2-40B4-BE49-F238E27FC236}">
                    <a16:creationId xmlns:a16="http://schemas.microsoft.com/office/drawing/2014/main" id="{2672BF35-B94D-6BBB-B91E-2326BDAFA93B}"/>
                  </a:ext>
                </a:extLst>
              </p:cNvPr>
              <p:cNvSpPr/>
              <p:nvPr/>
            </p:nvSpPr>
            <p:spPr>
              <a:xfrm>
                <a:off x="3105618" y="18029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0" name="object 468">
                <a:extLst>
                  <a:ext uri="{FF2B5EF4-FFF2-40B4-BE49-F238E27FC236}">
                    <a16:creationId xmlns:a16="http://schemas.microsoft.com/office/drawing/2014/main" id="{AA297B72-021E-853F-67D8-3222FF31F8B7}"/>
                  </a:ext>
                </a:extLst>
              </p:cNvPr>
              <p:cNvSpPr/>
              <p:nvPr/>
            </p:nvSpPr>
            <p:spPr>
              <a:xfrm>
                <a:off x="3105618" y="180294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2" name="object 470">
                <a:extLst>
                  <a:ext uri="{FF2B5EF4-FFF2-40B4-BE49-F238E27FC236}">
                    <a16:creationId xmlns:a16="http://schemas.microsoft.com/office/drawing/2014/main" id="{28758154-E5F6-73E2-C79E-16E830C5ED60}"/>
                  </a:ext>
                </a:extLst>
              </p:cNvPr>
              <p:cNvSpPr/>
              <p:nvPr/>
            </p:nvSpPr>
            <p:spPr>
              <a:xfrm>
                <a:off x="3122896" y="183624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4" name="object 472">
                <a:extLst>
                  <a:ext uri="{FF2B5EF4-FFF2-40B4-BE49-F238E27FC236}">
                    <a16:creationId xmlns:a16="http://schemas.microsoft.com/office/drawing/2014/main" id="{4543F910-B18E-AE00-451F-E8B0A21D87EF}"/>
                  </a:ext>
                </a:extLst>
              </p:cNvPr>
              <p:cNvSpPr/>
              <p:nvPr/>
            </p:nvSpPr>
            <p:spPr>
              <a:xfrm>
                <a:off x="3127142"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6" name="object 474">
                <a:extLst>
                  <a:ext uri="{FF2B5EF4-FFF2-40B4-BE49-F238E27FC236}">
                    <a16:creationId xmlns:a16="http://schemas.microsoft.com/office/drawing/2014/main" id="{796E9456-29F7-8322-D7FC-074224925F41}"/>
                  </a:ext>
                </a:extLst>
              </p:cNvPr>
              <p:cNvSpPr/>
              <p:nvPr/>
            </p:nvSpPr>
            <p:spPr>
              <a:xfrm>
                <a:off x="3127142"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8" name="object 476">
                <a:extLst>
                  <a:ext uri="{FF2B5EF4-FFF2-40B4-BE49-F238E27FC236}">
                    <a16:creationId xmlns:a16="http://schemas.microsoft.com/office/drawing/2014/main" id="{E939F214-ACDB-8517-D2A4-8EDE30D6F93E}"/>
                  </a:ext>
                </a:extLst>
              </p:cNvPr>
              <p:cNvSpPr/>
              <p:nvPr/>
            </p:nvSpPr>
            <p:spPr>
              <a:xfrm>
                <a:off x="3127142"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0" name="object 478">
                <a:extLst>
                  <a:ext uri="{FF2B5EF4-FFF2-40B4-BE49-F238E27FC236}">
                    <a16:creationId xmlns:a16="http://schemas.microsoft.com/office/drawing/2014/main" id="{B9FACB05-8FB2-8FA5-D6C6-41334EF5ED64}"/>
                  </a:ext>
                </a:extLst>
              </p:cNvPr>
              <p:cNvSpPr/>
              <p:nvPr/>
            </p:nvSpPr>
            <p:spPr>
              <a:xfrm>
                <a:off x="3127142"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2" name="object 480">
                <a:extLst>
                  <a:ext uri="{FF2B5EF4-FFF2-40B4-BE49-F238E27FC236}">
                    <a16:creationId xmlns:a16="http://schemas.microsoft.com/office/drawing/2014/main" id="{FE901B99-E8E0-5B3D-465C-D53F96E8D2D9}"/>
                  </a:ext>
                </a:extLst>
              </p:cNvPr>
              <p:cNvSpPr/>
              <p:nvPr/>
            </p:nvSpPr>
            <p:spPr>
              <a:xfrm>
                <a:off x="3131389"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4" name="object 482">
                <a:extLst>
                  <a:ext uri="{FF2B5EF4-FFF2-40B4-BE49-F238E27FC236}">
                    <a16:creationId xmlns:a16="http://schemas.microsoft.com/office/drawing/2014/main" id="{46D3B87E-C92E-B995-D8EB-AB2B40A532AD}"/>
                  </a:ext>
                </a:extLst>
              </p:cNvPr>
              <p:cNvSpPr/>
              <p:nvPr/>
            </p:nvSpPr>
            <p:spPr>
              <a:xfrm>
                <a:off x="3131389"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6" name="object 484">
                <a:extLst>
                  <a:ext uri="{FF2B5EF4-FFF2-40B4-BE49-F238E27FC236}">
                    <a16:creationId xmlns:a16="http://schemas.microsoft.com/office/drawing/2014/main" id="{943AD16E-E12A-4989-192F-6CFCA65528F4}"/>
                  </a:ext>
                </a:extLst>
              </p:cNvPr>
              <p:cNvSpPr/>
              <p:nvPr/>
            </p:nvSpPr>
            <p:spPr>
              <a:xfrm>
                <a:off x="3140029"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8" name="object 486">
                <a:extLst>
                  <a:ext uri="{FF2B5EF4-FFF2-40B4-BE49-F238E27FC236}">
                    <a16:creationId xmlns:a16="http://schemas.microsoft.com/office/drawing/2014/main" id="{3C9DCF30-4101-F481-9FFD-F71AFE480972}"/>
                  </a:ext>
                </a:extLst>
              </p:cNvPr>
              <p:cNvSpPr/>
              <p:nvPr/>
            </p:nvSpPr>
            <p:spPr>
              <a:xfrm>
                <a:off x="3144274" y="1853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grpSp>
      </p:grpSp>
      <p:grpSp>
        <p:nvGrpSpPr>
          <p:cNvPr id="11" name="Group 10">
            <a:extLst>
              <a:ext uri="{FF2B5EF4-FFF2-40B4-BE49-F238E27FC236}">
                <a16:creationId xmlns:a16="http://schemas.microsoft.com/office/drawing/2014/main" id="{73B038CA-107B-DD96-741E-D512E8DF2E2D}"/>
              </a:ext>
            </a:extLst>
          </p:cNvPr>
          <p:cNvGrpSpPr/>
          <p:nvPr/>
        </p:nvGrpSpPr>
        <p:grpSpPr>
          <a:xfrm>
            <a:off x="4696732" y="2996098"/>
            <a:ext cx="5175762" cy="872208"/>
            <a:chOff x="4696732" y="2996098"/>
            <a:chExt cx="5175762" cy="872208"/>
          </a:xfrm>
        </p:grpSpPr>
        <p:sp>
          <p:nvSpPr>
            <p:cNvPr id="878" name="object 306">
              <a:extLst>
                <a:ext uri="{FF2B5EF4-FFF2-40B4-BE49-F238E27FC236}">
                  <a16:creationId xmlns:a16="http://schemas.microsoft.com/office/drawing/2014/main" id="{1F755451-7163-3B0C-4BE8-5E87A7F604AF}"/>
                </a:ext>
              </a:extLst>
            </p:cNvPr>
            <p:cNvSpPr/>
            <p:nvPr/>
          </p:nvSpPr>
          <p:spPr>
            <a:xfrm>
              <a:off x="4696732" y="3058011"/>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10" name="Group 9">
              <a:extLst>
                <a:ext uri="{FF2B5EF4-FFF2-40B4-BE49-F238E27FC236}">
                  <a16:creationId xmlns:a16="http://schemas.microsoft.com/office/drawing/2014/main" id="{075BB06C-CF68-1886-A7C1-60DCEAAEDBFB}"/>
                </a:ext>
              </a:extLst>
            </p:cNvPr>
            <p:cNvGrpSpPr/>
            <p:nvPr/>
          </p:nvGrpSpPr>
          <p:grpSpPr>
            <a:xfrm>
              <a:off x="4762623" y="2996098"/>
              <a:ext cx="5109871" cy="872208"/>
              <a:chOff x="4762623" y="2996098"/>
              <a:chExt cx="5109871" cy="872208"/>
            </a:xfrm>
          </p:grpSpPr>
          <p:sp>
            <p:nvSpPr>
              <p:cNvPr id="902" name="object 330">
                <a:extLst>
                  <a:ext uri="{FF2B5EF4-FFF2-40B4-BE49-F238E27FC236}">
                    <a16:creationId xmlns:a16="http://schemas.microsoft.com/office/drawing/2014/main" id="{069940FC-4012-1961-6D6E-15E717E075DC}"/>
                  </a:ext>
                </a:extLst>
              </p:cNvPr>
              <p:cNvSpPr/>
              <p:nvPr/>
            </p:nvSpPr>
            <p:spPr>
              <a:xfrm>
                <a:off x="6703852"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4" name="object 332">
                <a:extLst>
                  <a:ext uri="{FF2B5EF4-FFF2-40B4-BE49-F238E27FC236}">
                    <a16:creationId xmlns:a16="http://schemas.microsoft.com/office/drawing/2014/main" id="{D6A75C77-5112-B18D-6462-73E4BC5A8149}"/>
                  </a:ext>
                </a:extLst>
              </p:cNvPr>
              <p:cNvSpPr/>
              <p:nvPr/>
            </p:nvSpPr>
            <p:spPr>
              <a:xfrm>
                <a:off x="6798153"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9" name="Group 8">
                <a:extLst>
                  <a:ext uri="{FF2B5EF4-FFF2-40B4-BE49-F238E27FC236}">
                    <a16:creationId xmlns:a16="http://schemas.microsoft.com/office/drawing/2014/main" id="{5F76AF56-2605-1B4D-0758-DAC1E050ABD8}"/>
                  </a:ext>
                </a:extLst>
              </p:cNvPr>
              <p:cNvGrpSpPr/>
              <p:nvPr/>
            </p:nvGrpSpPr>
            <p:grpSpPr>
              <a:xfrm>
                <a:off x="4762623" y="2996098"/>
                <a:ext cx="5109871" cy="872208"/>
                <a:chOff x="4762623" y="2996098"/>
                <a:chExt cx="5109871" cy="872208"/>
              </a:xfrm>
            </p:grpSpPr>
            <p:sp>
              <p:nvSpPr>
                <p:cNvPr id="586" name="object 14">
                  <a:extLst>
                    <a:ext uri="{FF2B5EF4-FFF2-40B4-BE49-F238E27FC236}">
                      <a16:creationId xmlns:a16="http://schemas.microsoft.com/office/drawing/2014/main" id="{B5283D01-224C-ADAE-CED6-2E318FF3EAB9}"/>
                    </a:ext>
                  </a:extLst>
                </p:cNvPr>
                <p:cNvSpPr/>
                <p:nvPr/>
              </p:nvSpPr>
              <p:spPr>
                <a:xfrm>
                  <a:off x="9801296" y="3803043"/>
                  <a:ext cx="5594" cy="3730"/>
                </a:xfrm>
                <a:custGeom>
                  <a:avLst/>
                  <a:gdLst/>
                  <a:ahLst/>
                  <a:cxnLst/>
                  <a:rect l="l" t="t" r="r" b="b"/>
                  <a:pathLst>
                    <a:path w="3810" h="2539">
                      <a:moveTo>
                        <a:pt x="0" y="0"/>
                      </a:moveTo>
                      <a:lnTo>
                        <a:pt x="3187" y="2159"/>
                      </a:lnTo>
                    </a:path>
                  </a:pathLst>
                </a:custGeom>
                <a:ln w="12699">
                  <a:solidFill>
                    <a:schemeClr val="accent1"/>
                  </a:solidFill>
                </a:ln>
              </p:spPr>
              <p:txBody>
                <a:bodyPr wrap="square" lIns="0" tIns="0" rIns="0" bIns="0" rtlCol="0"/>
                <a:lstStyle/>
                <a:p>
                  <a:endParaRPr sz="2160" dirty="0">
                    <a:solidFill>
                      <a:schemeClr val="bg1"/>
                    </a:solidFill>
                    <a:latin typeface="+mn-lt"/>
                  </a:endParaRPr>
                </a:p>
              </p:txBody>
            </p:sp>
            <p:sp>
              <p:nvSpPr>
                <p:cNvPr id="879" name="object 307">
                  <a:extLst>
                    <a:ext uri="{FF2B5EF4-FFF2-40B4-BE49-F238E27FC236}">
                      <a16:creationId xmlns:a16="http://schemas.microsoft.com/office/drawing/2014/main" id="{F32DB724-BE23-05B2-9377-E943A433254D}"/>
                    </a:ext>
                  </a:extLst>
                </p:cNvPr>
                <p:cNvSpPr/>
                <p:nvPr/>
              </p:nvSpPr>
              <p:spPr>
                <a:xfrm>
                  <a:off x="4762623" y="2996098"/>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0" name="object 308">
                  <a:extLst>
                    <a:ext uri="{FF2B5EF4-FFF2-40B4-BE49-F238E27FC236}">
                      <a16:creationId xmlns:a16="http://schemas.microsoft.com/office/drawing/2014/main" id="{25267A25-4C4F-FECC-149B-594AA02452F5}"/>
                    </a:ext>
                  </a:extLst>
                </p:cNvPr>
                <p:cNvSpPr/>
                <p:nvPr/>
              </p:nvSpPr>
              <p:spPr>
                <a:xfrm>
                  <a:off x="4949763" y="321720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1" name="object 309">
                  <a:extLst>
                    <a:ext uri="{FF2B5EF4-FFF2-40B4-BE49-F238E27FC236}">
                      <a16:creationId xmlns:a16="http://schemas.microsoft.com/office/drawing/2014/main" id="{9D70D40D-69E8-DF39-77C7-D594370072DF}"/>
                    </a:ext>
                  </a:extLst>
                </p:cNvPr>
                <p:cNvSpPr/>
                <p:nvPr/>
              </p:nvSpPr>
              <p:spPr>
                <a:xfrm>
                  <a:off x="5015656" y="3155287"/>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2" name="object 310">
                  <a:extLst>
                    <a:ext uri="{FF2B5EF4-FFF2-40B4-BE49-F238E27FC236}">
                      <a16:creationId xmlns:a16="http://schemas.microsoft.com/office/drawing/2014/main" id="{59751B0C-0671-55BF-13E8-AB850ECC6FCA}"/>
                    </a:ext>
                  </a:extLst>
                </p:cNvPr>
                <p:cNvSpPr/>
                <p:nvPr/>
              </p:nvSpPr>
              <p:spPr>
                <a:xfrm>
                  <a:off x="5065589" y="321720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3" name="object 311">
                  <a:extLst>
                    <a:ext uri="{FF2B5EF4-FFF2-40B4-BE49-F238E27FC236}">
                      <a16:creationId xmlns:a16="http://schemas.microsoft.com/office/drawing/2014/main" id="{B4060204-70A8-5E75-F387-6FFCA5EF2D2A}"/>
                    </a:ext>
                  </a:extLst>
                </p:cNvPr>
                <p:cNvSpPr/>
                <p:nvPr/>
              </p:nvSpPr>
              <p:spPr>
                <a:xfrm>
                  <a:off x="5131483" y="3155287"/>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4" name="object 312">
                  <a:extLst>
                    <a:ext uri="{FF2B5EF4-FFF2-40B4-BE49-F238E27FC236}">
                      <a16:creationId xmlns:a16="http://schemas.microsoft.com/office/drawing/2014/main" id="{565E177E-FA3C-F3C0-B3A1-C23D3C3A7E6D}"/>
                    </a:ext>
                  </a:extLst>
                </p:cNvPr>
                <p:cNvSpPr/>
                <p:nvPr/>
              </p:nvSpPr>
              <p:spPr>
                <a:xfrm>
                  <a:off x="5803159" y="3424542"/>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5" name="object 313">
                  <a:extLst>
                    <a:ext uri="{FF2B5EF4-FFF2-40B4-BE49-F238E27FC236}">
                      <a16:creationId xmlns:a16="http://schemas.microsoft.com/office/drawing/2014/main" id="{EF6D4860-25E0-9866-375C-3FBA8E0B20AC}"/>
                    </a:ext>
                  </a:extLst>
                </p:cNvPr>
                <p:cNvSpPr/>
                <p:nvPr/>
              </p:nvSpPr>
              <p:spPr>
                <a:xfrm>
                  <a:off x="5869052" y="336263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6" name="object 314">
                  <a:extLst>
                    <a:ext uri="{FF2B5EF4-FFF2-40B4-BE49-F238E27FC236}">
                      <a16:creationId xmlns:a16="http://schemas.microsoft.com/office/drawing/2014/main" id="{7BFF6D94-58FF-6717-34A7-A90BB51C74A7}"/>
                    </a:ext>
                  </a:extLst>
                </p:cNvPr>
                <p:cNvSpPr/>
                <p:nvPr/>
              </p:nvSpPr>
              <p:spPr>
                <a:xfrm>
                  <a:off x="5837570" y="3467058"/>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7" name="object 315">
                  <a:extLst>
                    <a:ext uri="{FF2B5EF4-FFF2-40B4-BE49-F238E27FC236}">
                      <a16:creationId xmlns:a16="http://schemas.microsoft.com/office/drawing/2014/main" id="{B455CD94-1BB1-0858-B964-1D7D6A8DEDD1}"/>
                    </a:ext>
                  </a:extLst>
                </p:cNvPr>
                <p:cNvSpPr/>
                <p:nvPr/>
              </p:nvSpPr>
              <p:spPr>
                <a:xfrm>
                  <a:off x="5903463" y="3405142"/>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8" name="object 316">
                  <a:extLst>
                    <a:ext uri="{FF2B5EF4-FFF2-40B4-BE49-F238E27FC236}">
                      <a16:creationId xmlns:a16="http://schemas.microsoft.com/office/drawing/2014/main" id="{FFF09D4E-D735-6360-CE22-47471830D8FA}"/>
                    </a:ext>
                  </a:extLst>
                </p:cNvPr>
                <p:cNvSpPr/>
                <p:nvPr/>
              </p:nvSpPr>
              <p:spPr>
                <a:xfrm>
                  <a:off x="6021926" y="3510673"/>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89" name="object 317">
                  <a:extLst>
                    <a:ext uri="{FF2B5EF4-FFF2-40B4-BE49-F238E27FC236}">
                      <a16:creationId xmlns:a16="http://schemas.microsoft.com/office/drawing/2014/main" id="{C3B70E80-DB2F-0E3C-9F7F-6C917E2FFCA4}"/>
                    </a:ext>
                  </a:extLst>
                </p:cNvPr>
                <p:cNvSpPr/>
                <p:nvPr/>
              </p:nvSpPr>
              <p:spPr>
                <a:xfrm>
                  <a:off x="6087820" y="3448758"/>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0" name="object 318">
                  <a:extLst>
                    <a:ext uri="{FF2B5EF4-FFF2-40B4-BE49-F238E27FC236}">
                      <a16:creationId xmlns:a16="http://schemas.microsoft.com/office/drawing/2014/main" id="{F0EA2B2D-DB8F-0797-0BBC-02874EA8AF4A}"/>
                    </a:ext>
                  </a:extLst>
                </p:cNvPr>
                <p:cNvSpPr/>
                <p:nvPr/>
              </p:nvSpPr>
              <p:spPr>
                <a:xfrm>
                  <a:off x="6086209" y="3555388"/>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1" name="object 319">
                  <a:extLst>
                    <a:ext uri="{FF2B5EF4-FFF2-40B4-BE49-F238E27FC236}">
                      <a16:creationId xmlns:a16="http://schemas.microsoft.com/office/drawing/2014/main" id="{CABBBCD2-B499-5E1E-38A9-032EFCABEFDD}"/>
                    </a:ext>
                  </a:extLst>
                </p:cNvPr>
                <p:cNvSpPr/>
                <p:nvPr/>
              </p:nvSpPr>
              <p:spPr>
                <a:xfrm>
                  <a:off x="6152101" y="349347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2" name="object 320">
                  <a:extLst>
                    <a:ext uri="{FF2B5EF4-FFF2-40B4-BE49-F238E27FC236}">
                      <a16:creationId xmlns:a16="http://schemas.microsoft.com/office/drawing/2014/main" id="{5D17A5EC-A14A-FA8A-97DF-FF3A5B8348B6}"/>
                    </a:ext>
                  </a:extLst>
                </p:cNvPr>
                <p:cNvSpPr/>
                <p:nvPr/>
              </p:nvSpPr>
              <p:spPr>
                <a:xfrm>
                  <a:off x="6103486" y="3555388"/>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3" name="object 321">
                  <a:extLst>
                    <a:ext uri="{FF2B5EF4-FFF2-40B4-BE49-F238E27FC236}">
                      <a16:creationId xmlns:a16="http://schemas.microsoft.com/office/drawing/2014/main" id="{F71A8BEF-8E70-1C24-E79B-6547EA805D12}"/>
                    </a:ext>
                  </a:extLst>
                </p:cNvPr>
                <p:cNvSpPr/>
                <p:nvPr/>
              </p:nvSpPr>
              <p:spPr>
                <a:xfrm>
                  <a:off x="6169382" y="349347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4" name="object 322">
                  <a:extLst>
                    <a:ext uri="{FF2B5EF4-FFF2-40B4-BE49-F238E27FC236}">
                      <a16:creationId xmlns:a16="http://schemas.microsoft.com/office/drawing/2014/main" id="{407E8248-BA09-1945-F217-F4FDEFD3431B}"/>
                    </a:ext>
                  </a:extLst>
                </p:cNvPr>
                <p:cNvSpPr/>
                <p:nvPr/>
              </p:nvSpPr>
              <p:spPr>
                <a:xfrm>
                  <a:off x="6236301" y="3602854"/>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5" name="object 323">
                  <a:extLst>
                    <a:ext uri="{FF2B5EF4-FFF2-40B4-BE49-F238E27FC236}">
                      <a16:creationId xmlns:a16="http://schemas.microsoft.com/office/drawing/2014/main" id="{A88E7CF0-80AC-7F9D-2671-0BF62E1CC5FB}"/>
                    </a:ext>
                  </a:extLst>
                </p:cNvPr>
                <p:cNvSpPr/>
                <p:nvPr/>
              </p:nvSpPr>
              <p:spPr>
                <a:xfrm>
                  <a:off x="6302193" y="354094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6" name="object 324">
                  <a:extLst>
                    <a:ext uri="{FF2B5EF4-FFF2-40B4-BE49-F238E27FC236}">
                      <a16:creationId xmlns:a16="http://schemas.microsoft.com/office/drawing/2014/main" id="{AE42BBEC-048F-4CD2-D73D-BA4B4027E315}"/>
                    </a:ext>
                  </a:extLst>
                </p:cNvPr>
                <p:cNvSpPr/>
                <p:nvPr/>
              </p:nvSpPr>
              <p:spPr>
                <a:xfrm>
                  <a:off x="6339241" y="3602854"/>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7" name="object 325">
                  <a:extLst>
                    <a:ext uri="{FF2B5EF4-FFF2-40B4-BE49-F238E27FC236}">
                      <a16:creationId xmlns:a16="http://schemas.microsoft.com/office/drawing/2014/main" id="{10BAEBED-12FF-E366-E969-7B2D2DBB4F5E}"/>
                    </a:ext>
                  </a:extLst>
                </p:cNvPr>
                <p:cNvSpPr/>
                <p:nvPr/>
              </p:nvSpPr>
              <p:spPr>
                <a:xfrm>
                  <a:off x="6405135" y="354094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8" name="object 326">
                  <a:extLst>
                    <a:ext uri="{FF2B5EF4-FFF2-40B4-BE49-F238E27FC236}">
                      <a16:creationId xmlns:a16="http://schemas.microsoft.com/office/drawing/2014/main" id="{E61151A3-ADEA-470E-6AEF-CB422D218DD0}"/>
                    </a:ext>
                  </a:extLst>
                </p:cNvPr>
                <p:cNvSpPr/>
                <p:nvPr/>
              </p:nvSpPr>
              <p:spPr>
                <a:xfrm>
                  <a:off x="6437934" y="3602854"/>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99" name="object 327">
                  <a:extLst>
                    <a:ext uri="{FF2B5EF4-FFF2-40B4-BE49-F238E27FC236}">
                      <a16:creationId xmlns:a16="http://schemas.microsoft.com/office/drawing/2014/main" id="{BB5B9CD7-9BA9-F5DB-8626-79F2E4499C30}"/>
                    </a:ext>
                  </a:extLst>
                </p:cNvPr>
                <p:cNvSpPr/>
                <p:nvPr/>
              </p:nvSpPr>
              <p:spPr>
                <a:xfrm>
                  <a:off x="6503829" y="3540940"/>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0" name="object 328">
                  <a:extLst>
                    <a:ext uri="{FF2B5EF4-FFF2-40B4-BE49-F238E27FC236}">
                      <a16:creationId xmlns:a16="http://schemas.microsoft.com/office/drawing/2014/main" id="{5F0D68B4-4AAF-4150-74A7-938B9581CD1F}"/>
                    </a:ext>
                  </a:extLst>
                </p:cNvPr>
                <p:cNvSpPr/>
                <p:nvPr/>
              </p:nvSpPr>
              <p:spPr>
                <a:xfrm>
                  <a:off x="6553760" y="3654999"/>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1" name="object 329">
                  <a:extLst>
                    <a:ext uri="{FF2B5EF4-FFF2-40B4-BE49-F238E27FC236}">
                      <a16:creationId xmlns:a16="http://schemas.microsoft.com/office/drawing/2014/main" id="{2DF9EC96-0AA5-6F4F-8EFD-530D154FC0C0}"/>
                    </a:ext>
                  </a:extLst>
                </p:cNvPr>
                <p:cNvSpPr/>
                <p:nvPr/>
              </p:nvSpPr>
              <p:spPr>
                <a:xfrm>
                  <a:off x="6619656" y="3593087"/>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3" name="object 331">
                  <a:extLst>
                    <a:ext uri="{FF2B5EF4-FFF2-40B4-BE49-F238E27FC236}">
                      <a16:creationId xmlns:a16="http://schemas.microsoft.com/office/drawing/2014/main" id="{0BC13600-29FD-CCBD-90E3-CE7D6FE3853F}"/>
                    </a:ext>
                  </a:extLst>
                </p:cNvPr>
                <p:cNvSpPr/>
                <p:nvPr/>
              </p:nvSpPr>
              <p:spPr>
                <a:xfrm>
                  <a:off x="6769746"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5" name="object 333">
                  <a:extLst>
                    <a:ext uri="{FF2B5EF4-FFF2-40B4-BE49-F238E27FC236}">
                      <a16:creationId xmlns:a16="http://schemas.microsoft.com/office/drawing/2014/main" id="{6297959C-9551-0944-87CB-9B964D813C48}"/>
                    </a:ext>
                  </a:extLst>
                </p:cNvPr>
                <p:cNvSpPr/>
                <p:nvPr/>
              </p:nvSpPr>
              <p:spPr>
                <a:xfrm>
                  <a:off x="6864046"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6" name="object 334">
                  <a:extLst>
                    <a:ext uri="{FF2B5EF4-FFF2-40B4-BE49-F238E27FC236}">
                      <a16:creationId xmlns:a16="http://schemas.microsoft.com/office/drawing/2014/main" id="{C24DABAA-6266-4E0F-E3A7-566A57062A99}"/>
                    </a:ext>
                  </a:extLst>
                </p:cNvPr>
                <p:cNvSpPr/>
                <p:nvPr/>
              </p:nvSpPr>
              <p:spPr>
                <a:xfrm>
                  <a:off x="6974015"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7" name="object 335">
                  <a:extLst>
                    <a:ext uri="{FF2B5EF4-FFF2-40B4-BE49-F238E27FC236}">
                      <a16:creationId xmlns:a16="http://schemas.microsoft.com/office/drawing/2014/main" id="{7DB1442E-9DDD-BB55-CF18-07101F517523}"/>
                    </a:ext>
                  </a:extLst>
                </p:cNvPr>
                <p:cNvSpPr/>
                <p:nvPr/>
              </p:nvSpPr>
              <p:spPr>
                <a:xfrm>
                  <a:off x="7039910"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8" name="object 336">
                  <a:extLst>
                    <a:ext uri="{FF2B5EF4-FFF2-40B4-BE49-F238E27FC236}">
                      <a16:creationId xmlns:a16="http://schemas.microsoft.com/office/drawing/2014/main" id="{ACC5B9EC-8A5D-70A9-3C2C-922DFC6933B6}"/>
                    </a:ext>
                  </a:extLst>
                </p:cNvPr>
                <p:cNvSpPr/>
                <p:nvPr/>
              </p:nvSpPr>
              <p:spPr>
                <a:xfrm>
                  <a:off x="7119862"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09" name="object 337">
                  <a:extLst>
                    <a:ext uri="{FF2B5EF4-FFF2-40B4-BE49-F238E27FC236}">
                      <a16:creationId xmlns:a16="http://schemas.microsoft.com/office/drawing/2014/main" id="{450244DD-7813-1146-DEB6-D4E7B455D588}"/>
                    </a:ext>
                  </a:extLst>
                </p:cNvPr>
                <p:cNvSpPr/>
                <p:nvPr/>
              </p:nvSpPr>
              <p:spPr>
                <a:xfrm>
                  <a:off x="7185756"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0" name="object 338">
                  <a:extLst>
                    <a:ext uri="{FF2B5EF4-FFF2-40B4-BE49-F238E27FC236}">
                      <a16:creationId xmlns:a16="http://schemas.microsoft.com/office/drawing/2014/main" id="{B364E5B7-B6F4-AE37-EE31-0F1E2B0BDF81}"/>
                    </a:ext>
                  </a:extLst>
                </p:cNvPr>
                <p:cNvSpPr/>
                <p:nvPr/>
              </p:nvSpPr>
              <p:spPr>
                <a:xfrm>
                  <a:off x="7149879"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1" name="object 339">
                  <a:extLst>
                    <a:ext uri="{FF2B5EF4-FFF2-40B4-BE49-F238E27FC236}">
                      <a16:creationId xmlns:a16="http://schemas.microsoft.com/office/drawing/2014/main" id="{38677169-B960-A03C-8123-051A47F95AB5}"/>
                    </a:ext>
                  </a:extLst>
                </p:cNvPr>
                <p:cNvSpPr/>
                <p:nvPr/>
              </p:nvSpPr>
              <p:spPr>
                <a:xfrm>
                  <a:off x="7215774"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2" name="object 340">
                  <a:extLst>
                    <a:ext uri="{FF2B5EF4-FFF2-40B4-BE49-F238E27FC236}">
                      <a16:creationId xmlns:a16="http://schemas.microsoft.com/office/drawing/2014/main" id="{CF221249-849B-2923-8FE7-295EC974A5EC}"/>
                    </a:ext>
                  </a:extLst>
                </p:cNvPr>
                <p:cNvSpPr/>
                <p:nvPr/>
              </p:nvSpPr>
              <p:spPr>
                <a:xfrm>
                  <a:off x="7261314"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3" name="object 341">
                  <a:extLst>
                    <a:ext uri="{FF2B5EF4-FFF2-40B4-BE49-F238E27FC236}">
                      <a16:creationId xmlns:a16="http://schemas.microsoft.com/office/drawing/2014/main" id="{D5D84381-6E9D-B1D5-0BEB-1B4565A8D74A}"/>
                    </a:ext>
                  </a:extLst>
                </p:cNvPr>
                <p:cNvSpPr/>
                <p:nvPr/>
              </p:nvSpPr>
              <p:spPr>
                <a:xfrm>
                  <a:off x="7327205"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4" name="object 342">
                  <a:extLst>
                    <a:ext uri="{FF2B5EF4-FFF2-40B4-BE49-F238E27FC236}">
                      <a16:creationId xmlns:a16="http://schemas.microsoft.com/office/drawing/2014/main" id="{1205F44C-569E-5AEC-D550-C46E0D819142}"/>
                    </a:ext>
                  </a:extLst>
                </p:cNvPr>
                <p:cNvSpPr/>
                <p:nvPr/>
              </p:nvSpPr>
              <p:spPr>
                <a:xfrm>
                  <a:off x="7334236"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5" name="object 343">
                  <a:extLst>
                    <a:ext uri="{FF2B5EF4-FFF2-40B4-BE49-F238E27FC236}">
                      <a16:creationId xmlns:a16="http://schemas.microsoft.com/office/drawing/2014/main" id="{8B63182A-51B1-0997-FB28-536D6561C23B}"/>
                    </a:ext>
                  </a:extLst>
                </p:cNvPr>
                <p:cNvSpPr/>
                <p:nvPr/>
              </p:nvSpPr>
              <p:spPr>
                <a:xfrm>
                  <a:off x="7400127"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6" name="object 344">
                  <a:extLst>
                    <a:ext uri="{FF2B5EF4-FFF2-40B4-BE49-F238E27FC236}">
                      <a16:creationId xmlns:a16="http://schemas.microsoft.com/office/drawing/2014/main" id="{D2F8830C-BC49-7E6E-6C98-3BC5D1D64ABE}"/>
                    </a:ext>
                  </a:extLst>
                </p:cNvPr>
                <p:cNvSpPr/>
                <p:nvPr/>
              </p:nvSpPr>
              <p:spPr>
                <a:xfrm>
                  <a:off x="7527232"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7" name="object 345">
                  <a:extLst>
                    <a:ext uri="{FF2B5EF4-FFF2-40B4-BE49-F238E27FC236}">
                      <a16:creationId xmlns:a16="http://schemas.microsoft.com/office/drawing/2014/main" id="{B058A9C8-0A12-7FF9-9986-D3607832EBC9}"/>
                    </a:ext>
                  </a:extLst>
                </p:cNvPr>
                <p:cNvSpPr/>
                <p:nvPr/>
              </p:nvSpPr>
              <p:spPr>
                <a:xfrm>
                  <a:off x="7593124"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8" name="object 346">
                  <a:extLst>
                    <a:ext uri="{FF2B5EF4-FFF2-40B4-BE49-F238E27FC236}">
                      <a16:creationId xmlns:a16="http://schemas.microsoft.com/office/drawing/2014/main" id="{788609F8-2411-F897-FCD4-227DFF9FBAA3}"/>
                    </a:ext>
                  </a:extLst>
                </p:cNvPr>
                <p:cNvSpPr/>
                <p:nvPr/>
              </p:nvSpPr>
              <p:spPr>
                <a:xfrm>
                  <a:off x="7527232"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19" name="object 347">
                  <a:extLst>
                    <a:ext uri="{FF2B5EF4-FFF2-40B4-BE49-F238E27FC236}">
                      <a16:creationId xmlns:a16="http://schemas.microsoft.com/office/drawing/2014/main" id="{0A121E44-8397-FF8B-3699-67788BDA0A53}"/>
                    </a:ext>
                  </a:extLst>
                </p:cNvPr>
                <p:cNvSpPr/>
                <p:nvPr/>
              </p:nvSpPr>
              <p:spPr>
                <a:xfrm>
                  <a:off x="7593124"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0" name="object 348">
                  <a:extLst>
                    <a:ext uri="{FF2B5EF4-FFF2-40B4-BE49-F238E27FC236}">
                      <a16:creationId xmlns:a16="http://schemas.microsoft.com/office/drawing/2014/main" id="{89B0666A-EE23-8D65-68F5-F7B9E013111D}"/>
                    </a:ext>
                  </a:extLst>
                </p:cNvPr>
                <p:cNvSpPr/>
                <p:nvPr/>
              </p:nvSpPr>
              <p:spPr>
                <a:xfrm>
                  <a:off x="7565888"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1" name="object 349">
                  <a:extLst>
                    <a:ext uri="{FF2B5EF4-FFF2-40B4-BE49-F238E27FC236}">
                      <a16:creationId xmlns:a16="http://schemas.microsoft.com/office/drawing/2014/main" id="{0AE61330-51A7-1DF6-C900-B1FD7CD32864}"/>
                    </a:ext>
                  </a:extLst>
                </p:cNvPr>
                <p:cNvSpPr/>
                <p:nvPr/>
              </p:nvSpPr>
              <p:spPr>
                <a:xfrm>
                  <a:off x="7631782"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2" name="object 350">
                  <a:extLst>
                    <a:ext uri="{FF2B5EF4-FFF2-40B4-BE49-F238E27FC236}">
                      <a16:creationId xmlns:a16="http://schemas.microsoft.com/office/drawing/2014/main" id="{7DF6CE72-B171-DA0F-2B29-BAF715FE6E38}"/>
                    </a:ext>
                  </a:extLst>
                </p:cNvPr>
                <p:cNvSpPr/>
                <p:nvPr/>
              </p:nvSpPr>
              <p:spPr>
                <a:xfrm>
                  <a:off x="7720225"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3" name="object 351">
                  <a:extLst>
                    <a:ext uri="{FF2B5EF4-FFF2-40B4-BE49-F238E27FC236}">
                      <a16:creationId xmlns:a16="http://schemas.microsoft.com/office/drawing/2014/main" id="{96AAB2F3-593C-BDF6-D934-C3ACED715BEC}"/>
                    </a:ext>
                  </a:extLst>
                </p:cNvPr>
                <p:cNvSpPr/>
                <p:nvPr/>
              </p:nvSpPr>
              <p:spPr>
                <a:xfrm>
                  <a:off x="7786119"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4" name="object 352">
                  <a:extLst>
                    <a:ext uri="{FF2B5EF4-FFF2-40B4-BE49-F238E27FC236}">
                      <a16:creationId xmlns:a16="http://schemas.microsoft.com/office/drawing/2014/main" id="{21A253FB-88B3-7835-9C40-58BAECF6A30B}"/>
                    </a:ext>
                  </a:extLst>
                </p:cNvPr>
                <p:cNvSpPr/>
                <p:nvPr/>
              </p:nvSpPr>
              <p:spPr>
                <a:xfrm>
                  <a:off x="7784510" y="3708935"/>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5" name="object 353">
                  <a:extLst>
                    <a:ext uri="{FF2B5EF4-FFF2-40B4-BE49-F238E27FC236}">
                      <a16:creationId xmlns:a16="http://schemas.microsoft.com/office/drawing/2014/main" id="{8FEE7002-D0D2-1BFF-A923-67AD989B0A03}"/>
                    </a:ext>
                  </a:extLst>
                </p:cNvPr>
                <p:cNvSpPr/>
                <p:nvPr/>
              </p:nvSpPr>
              <p:spPr>
                <a:xfrm>
                  <a:off x="7850404" y="3647021"/>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6" name="object 354">
                  <a:extLst>
                    <a:ext uri="{FF2B5EF4-FFF2-40B4-BE49-F238E27FC236}">
                      <a16:creationId xmlns:a16="http://schemas.microsoft.com/office/drawing/2014/main" id="{8E6A7DA5-A731-1051-9D4C-81045FCAAD49}"/>
                    </a:ext>
                  </a:extLst>
                </p:cNvPr>
                <p:cNvSpPr/>
                <p:nvPr/>
              </p:nvSpPr>
              <p:spPr>
                <a:xfrm>
                  <a:off x="7806036"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7" name="object 355">
                  <a:extLst>
                    <a:ext uri="{FF2B5EF4-FFF2-40B4-BE49-F238E27FC236}">
                      <a16:creationId xmlns:a16="http://schemas.microsoft.com/office/drawing/2014/main" id="{6F444A46-995B-B243-FEF7-A1C528205A7D}"/>
                    </a:ext>
                  </a:extLst>
                </p:cNvPr>
                <p:cNvSpPr/>
                <p:nvPr/>
              </p:nvSpPr>
              <p:spPr>
                <a:xfrm>
                  <a:off x="7871928"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8" name="object 356">
                  <a:extLst>
                    <a:ext uri="{FF2B5EF4-FFF2-40B4-BE49-F238E27FC236}">
                      <a16:creationId xmlns:a16="http://schemas.microsoft.com/office/drawing/2014/main" id="{52088EEA-5DA2-3BAA-7B5D-D174A77109C1}"/>
                    </a:ext>
                  </a:extLst>
                </p:cNvPr>
                <p:cNvSpPr/>
                <p:nvPr/>
              </p:nvSpPr>
              <p:spPr>
                <a:xfrm>
                  <a:off x="7818922"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29" name="object 357">
                  <a:extLst>
                    <a:ext uri="{FF2B5EF4-FFF2-40B4-BE49-F238E27FC236}">
                      <a16:creationId xmlns:a16="http://schemas.microsoft.com/office/drawing/2014/main" id="{84D1FD93-2BB7-9618-EE0B-3160566980D2}"/>
                    </a:ext>
                  </a:extLst>
                </p:cNvPr>
                <p:cNvSpPr/>
                <p:nvPr/>
              </p:nvSpPr>
              <p:spPr>
                <a:xfrm>
                  <a:off x="7884814"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0" name="object 358">
                  <a:extLst>
                    <a:ext uri="{FF2B5EF4-FFF2-40B4-BE49-F238E27FC236}">
                      <a16:creationId xmlns:a16="http://schemas.microsoft.com/office/drawing/2014/main" id="{A11A0751-2371-E604-69BF-E6BE3BB4D209}"/>
                    </a:ext>
                  </a:extLst>
                </p:cNvPr>
                <p:cNvSpPr/>
                <p:nvPr/>
              </p:nvSpPr>
              <p:spPr>
                <a:xfrm>
                  <a:off x="8093331"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1" name="object 359">
                  <a:extLst>
                    <a:ext uri="{FF2B5EF4-FFF2-40B4-BE49-F238E27FC236}">
                      <a16:creationId xmlns:a16="http://schemas.microsoft.com/office/drawing/2014/main" id="{17D3533E-908A-7A5E-590F-0F7F22EC7584}"/>
                    </a:ext>
                  </a:extLst>
                </p:cNvPr>
                <p:cNvSpPr/>
                <p:nvPr/>
              </p:nvSpPr>
              <p:spPr>
                <a:xfrm>
                  <a:off x="8159224"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2" name="object 360">
                  <a:extLst>
                    <a:ext uri="{FF2B5EF4-FFF2-40B4-BE49-F238E27FC236}">
                      <a16:creationId xmlns:a16="http://schemas.microsoft.com/office/drawing/2014/main" id="{967C245F-B307-34CF-0CDC-FE0DBD98F7EC}"/>
                    </a:ext>
                  </a:extLst>
                </p:cNvPr>
                <p:cNvSpPr/>
                <p:nvPr/>
              </p:nvSpPr>
              <p:spPr>
                <a:xfrm>
                  <a:off x="8136236"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3" name="object 361">
                  <a:extLst>
                    <a:ext uri="{FF2B5EF4-FFF2-40B4-BE49-F238E27FC236}">
                      <a16:creationId xmlns:a16="http://schemas.microsoft.com/office/drawing/2014/main" id="{EE3BD6CB-B448-FB56-4CFC-3481AB596B5C}"/>
                    </a:ext>
                  </a:extLst>
                </p:cNvPr>
                <p:cNvSpPr/>
                <p:nvPr/>
              </p:nvSpPr>
              <p:spPr>
                <a:xfrm>
                  <a:off x="8202128"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4" name="object 362">
                  <a:extLst>
                    <a:ext uri="{FF2B5EF4-FFF2-40B4-BE49-F238E27FC236}">
                      <a16:creationId xmlns:a16="http://schemas.microsoft.com/office/drawing/2014/main" id="{E5FBBB34-3D43-1805-F266-B4B908D7B7CA}"/>
                    </a:ext>
                  </a:extLst>
                </p:cNvPr>
                <p:cNvSpPr/>
                <p:nvPr/>
              </p:nvSpPr>
              <p:spPr>
                <a:xfrm>
                  <a:off x="8209158"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5" name="object 363">
                  <a:extLst>
                    <a:ext uri="{FF2B5EF4-FFF2-40B4-BE49-F238E27FC236}">
                      <a16:creationId xmlns:a16="http://schemas.microsoft.com/office/drawing/2014/main" id="{40FD27AA-273B-67BE-B164-C2C4DEFC8C9C}"/>
                    </a:ext>
                  </a:extLst>
                </p:cNvPr>
                <p:cNvSpPr/>
                <p:nvPr/>
              </p:nvSpPr>
              <p:spPr>
                <a:xfrm>
                  <a:off x="8275050"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6" name="object 364">
                  <a:extLst>
                    <a:ext uri="{FF2B5EF4-FFF2-40B4-BE49-F238E27FC236}">
                      <a16:creationId xmlns:a16="http://schemas.microsoft.com/office/drawing/2014/main" id="{35F8E992-4213-7F78-3391-805AE1E4E651}"/>
                    </a:ext>
                  </a:extLst>
                </p:cNvPr>
                <p:cNvSpPr/>
                <p:nvPr/>
              </p:nvSpPr>
              <p:spPr>
                <a:xfrm>
                  <a:off x="8277688"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7" name="object 365">
                  <a:extLst>
                    <a:ext uri="{FF2B5EF4-FFF2-40B4-BE49-F238E27FC236}">
                      <a16:creationId xmlns:a16="http://schemas.microsoft.com/office/drawing/2014/main" id="{0D1AFECF-7F24-1B2D-EE51-B7764A694605}"/>
                    </a:ext>
                  </a:extLst>
                </p:cNvPr>
                <p:cNvSpPr/>
                <p:nvPr/>
              </p:nvSpPr>
              <p:spPr>
                <a:xfrm>
                  <a:off x="8343579"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8" name="object 366">
                  <a:extLst>
                    <a:ext uri="{FF2B5EF4-FFF2-40B4-BE49-F238E27FC236}">
                      <a16:creationId xmlns:a16="http://schemas.microsoft.com/office/drawing/2014/main" id="{60D93F2B-8B4C-7DF8-D3DF-9D45574F644C}"/>
                    </a:ext>
                  </a:extLst>
                </p:cNvPr>
                <p:cNvSpPr/>
                <p:nvPr/>
              </p:nvSpPr>
              <p:spPr>
                <a:xfrm>
                  <a:off x="8346362"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39" name="object 367">
                  <a:extLst>
                    <a:ext uri="{FF2B5EF4-FFF2-40B4-BE49-F238E27FC236}">
                      <a16:creationId xmlns:a16="http://schemas.microsoft.com/office/drawing/2014/main" id="{AACE21C9-8E00-0169-76EB-E975B6D99994}"/>
                    </a:ext>
                  </a:extLst>
                </p:cNvPr>
                <p:cNvSpPr/>
                <p:nvPr/>
              </p:nvSpPr>
              <p:spPr>
                <a:xfrm>
                  <a:off x="8412256"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0" name="object 368">
                  <a:extLst>
                    <a:ext uri="{FF2B5EF4-FFF2-40B4-BE49-F238E27FC236}">
                      <a16:creationId xmlns:a16="http://schemas.microsoft.com/office/drawing/2014/main" id="{4625C1E1-4033-92D3-1A05-0D4033FE83C3}"/>
                    </a:ext>
                  </a:extLst>
                </p:cNvPr>
                <p:cNvSpPr/>
                <p:nvPr/>
              </p:nvSpPr>
              <p:spPr>
                <a:xfrm>
                  <a:off x="8346362"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1" name="object 369">
                  <a:extLst>
                    <a:ext uri="{FF2B5EF4-FFF2-40B4-BE49-F238E27FC236}">
                      <a16:creationId xmlns:a16="http://schemas.microsoft.com/office/drawing/2014/main" id="{E34E49EE-89EF-2B34-0675-0EB0F2D94A78}"/>
                    </a:ext>
                  </a:extLst>
                </p:cNvPr>
                <p:cNvSpPr/>
                <p:nvPr/>
              </p:nvSpPr>
              <p:spPr>
                <a:xfrm>
                  <a:off x="8412256"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2" name="object 370">
                  <a:extLst>
                    <a:ext uri="{FF2B5EF4-FFF2-40B4-BE49-F238E27FC236}">
                      <a16:creationId xmlns:a16="http://schemas.microsoft.com/office/drawing/2014/main" id="{5F16BDE8-C21E-08C6-87E7-155ED9F5EAC3}"/>
                    </a:ext>
                  </a:extLst>
                </p:cNvPr>
                <p:cNvSpPr/>
                <p:nvPr/>
              </p:nvSpPr>
              <p:spPr>
                <a:xfrm>
                  <a:off x="8449303"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3" name="object 371">
                  <a:extLst>
                    <a:ext uri="{FF2B5EF4-FFF2-40B4-BE49-F238E27FC236}">
                      <a16:creationId xmlns:a16="http://schemas.microsoft.com/office/drawing/2014/main" id="{1D8ED21C-2B99-9271-9F0A-E9523A10AE73}"/>
                    </a:ext>
                  </a:extLst>
                </p:cNvPr>
                <p:cNvSpPr/>
                <p:nvPr/>
              </p:nvSpPr>
              <p:spPr>
                <a:xfrm>
                  <a:off x="8515198"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4" name="object 372">
                  <a:extLst>
                    <a:ext uri="{FF2B5EF4-FFF2-40B4-BE49-F238E27FC236}">
                      <a16:creationId xmlns:a16="http://schemas.microsoft.com/office/drawing/2014/main" id="{1A0CF891-E990-1129-7AB2-748EE499950D}"/>
                    </a:ext>
                  </a:extLst>
                </p:cNvPr>
                <p:cNvSpPr/>
                <p:nvPr/>
              </p:nvSpPr>
              <p:spPr>
                <a:xfrm>
                  <a:off x="8650791"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5" name="object 373">
                  <a:extLst>
                    <a:ext uri="{FF2B5EF4-FFF2-40B4-BE49-F238E27FC236}">
                      <a16:creationId xmlns:a16="http://schemas.microsoft.com/office/drawing/2014/main" id="{E55F09FD-0493-1539-6D00-0504B23A3444}"/>
                    </a:ext>
                  </a:extLst>
                </p:cNvPr>
                <p:cNvSpPr/>
                <p:nvPr/>
              </p:nvSpPr>
              <p:spPr>
                <a:xfrm>
                  <a:off x="8716685"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6" name="object 374">
                  <a:extLst>
                    <a:ext uri="{FF2B5EF4-FFF2-40B4-BE49-F238E27FC236}">
                      <a16:creationId xmlns:a16="http://schemas.microsoft.com/office/drawing/2014/main" id="{885406B7-33C8-A5E7-F279-E580138F9CAB}"/>
                    </a:ext>
                  </a:extLst>
                </p:cNvPr>
                <p:cNvSpPr/>
                <p:nvPr/>
              </p:nvSpPr>
              <p:spPr>
                <a:xfrm>
                  <a:off x="8676564"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7" name="object 375">
                  <a:extLst>
                    <a:ext uri="{FF2B5EF4-FFF2-40B4-BE49-F238E27FC236}">
                      <a16:creationId xmlns:a16="http://schemas.microsoft.com/office/drawing/2014/main" id="{738629C4-EDF1-947E-E4B4-81C93AFC3532}"/>
                    </a:ext>
                  </a:extLst>
                </p:cNvPr>
                <p:cNvSpPr/>
                <p:nvPr/>
              </p:nvSpPr>
              <p:spPr>
                <a:xfrm>
                  <a:off x="8742457"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8" name="object 376">
                  <a:extLst>
                    <a:ext uri="{FF2B5EF4-FFF2-40B4-BE49-F238E27FC236}">
                      <a16:creationId xmlns:a16="http://schemas.microsoft.com/office/drawing/2014/main" id="{920B6E52-F7E8-F3FD-C0E8-CB1DC5BB3F6F}"/>
                    </a:ext>
                  </a:extLst>
                </p:cNvPr>
                <p:cNvSpPr/>
                <p:nvPr/>
              </p:nvSpPr>
              <p:spPr>
                <a:xfrm>
                  <a:off x="9294207"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49" name="object 377">
                  <a:extLst>
                    <a:ext uri="{FF2B5EF4-FFF2-40B4-BE49-F238E27FC236}">
                      <a16:creationId xmlns:a16="http://schemas.microsoft.com/office/drawing/2014/main" id="{A930616A-3065-C34C-77D3-12E1D71F8A20}"/>
                    </a:ext>
                  </a:extLst>
                </p:cNvPr>
                <p:cNvSpPr/>
                <p:nvPr/>
              </p:nvSpPr>
              <p:spPr>
                <a:xfrm>
                  <a:off x="9360100"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50" name="object 378">
                  <a:extLst>
                    <a:ext uri="{FF2B5EF4-FFF2-40B4-BE49-F238E27FC236}">
                      <a16:creationId xmlns:a16="http://schemas.microsoft.com/office/drawing/2014/main" id="{483064F5-6610-46C3-FA00-221D841A01A5}"/>
                    </a:ext>
                  </a:extLst>
                </p:cNvPr>
                <p:cNvSpPr/>
                <p:nvPr/>
              </p:nvSpPr>
              <p:spPr>
                <a:xfrm>
                  <a:off x="9469925"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51" name="object 379">
                  <a:extLst>
                    <a:ext uri="{FF2B5EF4-FFF2-40B4-BE49-F238E27FC236}">
                      <a16:creationId xmlns:a16="http://schemas.microsoft.com/office/drawing/2014/main" id="{550208A8-0C82-481E-8E4B-A60636C84E86}"/>
                    </a:ext>
                  </a:extLst>
                </p:cNvPr>
                <p:cNvSpPr/>
                <p:nvPr/>
              </p:nvSpPr>
              <p:spPr>
                <a:xfrm>
                  <a:off x="9535817"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52" name="object 380">
                  <a:extLst>
                    <a:ext uri="{FF2B5EF4-FFF2-40B4-BE49-F238E27FC236}">
                      <a16:creationId xmlns:a16="http://schemas.microsoft.com/office/drawing/2014/main" id="{0C1BEB9B-6D44-02BE-5BF0-BC546B17CDA9}"/>
                    </a:ext>
                  </a:extLst>
                </p:cNvPr>
                <p:cNvSpPr/>
                <p:nvPr/>
              </p:nvSpPr>
              <p:spPr>
                <a:xfrm>
                  <a:off x="9740089" y="3806207"/>
                  <a:ext cx="132405" cy="0"/>
                </a:xfrm>
                <a:custGeom>
                  <a:avLst/>
                  <a:gdLst/>
                  <a:ahLst/>
                  <a:cxnLst/>
                  <a:rect l="l" t="t" r="r" b="b"/>
                  <a:pathLst>
                    <a:path w="90170">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53" name="object 381">
                  <a:extLst>
                    <a:ext uri="{FF2B5EF4-FFF2-40B4-BE49-F238E27FC236}">
                      <a16:creationId xmlns:a16="http://schemas.microsoft.com/office/drawing/2014/main" id="{0C51BAC4-3EA9-EA86-2F4B-1B9D0506A3DD}"/>
                    </a:ext>
                  </a:extLst>
                </p:cNvPr>
                <p:cNvSpPr/>
                <p:nvPr/>
              </p:nvSpPr>
              <p:spPr>
                <a:xfrm>
                  <a:off x="9805980" y="374429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1716" name="object 644">
                  <a:extLst>
                    <a:ext uri="{FF2B5EF4-FFF2-40B4-BE49-F238E27FC236}">
                      <a16:creationId xmlns:a16="http://schemas.microsoft.com/office/drawing/2014/main" id="{18A696C4-677D-66F2-C116-200B4D1BB2D4}"/>
                    </a:ext>
                  </a:extLst>
                </p:cNvPr>
                <p:cNvSpPr/>
                <p:nvPr/>
              </p:nvSpPr>
              <p:spPr>
                <a:xfrm>
                  <a:off x="4941270" y="37971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7" name="object 645">
                  <a:extLst>
                    <a:ext uri="{FF2B5EF4-FFF2-40B4-BE49-F238E27FC236}">
                      <a16:creationId xmlns:a16="http://schemas.microsoft.com/office/drawing/2014/main" id="{8262DB12-56D1-E0EC-0329-F850EC0D8E2A}"/>
                    </a:ext>
                  </a:extLst>
                </p:cNvPr>
                <p:cNvSpPr/>
                <p:nvPr/>
              </p:nvSpPr>
              <p:spPr>
                <a:xfrm>
                  <a:off x="5007163" y="373521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grpSp>
        </p:grpSp>
      </p:grpSp>
      <p:cxnSp>
        <p:nvCxnSpPr>
          <p:cNvPr id="505" name="Straight Connector 504">
            <a:extLst>
              <a:ext uri="{FF2B5EF4-FFF2-40B4-BE49-F238E27FC236}">
                <a16:creationId xmlns:a16="http://schemas.microsoft.com/office/drawing/2014/main" id="{289751B7-43FE-0138-4EAE-B8C2CF58D232}"/>
              </a:ext>
            </a:extLst>
          </p:cNvPr>
          <p:cNvCxnSpPr>
            <a:cxnSpLocks/>
          </p:cNvCxnSpPr>
          <p:nvPr/>
        </p:nvCxnSpPr>
        <p:spPr>
          <a:xfrm>
            <a:off x="2695459" y="1437720"/>
            <a:ext cx="0" cy="3773697"/>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517" name="TextBox 516">
            <a:extLst>
              <a:ext uri="{FF2B5EF4-FFF2-40B4-BE49-F238E27FC236}">
                <a16:creationId xmlns:a16="http://schemas.microsoft.com/office/drawing/2014/main" id="{43A02539-B5BB-E9A9-AE9F-9D3AA29EB54B}"/>
              </a:ext>
            </a:extLst>
          </p:cNvPr>
          <p:cNvSpPr txBox="1"/>
          <p:nvPr/>
        </p:nvSpPr>
        <p:spPr>
          <a:xfrm>
            <a:off x="2401534"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271</a:t>
            </a:r>
          </a:p>
        </p:txBody>
      </p:sp>
      <p:sp>
        <p:nvSpPr>
          <p:cNvPr id="518" name="TextBox 517">
            <a:extLst>
              <a:ext uri="{FF2B5EF4-FFF2-40B4-BE49-F238E27FC236}">
                <a16:creationId xmlns:a16="http://schemas.microsoft.com/office/drawing/2014/main" id="{13E54C88-9B16-0524-7C51-1815A309E79A}"/>
              </a:ext>
            </a:extLst>
          </p:cNvPr>
          <p:cNvSpPr txBox="1"/>
          <p:nvPr/>
        </p:nvSpPr>
        <p:spPr>
          <a:xfrm>
            <a:off x="2792983"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222</a:t>
            </a:r>
          </a:p>
        </p:txBody>
      </p:sp>
      <p:sp>
        <p:nvSpPr>
          <p:cNvPr id="519" name="TextBox 518">
            <a:extLst>
              <a:ext uri="{FF2B5EF4-FFF2-40B4-BE49-F238E27FC236}">
                <a16:creationId xmlns:a16="http://schemas.microsoft.com/office/drawing/2014/main" id="{40DC7DE4-9E56-5D4F-9971-3D8B737CBFF8}"/>
              </a:ext>
            </a:extLst>
          </p:cNvPr>
          <p:cNvSpPr txBox="1"/>
          <p:nvPr/>
        </p:nvSpPr>
        <p:spPr>
          <a:xfrm>
            <a:off x="3184432"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114</a:t>
            </a:r>
          </a:p>
        </p:txBody>
      </p:sp>
      <p:sp>
        <p:nvSpPr>
          <p:cNvPr id="520" name="TextBox 519">
            <a:extLst>
              <a:ext uri="{FF2B5EF4-FFF2-40B4-BE49-F238E27FC236}">
                <a16:creationId xmlns:a16="http://schemas.microsoft.com/office/drawing/2014/main" id="{92208DDC-0B30-A877-65E8-7E33B2EAF822}"/>
              </a:ext>
            </a:extLst>
          </p:cNvPr>
          <p:cNvSpPr txBox="1"/>
          <p:nvPr/>
        </p:nvSpPr>
        <p:spPr>
          <a:xfrm>
            <a:off x="3575881"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76</a:t>
            </a:r>
          </a:p>
        </p:txBody>
      </p:sp>
      <p:sp>
        <p:nvSpPr>
          <p:cNvPr id="521" name="TextBox 520">
            <a:extLst>
              <a:ext uri="{FF2B5EF4-FFF2-40B4-BE49-F238E27FC236}">
                <a16:creationId xmlns:a16="http://schemas.microsoft.com/office/drawing/2014/main" id="{37DD1E64-B5F1-48FA-2F89-1F9A55BBF095}"/>
              </a:ext>
            </a:extLst>
          </p:cNvPr>
          <p:cNvSpPr txBox="1"/>
          <p:nvPr/>
        </p:nvSpPr>
        <p:spPr>
          <a:xfrm>
            <a:off x="3967330"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62</a:t>
            </a:r>
          </a:p>
        </p:txBody>
      </p:sp>
      <p:sp>
        <p:nvSpPr>
          <p:cNvPr id="522" name="TextBox 521">
            <a:extLst>
              <a:ext uri="{FF2B5EF4-FFF2-40B4-BE49-F238E27FC236}">
                <a16:creationId xmlns:a16="http://schemas.microsoft.com/office/drawing/2014/main" id="{6E116248-E30E-906B-68BE-0B0DCC860FA6}"/>
              </a:ext>
            </a:extLst>
          </p:cNvPr>
          <p:cNvSpPr txBox="1"/>
          <p:nvPr/>
        </p:nvSpPr>
        <p:spPr>
          <a:xfrm>
            <a:off x="4358779"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44</a:t>
            </a:r>
          </a:p>
        </p:txBody>
      </p:sp>
      <p:sp>
        <p:nvSpPr>
          <p:cNvPr id="523" name="TextBox 522">
            <a:extLst>
              <a:ext uri="{FF2B5EF4-FFF2-40B4-BE49-F238E27FC236}">
                <a16:creationId xmlns:a16="http://schemas.microsoft.com/office/drawing/2014/main" id="{C0F39842-D49F-5DBF-68C6-2F486505C830}"/>
              </a:ext>
            </a:extLst>
          </p:cNvPr>
          <p:cNvSpPr txBox="1"/>
          <p:nvPr/>
        </p:nvSpPr>
        <p:spPr>
          <a:xfrm>
            <a:off x="4750228"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40</a:t>
            </a:r>
          </a:p>
        </p:txBody>
      </p:sp>
      <p:sp>
        <p:nvSpPr>
          <p:cNvPr id="524" name="TextBox 523">
            <a:extLst>
              <a:ext uri="{FF2B5EF4-FFF2-40B4-BE49-F238E27FC236}">
                <a16:creationId xmlns:a16="http://schemas.microsoft.com/office/drawing/2014/main" id="{CB9B361F-7D78-E64F-E6C2-F2DB6ED0A197}"/>
              </a:ext>
            </a:extLst>
          </p:cNvPr>
          <p:cNvSpPr txBox="1"/>
          <p:nvPr/>
        </p:nvSpPr>
        <p:spPr>
          <a:xfrm>
            <a:off x="5141677"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37</a:t>
            </a:r>
          </a:p>
        </p:txBody>
      </p:sp>
      <p:sp>
        <p:nvSpPr>
          <p:cNvPr id="525" name="TextBox 524">
            <a:extLst>
              <a:ext uri="{FF2B5EF4-FFF2-40B4-BE49-F238E27FC236}">
                <a16:creationId xmlns:a16="http://schemas.microsoft.com/office/drawing/2014/main" id="{FFD1B786-4D99-B1A2-81D3-ECECBBFEF86D}"/>
              </a:ext>
            </a:extLst>
          </p:cNvPr>
          <p:cNvSpPr txBox="1"/>
          <p:nvPr/>
        </p:nvSpPr>
        <p:spPr>
          <a:xfrm>
            <a:off x="5533126"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36</a:t>
            </a:r>
          </a:p>
        </p:txBody>
      </p:sp>
      <p:sp>
        <p:nvSpPr>
          <p:cNvPr id="526" name="TextBox 525">
            <a:extLst>
              <a:ext uri="{FF2B5EF4-FFF2-40B4-BE49-F238E27FC236}">
                <a16:creationId xmlns:a16="http://schemas.microsoft.com/office/drawing/2014/main" id="{C0FF340B-87ED-05CA-89BA-A3AAA4A28F46}"/>
              </a:ext>
            </a:extLst>
          </p:cNvPr>
          <p:cNvSpPr txBox="1"/>
          <p:nvPr/>
        </p:nvSpPr>
        <p:spPr>
          <a:xfrm>
            <a:off x="5924575"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30</a:t>
            </a:r>
          </a:p>
        </p:txBody>
      </p:sp>
      <p:sp>
        <p:nvSpPr>
          <p:cNvPr id="527" name="TextBox 526">
            <a:extLst>
              <a:ext uri="{FF2B5EF4-FFF2-40B4-BE49-F238E27FC236}">
                <a16:creationId xmlns:a16="http://schemas.microsoft.com/office/drawing/2014/main" id="{2B633B07-C380-531E-FA00-47521448EE52}"/>
              </a:ext>
            </a:extLst>
          </p:cNvPr>
          <p:cNvSpPr txBox="1"/>
          <p:nvPr/>
        </p:nvSpPr>
        <p:spPr>
          <a:xfrm>
            <a:off x="6316024"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25</a:t>
            </a:r>
          </a:p>
        </p:txBody>
      </p:sp>
      <p:sp>
        <p:nvSpPr>
          <p:cNvPr id="528" name="TextBox 527">
            <a:extLst>
              <a:ext uri="{FF2B5EF4-FFF2-40B4-BE49-F238E27FC236}">
                <a16:creationId xmlns:a16="http://schemas.microsoft.com/office/drawing/2014/main" id="{EA8EBA44-020F-8428-D6FE-596BB3C3F553}"/>
              </a:ext>
            </a:extLst>
          </p:cNvPr>
          <p:cNvSpPr txBox="1"/>
          <p:nvPr/>
        </p:nvSpPr>
        <p:spPr>
          <a:xfrm>
            <a:off x="6707473"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19</a:t>
            </a:r>
          </a:p>
        </p:txBody>
      </p:sp>
      <p:sp>
        <p:nvSpPr>
          <p:cNvPr id="529" name="TextBox 528">
            <a:extLst>
              <a:ext uri="{FF2B5EF4-FFF2-40B4-BE49-F238E27FC236}">
                <a16:creationId xmlns:a16="http://schemas.microsoft.com/office/drawing/2014/main" id="{FF0E0F4E-F598-0718-DE2C-956A6DC5DF95}"/>
              </a:ext>
            </a:extLst>
          </p:cNvPr>
          <p:cNvSpPr txBox="1"/>
          <p:nvPr/>
        </p:nvSpPr>
        <p:spPr>
          <a:xfrm>
            <a:off x="7098922"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16</a:t>
            </a:r>
          </a:p>
        </p:txBody>
      </p:sp>
      <p:sp>
        <p:nvSpPr>
          <p:cNvPr id="530" name="TextBox 529">
            <a:extLst>
              <a:ext uri="{FF2B5EF4-FFF2-40B4-BE49-F238E27FC236}">
                <a16:creationId xmlns:a16="http://schemas.microsoft.com/office/drawing/2014/main" id="{CA887707-A595-D21E-CC0F-ABD7AC828595}"/>
              </a:ext>
            </a:extLst>
          </p:cNvPr>
          <p:cNvSpPr txBox="1"/>
          <p:nvPr/>
        </p:nvSpPr>
        <p:spPr>
          <a:xfrm>
            <a:off x="7490371"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13</a:t>
            </a:r>
          </a:p>
        </p:txBody>
      </p:sp>
      <p:sp>
        <p:nvSpPr>
          <p:cNvPr id="531" name="TextBox 530">
            <a:extLst>
              <a:ext uri="{FF2B5EF4-FFF2-40B4-BE49-F238E27FC236}">
                <a16:creationId xmlns:a16="http://schemas.microsoft.com/office/drawing/2014/main" id="{1CE873CC-693C-C2FD-1044-181A21DF745A}"/>
              </a:ext>
            </a:extLst>
          </p:cNvPr>
          <p:cNvSpPr txBox="1"/>
          <p:nvPr/>
        </p:nvSpPr>
        <p:spPr>
          <a:xfrm>
            <a:off x="7881820"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8</a:t>
            </a:r>
          </a:p>
        </p:txBody>
      </p:sp>
      <p:sp>
        <p:nvSpPr>
          <p:cNvPr id="532" name="TextBox 531">
            <a:extLst>
              <a:ext uri="{FF2B5EF4-FFF2-40B4-BE49-F238E27FC236}">
                <a16:creationId xmlns:a16="http://schemas.microsoft.com/office/drawing/2014/main" id="{AE370B9E-ABFF-C066-0A62-655F08789D0E}"/>
              </a:ext>
            </a:extLst>
          </p:cNvPr>
          <p:cNvSpPr txBox="1"/>
          <p:nvPr/>
        </p:nvSpPr>
        <p:spPr>
          <a:xfrm>
            <a:off x="8273269"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a:t>
            </a:r>
          </a:p>
        </p:txBody>
      </p:sp>
      <p:sp>
        <p:nvSpPr>
          <p:cNvPr id="533" name="TextBox 532">
            <a:extLst>
              <a:ext uri="{FF2B5EF4-FFF2-40B4-BE49-F238E27FC236}">
                <a16:creationId xmlns:a16="http://schemas.microsoft.com/office/drawing/2014/main" id="{26C7634E-C36A-7DE2-C6DC-59D36352CB90}"/>
              </a:ext>
            </a:extLst>
          </p:cNvPr>
          <p:cNvSpPr txBox="1"/>
          <p:nvPr/>
        </p:nvSpPr>
        <p:spPr>
          <a:xfrm>
            <a:off x="8664718"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a:t>
            </a:r>
          </a:p>
        </p:txBody>
      </p:sp>
      <p:sp>
        <p:nvSpPr>
          <p:cNvPr id="534" name="TextBox 533">
            <a:extLst>
              <a:ext uri="{FF2B5EF4-FFF2-40B4-BE49-F238E27FC236}">
                <a16:creationId xmlns:a16="http://schemas.microsoft.com/office/drawing/2014/main" id="{3ED94C18-513B-E7A1-DED3-3714645AA340}"/>
              </a:ext>
            </a:extLst>
          </p:cNvPr>
          <p:cNvSpPr txBox="1"/>
          <p:nvPr/>
        </p:nvSpPr>
        <p:spPr>
          <a:xfrm>
            <a:off x="9056167"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a:t>
            </a:r>
          </a:p>
        </p:txBody>
      </p:sp>
      <p:sp>
        <p:nvSpPr>
          <p:cNvPr id="535" name="TextBox 534">
            <a:extLst>
              <a:ext uri="{FF2B5EF4-FFF2-40B4-BE49-F238E27FC236}">
                <a16:creationId xmlns:a16="http://schemas.microsoft.com/office/drawing/2014/main" id="{885D89CF-A20E-C5CF-4FF5-9BF8D321E207}"/>
              </a:ext>
            </a:extLst>
          </p:cNvPr>
          <p:cNvSpPr txBox="1"/>
          <p:nvPr/>
        </p:nvSpPr>
        <p:spPr>
          <a:xfrm>
            <a:off x="9447616"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a:t>
            </a:r>
          </a:p>
        </p:txBody>
      </p:sp>
      <p:sp>
        <p:nvSpPr>
          <p:cNvPr id="536" name="TextBox 535">
            <a:extLst>
              <a:ext uri="{FF2B5EF4-FFF2-40B4-BE49-F238E27FC236}">
                <a16:creationId xmlns:a16="http://schemas.microsoft.com/office/drawing/2014/main" id="{29E75457-8E49-F62C-6484-1D6640DC2889}"/>
              </a:ext>
            </a:extLst>
          </p:cNvPr>
          <p:cNvSpPr txBox="1"/>
          <p:nvPr/>
        </p:nvSpPr>
        <p:spPr>
          <a:xfrm>
            <a:off x="9839065"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537" name="TextBox 536">
            <a:extLst>
              <a:ext uri="{FF2B5EF4-FFF2-40B4-BE49-F238E27FC236}">
                <a16:creationId xmlns:a16="http://schemas.microsoft.com/office/drawing/2014/main" id="{0DDEFC90-8543-69BC-BF52-8D7D35C90AAD}"/>
              </a:ext>
            </a:extLst>
          </p:cNvPr>
          <p:cNvSpPr txBox="1"/>
          <p:nvPr/>
        </p:nvSpPr>
        <p:spPr>
          <a:xfrm>
            <a:off x="10230518" y="6107285"/>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538" name="TextBox 537">
            <a:extLst>
              <a:ext uri="{FF2B5EF4-FFF2-40B4-BE49-F238E27FC236}">
                <a16:creationId xmlns:a16="http://schemas.microsoft.com/office/drawing/2014/main" id="{282E8779-56E7-72DE-D692-25485499DDDD}"/>
              </a:ext>
            </a:extLst>
          </p:cNvPr>
          <p:cNvSpPr txBox="1"/>
          <p:nvPr/>
        </p:nvSpPr>
        <p:spPr>
          <a:xfrm>
            <a:off x="2403141"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268</a:t>
            </a:r>
          </a:p>
        </p:txBody>
      </p:sp>
      <p:sp>
        <p:nvSpPr>
          <p:cNvPr id="539" name="TextBox 538">
            <a:extLst>
              <a:ext uri="{FF2B5EF4-FFF2-40B4-BE49-F238E27FC236}">
                <a16:creationId xmlns:a16="http://schemas.microsoft.com/office/drawing/2014/main" id="{FDF54464-848C-2C28-E40C-08AEA27B4B6A}"/>
              </a:ext>
            </a:extLst>
          </p:cNvPr>
          <p:cNvSpPr txBox="1"/>
          <p:nvPr/>
        </p:nvSpPr>
        <p:spPr>
          <a:xfrm>
            <a:off x="2794590"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212</a:t>
            </a:r>
          </a:p>
        </p:txBody>
      </p:sp>
      <p:sp>
        <p:nvSpPr>
          <p:cNvPr id="540" name="TextBox 539">
            <a:extLst>
              <a:ext uri="{FF2B5EF4-FFF2-40B4-BE49-F238E27FC236}">
                <a16:creationId xmlns:a16="http://schemas.microsoft.com/office/drawing/2014/main" id="{682B9DDA-C4D8-CB49-5F7C-7D4C98C2A5B2}"/>
              </a:ext>
            </a:extLst>
          </p:cNvPr>
          <p:cNvSpPr txBox="1"/>
          <p:nvPr/>
        </p:nvSpPr>
        <p:spPr>
          <a:xfrm>
            <a:off x="3186039"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111</a:t>
            </a:r>
          </a:p>
        </p:txBody>
      </p:sp>
      <p:sp>
        <p:nvSpPr>
          <p:cNvPr id="541" name="TextBox 540">
            <a:extLst>
              <a:ext uri="{FF2B5EF4-FFF2-40B4-BE49-F238E27FC236}">
                <a16:creationId xmlns:a16="http://schemas.microsoft.com/office/drawing/2014/main" id="{7ACBFA2F-E703-2780-0779-5C2786DF2C47}"/>
              </a:ext>
            </a:extLst>
          </p:cNvPr>
          <p:cNvSpPr txBox="1"/>
          <p:nvPr/>
        </p:nvSpPr>
        <p:spPr>
          <a:xfrm>
            <a:off x="3577488"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73</a:t>
            </a:r>
          </a:p>
        </p:txBody>
      </p:sp>
      <p:sp>
        <p:nvSpPr>
          <p:cNvPr id="542" name="TextBox 541">
            <a:extLst>
              <a:ext uri="{FF2B5EF4-FFF2-40B4-BE49-F238E27FC236}">
                <a16:creationId xmlns:a16="http://schemas.microsoft.com/office/drawing/2014/main" id="{FF703365-D163-C63B-E7D6-A680AC0744C1}"/>
              </a:ext>
            </a:extLst>
          </p:cNvPr>
          <p:cNvSpPr txBox="1"/>
          <p:nvPr/>
        </p:nvSpPr>
        <p:spPr>
          <a:xfrm>
            <a:off x="3968937"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62</a:t>
            </a:r>
          </a:p>
        </p:txBody>
      </p:sp>
      <p:sp>
        <p:nvSpPr>
          <p:cNvPr id="543" name="TextBox 542">
            <a:extLst>
              <a:ext uri="{FF2B5EF4-FFF2-40B4-BE49-F238E27FC236}">
                <a16:creationId xmlns:a16="http://schemas.microsoft.com/office/drawing/2014/main" id="{C03F62DD-9FAB-126D-2A7A-EEA1EEC003B7}"/>
              </a:ext>
            </a:extLst>
          </p:cNvPr>
          <p:cNvSpPr txBox="1"/>
          <p:nvPr/>
        </p:nvSpPr>
        <p:spPr>
          <a:xfrm>
            <a:off x="4360386"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54</a:t>
            </a:r>
          </a:p>
        </p:txBody>
      </p:sp>
      <p:sp>
        <p:nvSpPr>
          <p:cNvPr id="544" name="TextBox 543">
            <a:extLst>
              <a:ext uri="{FF2B5EF4-FFF2-40B4-BE49-F238E27FC236}">
                <a16:creationId xmlns:a16="http://schemas.microsoft.com/office/drawing/2014/main" id="{05123DE5-3300-4EE5-C975-BF7EFE4101FF}"/>
              </a:ext>
            </a:extLst>
          </p:cNvPr>
          <p:cNvSpPr txBox="1"/>
          <p:nvPr/>
        </p:nvSpPr>
        <p:spPr>
          <a:xfrm>
            <a:off x="4751835"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48</a:t>
            </a:r>
          </a:p>
        </p:txBody>
      </p:sp>
      <p:sp>
        <p:nvSpPr>
          <p:cNvPr id="545" name="TextBox 544">
            <a:extLst>
              <a:ext uri="{FF2B5EF4-FFF2-40B4-BE49-F238E27FC236}">
                <a16:creationId xmlns:a16="http://schemas.microsoft.com/office/drawing/2014/main" id="{56547620-63BD-ACF8-06D7-53FC283AE703}"/>
              </a:ext>
            </a:extLst>
          </p:cNvPr>
          <p:cNvSpPr txBox="1"/>
          <p:nvPr/>
        </p:nvSpPr>
        <p:spPr>
          <a:xfrm>
            <a:off x="5143284"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43</a:t>
            </a:r>
          </a:p>
        </p:txBody>
      </p:sp>
      <p:sp>
        <p:nvSpPr>
          <p:cNvPr id="546" name="TextBox 545">
            <a:extLst>
              <a:ext uri="{FF2B5EF4-FFF2-40B4-BE49-F238E27FC236}">
                <a16:creationId xmlns:a16="http://schemas.microsoft.com/office/drawing/2014/main" id="{D4412309-40C5-6580-3398-D4C6902A5C2E}"/>
              </a:ext>
            </a:extLst>
          </p:cNvPr>
          <p:cNvSpPr txBox="1"/>
          <p:nvPr/>
        </p:nvSpPr>
        <p:spPr>
          <a:xfrm>
            <a:off x="5534733"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41</a:t>
            </a:r>
          </a:p>
        </p:txBody>
      </p:sp>
      <p:sp>
        <p:nvSpPr>
          <p:cNvPr id="547" name="TextBox 546">
            <a:extLst>
              <a:ext uri="{FF2B5EF4-FFF2-40B4-BE49-F238E27FC236}">
                <a16:creationId xmlns:a16="http://schemas.microsoft.com/office/drawing/2014/main" id="{545CD975-48B4-A96F-6E23-32F2C1EF5EDB}"/>
              </a:ext>
            </a:extLst>
          </p:cNvPr>
          <p:cNvSpPr txBox="1"/>
          <p:nvPr/>
        </p:nvSpPr>
        <p:spPr>
          <a:xfrm>
            <a:off x="5926182"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33</a:t>
            </a:r>
          </a:p>
        </p:txBody>
      </p:sp>
      <p:sp>
        <p:nvSpPr>
          <p:cNvPr id="548" name="TextBox 547">
            <a:extLst>
              <a:ext uri="{FF2B5EF4-FFF2-40B4-BE49-F238E27FC236}">
                <a16:creationId xmlns:a16="http://schemas.microsoft.com/office/drawing/2014/main" id="{19318261-AED9-5AFB-ED40-3DCBA7831E21}"/>
              </a:ext>
            </a:extLst>
          </p:cNvPr>
          <p:cNvSpPr txBox="1"/>
          <p:nvPr/>
        </p:nvSpPr>
        <p:spPr>
          <a:xfrm>
            <a:off x="6317631"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27</a:t>
            </a:r>
          </a:p>
        </p:txBody>
      </p:sp>
      <p:sp>
        <p:nvSpPr>
          <p:cNvPr id="549" name="TextBox 548">
            <a:extLst>
              <a:ext uri="{FF2B5EF4-FFF2-40B4-BE49-F238E27FC236}">
                <a16:creationId xmlns:a16="http://schemas.microsoft.com/office/drawing/2014/main" id="{21EDEBC7-BA09-87C1-BA46-5E2379F0B2C0}"/>
              </a:ext>
            </a:extLst>
          </p:cNvPr>
          <p:cNvSpPr txBox="1"/>
          <p:nvPr/>
        </p:nvSpPr>
        <p:spPr>
          <a:xfrm>
            <a:off x="6709080"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24</a:t>
            </a:r>
          </a:p>
        </p:txBody>
      </p:sp>
      <p:sp>
        <p:nvSpPr>
          <p:cNvPr id="550" name="TextBox 549">
            <a:extLst>
              <a:ext uri="{FF2B5EF4-FFF2-40B4-BE49-F238E27FC236}">
                <a16:creationId xmlns:a16="http://schemas.microsoft.com/office/drawing/2014/main" id="{66F2EFE2-5D7D-FB9C-795E-B549E7E9C648}"/>
              </a:ext>
            </a:extLst>
          </p:cNvPr>
          <p:cNvSpPr txBox="1"/>
          <p:nvPr/>
        </p:nvSpPr>
        <p:spPr>
          <a:xfrm>
            <a:off x="7100529"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20</a:t>
            </a:r>
          </a:p>
        </p:txBody>
      </p:sp>
      <p:sp>
        <p:nvSpPr>
          <p:cNvPr id="551" name="TextBox 550">
            <a:extLst>
              <a:ext uri="{FF2B5EF4-FFF2-40B4-BE49-F238E27FC236}">
                <a16:creationId xmlns:a16="http://schemas.microsoft.com/office/drawing/2014/main" id="{8B807B04-284C-B363-48AD-D374D8753E39}"/>
              </a:ext>
            </a:extLst>
          </p:cNvPr>
          <p:cNvSpPr txBox="1"/>
          <p:nvPr/>
        </p:nvSpPr>
        <p:spPr>
          <a:xfrm>
            <a:off x="7491978"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16</a:t>
            </a:r>
          </a:p>
        </p:txBody>
      </p:sp>
      <p:sp>
        <p:nvSpPr>
          <p:cNvPr id="552" name="TextBox 551">
            <a:extLst>
              <a:ext uri="{FF2B5EF4-FFF2-40B4-BE49-F238E27FC236}">
                <a16:creationId xmlns:a16="http://schemas.microsoft.com/office/drawing/2014/main" id="{40732D2C-F027-91E1-0D35-1D3FAA1D2B24}"/>
              </a:ext>
            </a:extLst>
          </p:cNvPr>
          <p:cNvSpPr txBox="1"/>
          <p:nvPr/>
        </p:nvSpPr>
        <p:spPr>
          <a:xfrm>
            <a:off x="7883427"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10</a:t>
            </a:r>
          </a:p>
        </p:txBody>
      </p:sp>
      <p:sp>
        <p:nvSpPr>
          <p:cNvPr id="553" name="TextBox 552">
            <a:extLst>
              <a:ext uri="{FF2B5EF4-FFF2-40B4-BE49-F238E27FC236}">
                <a16:creationId xmlns:a16="http://schemas.microsoft.com/office/drawing/2014/main" id="{4057BD8A-50BB-A87C-FF0E-3850402D19C6}"/>
              </a:ext>
            </a:extLst>
          </p:cNvPr>
          <p:cNvSpPr txBox="1"/>
          <p:nvPr/>
        </p:nvSpPr>
        <p:spPr>
          <a:xfrm>
            <a:off x="8274876"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a:t>
            </a:r>
          </a:p>
        </p:txBody>
      </p:sp>
      <p:sp>
        <p:nvSpPr>
          <p:cNvPr id="554" name="TextBox 553">
            <a:extLst>
              <a:ext uri="{FF2B5EF4-FFF2-40B4-BE49-F238E27FC236}">
                <a16:creationId xmlns:a16="http://schemas.microsoft.com/office/drawing/2014/main" id="{81DE0614-C620-7B9F-A5C2-BD7033687A70}"/>
              </a:ext>
            </a:extLst>
          </p:cNvPr>
          <p:cNvSpPr txBox="1"/>
          <p:nvPr/>
        </p:nvSpPr>
        <p:spPr>
          <a:xfrm>
            <a:off x="8666325"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a:t>
            </a:r>
          </a:p>
        </p:txBody>
      </p:sp>
      <p:sp>
        <p:nvSpPr>
          <p:cNvPr id="555" name="TextBox 554">
            <a:extLst>
              <a:ext uri="{FF2B5EF4-FFF2-40B4-BE49-F238E27FC236}">
                <a16:creationId xmlns:a16="http://schemas.microsoft.com/office/drawing/2014/main" id="{4478A6AD-C8EB-B990-4860-6E35A99A6BAE}"/>
              </a:ext>
            </a:extLst>
          </p:cNvPr>
          <p:cNvSpPr txBox="1"/>
          <p:nvPr/>
        </p:nvSpPr>
        <p:spPr>
          <a:xfrm>
            <a:off x="9057774"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a:t>
            </a:r>
          </a:p>
        </p:txBody>
      </p:sp>
      <p:sp>
        <p:nvSpPr>
          <p:cNvPr id="556" name="TextBox 555">
            <a:extLst>
              <a:ext uri="{FF2B5EF4-FFF2-40B4-BE49-F238E27FC236}">
                <a16:creationId xmlns:a16="http://schemas.microsoft.com/office/drawing/2014/main" id="{AC3D5647-FEE8-D21D-1D64-2EB94D3ED425}"/>
              </a:ext>
            </a:extLst>
          </p:cNvPr>
          <p:cNvSpPr txBox="1"/>
          <p:nvPr/>
        </p:nvSpPr>
        <p:spPr>
          <a:xfrm>
            <a:off x="9449223"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a:t>
            </a:r>
          </a:p>
        </p:txBody>
      </p:sp>
      <p:sp>
        <p:nvSpPr>
          <p:cNvPr id="557" name="TextBox 556">
            <a:extLst>
              <a:ext uri="{FF2B5EF4-FFF2-40B4-BE49-F238E27FC236}">
                <a16:creationId xmlns:a16="http://schemas.microsoft.com/office/drawing/2014/main" id="{349FEA9A-2494-31B8-34F1-150338E88AC0}"/>
              </a:ext>
            </a:extLst>
          </p:cNvPr>
          <p:cNvSpPr txBox="1"/>
          <p:nvPr/>
        </p:nvSpPr>
        <p:spPr>
          <a:xfrm>
            <a:off x="9840672"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558" name="TextBox 557">
            <a:extLst>
              <a:ext uri="{FF2B5EF4-FFF2-40B4-BE49-F238E27FC236}">
                <a16:creationId xmlns:a16="http://schemas.microsoft.com/office/drawing/2014/main" id="{117F53D6-48BA-9158-FF53-8663C85EE592}"/>
              </a:ext>
            </a:extLst>
          </p:cNvPr>
          <p:cNvSpPr txBox="1"/>
          <p:nvPr/>
        </p:nvSpPr>
        <p:spPr>
          <a:xfrm>
            <a:off x="10232126" y="5908470"/>
            <a:ext cx="527313"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cxnSp>
        <p:nvCxnSpPr>
          <p:cNvPr id="559" name="Straight Connector 558">
            <a:extLst>
              <a:ext uri="{FF2B5EF4-FFF2-40B4-BE49-F238E27FC236}">
                <a16:creationId xmlns:a16="http://schemas.microsoft.com/office/drawing/2014/main" id="{4ECC701F-7848-B188-160D-2F24C7535470}"/>
              </a:ext>
            </a:extLst>
          </p:cNvPr>
          <p:cNvCxnSpPr>
            <a:cxnSpLocks/>
          </p:cNvCxnSpPr>
          <p:nvPr/>
        </p:nvCxnSpPr>
        <p:spPr>
          <a:xfrm flipH="1">
            <a:off x="2619068" y="1437720"/>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9E73F47D-F090-1AE0-6B26-A67691EB4B16}"/>
              </a:ext>
            </a:extLst>
          </p:cNvPr>
          <p:cNvCxnSpPr>
            <a:cxnSpLocks/>
          </p:cNvCxnSpPr>
          <p:nvPr/>
        </p:nvCxnSpPr>
        <p:spPr>
          <a:xfrm flipH="1">
            <a:off x="2619068" y="2194945"/>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C65CCD74-5F65-A32C-EBF2-1490DAB32C03}"/>
              </a:ext>
            </a:extLst>
          </p:cNvPr>
          <p:cNvCxnSpPr>
            <a:cxnSpLocks/>
          </p:cNvCxnSpPr>
          <p:nvPr/>
        </p:nvCxnSpPr>
        <p:spPr>
          <a:xfrm flipH="1">
            <a:off x="2619068" y="2952171"/>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7CD91DAC-FE29-C443-D370-947E95BDE365}"/>
              </a:ext>
            </a:extLst>
          </p:cNvPr>
          <p:cNvCxnSpPr>
            <a:cxnSpLocks/>
          </p:cNvCxnSpPr>
          <p:nvPr/>
        </p:nvCxnSpPr>
        <p:spPr>
          <a:xfrm flipH="1">
            <a:off x="2619068" y="3709397"/>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7F237D21-83D4-B7B7-6B75-C261FA8F1CE2}"/>
              </a:ext>
            </a:extLst>
          </p:cNvPr>
          <p:cNvCxnSpPr>
            <a:cxnSpLocks/>
          </p:cNvCxnSpPr>
          <p:nvPr/>
        </p:nvCxnSpPr>
        <p:spPr>
          <a:xfrm flipH="1">
            <a:off x="2619068" y="4466622"/>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AC8A109A-47F9-6639-9D17-57ED1FBC2D42}"/>
              </a:ext>
            </a:extLst>
          </p:cNvPr>
          <p:cNvCxnSpPr>
            <a:cxnSpLocks/>
          </p:cNvCxnSpPr>
          <p:nvPr/>
        </p:nvCxnSpPr>
        <p:spPr>
          <a:xfrm flipH="1">
            <a:off x="2619068" y="5223846"/>
            <a:ext cx="64008"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A0CAF7A9-8488-A34D-BE64-98476042D0CB}"/>
              </a:ext>
            </a:extLst>
          </p:cNvPr>
          <p:cNvCxnSpPr>
            <a:cxnSpLocks/>
          </p:cNvCxnSpPr>
          <p:nvPr/>
        </p:nvCxnSpPr>
        <p:spPr>
          <a:xfrm flipV="1">
            <a:off x="2695459"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85558B58-A1BE-4724-29C9-C697696CD7EB}"/>
              </a:ext>
            </a:extLst>
          </p:cNvPr>
          <p:cNvCxnSpPr>
            <a:cxnSpLocks/>
          </p:cNvCxnSpPr>
          <p:nvPr/>
        </p:nvCxnSpPr>
        <p:spPr>
          <a:xfrm flipV="1">
            <a:off x="3111978"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96AE3E96-6500-6B5C-8ADF-1D95D5799502}"/>
              </a:ext>
            </a:extLst>
          </p:cNvPr>
          <p:cNvCxnSpPr>
            <a:cxnSpLocks/>
          </p:cNvCxnSpPr>
          <p:nvPr/>
        </p:nvCxnSpPr>
        <p:spPr>
          <a:xfrm flipV="1">
            <a:off x="3496784"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77178C7B-C77D-DB79-CDFE-492E3E6691DF}"/>
              </a:ext>
            </a:extLst>
          </p:cNvPr>
          <p:cNvCxnSpPr>
            <a:cxnSpLocks/>
          </p:cNvCxnSpPr>
          <p:nvPr/>
        </p:nvCxnSpPr>
        <p:spPr>
          <a:xfrm flipV="1">
            <a:off x="3881591"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EB19195E-D613-0FBB-141A-1EBC98DF6356}"/>
              </a:ext>
            </a:extLst>
          </p:cNvPr>
          <p:cNvCxnSpPr>
            <a:cxnSpLocks/>
          </p:cNvCxnSpPr>
          <p:nvPr/>
        </p:nvCxnSpPr>
        <p:spPr>
          <a:xfrm flipV="1">
            <a:off x="4266399"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E741B14-5220-63B9-69F2-BE39AF9D568B}"/>
              </a:ext>
            </a:extLst>
          </p:cNvPr>
          <p:cNvCxnSpPr>
            <a:cxnSpLocks/>
          </p:cNvCxnSpPr>
          <p:nvPr/>
        </p:nvCxnSpPr>
        <p:spPr>
          <a:xfrm flipV="1">
            <a:off x="4651205"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1" name="Straight Connector 570">
            <a:extLst>
              <a:ext uri="{FF2B5EF4-FFF2-40B4-BE49-F238E27FC236}">
                <a16:creationId xmlns:a16="http://schemas.microsoft.com/office/drawing/2014/main" id="{4A448261-9C23-A415-8D27-861FC31E6E54}"/>
              </a:ext>
            </a:extLst>
          </p:cNvPr>
          <p:cNvCxnSpPr>
            <a:cxnSpLocks/>
          </p:cNvCxnSpPr>
          <p:nvPr/>
        </p:nvCxnSpPr>
        <p:spPr>
          <a:xfrm flipV="1">
            <a:off x="5036012"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028AF5CF-F044-1C22-1249-B55C872E9C00}"/>
              </a:ext>
            </a:extLst>
          </p:cNvPr>
          <p:cNvCxnSpPr>
            <a:cxnSpLocks/>
          </p:cNvCxnSpPr>
          <p:nvPr/>
        </p:nvCxnSpPr>
        <p:spPr>
          <a:xfrm flipV="1">
            <a:off x="5420819"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14FF4D05-30E8-5798-7788-2663BC3197BC}"/>
              </a:ext>
            </a:extLst>
          </p:cNvPr>
          <p:cNvCxnSpPr>
            <a:cxnSpLocks/>
          </p:cNvCxnSpPr>
          <p:nvPr/>
        </p:nvCxnSpPr>
        <p:spPr>
          <a:xfrm flipV="1">
            <a:off x="5805627"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57178E40-9EC2-EBF3-BF47-8A9A11D18F51}"/>
              </a:ext>
            </a:extLst>
          </p:cNvPr>
          <p:cNvCxnSpPr>
            <a:cxnSpLocks/>
          </p:cNvCxnSpPr>
          <p:nvPr/>
        </p:nvCxnSpPr>
        <p:spPr>
          <a:xfrm flipV="1">
            <a:off x="6190433"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8B26A1D3-644E-F99B-96C0-289F521D7CE0}"/>
              </a:ext>
            </a:extLst>
          </p:cNvPr>
          <p:cNvCxnSpPr>
            <a:cxnSpLocks/>
          </p:cNvCxnSpPr>
          <p:nvPr/>
        </p:nvCxnSpPr>
        <p:spPr>
          <a:xfrm flipV="1">
            <a:off x="6575240"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F919DFED-B6B2-8A9D-BC46-1DDAE7724E29}"/>
              </a:ext>
            </a:extLst>
          </p:cNvPr>
          <p:cNvCxnSpPr>
            <a:cxnSpLocks/>
          </p:cNvCxnSpPr>
          <p:nvPr/>
        </p:nvCxnSpPr>
        <p:spPr>
          <a:xfrm flipV="1">
            <a:off x="6960048"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27371C50-C9F5-33A8-E6F2-9935231C067E}"/>
              </a:ext>
            </a:extLst>
          </p:cNvPr>
          <p:cNvCxnSpPr>
            <a:cxnSpLocks/>
          </p:cNvCxnSpPr>
          <p:nvPr/>
        </p:nvCxnSpPr>
        <p:spPr>
          <a:xfrm flipV="1">
            <a:off x="7344855"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C8147938-C742-181B-A0B1-1375FAD3519F}"/>
              </a:ext>
            </a:extLst>
          </p:cNvPr>
          <p:cNvCxnSpPr>
            <a:cxnSpLocks/>
          </p:cNvCxnSpPr>
          <p:nvPr/>
        </p:nvCxnSpPr>
        <p:spPr>
          <a:xfrm flipV="1">
            <a:off x="7729661"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A61DE887-F254-55E7-612B-2E728576B411}"/>
              </a:ext>
            </a:extLst>
          </p:cNvPr>
          <p:cNvCxnSpPr>
            <a:cxnSpLocks/>
          </p:cNvCxnSpPr>
          <p:nvPr/>
        </p:nvCxnSpPr>
        <p:spPr>
          <a:xfrm flipV="1">
            <a:off x="8114468"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8FC9F511-7E03-5D20-C577-C8E0B8D69F11}"/>
              </a:ext>
            </a:extLst>
          </p:cNvPr>
          <p:cNvCxnSpPr>
            <a:cxnSpLocks/>
          </p:cNvCxnSpPr>
          <p:nvPr/>
        </p:nvCxnSpPr>
        <p:spPr>
          <a:xfrm flipV="1">
            <a:off x="8499276"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A0075A1F-DAA2-58CD-A095-339B2CD46651}"/>
              </a:ext>
            </a:extLst>
          </p:cNvPr>
          <p:cNvCxnSpPr>
            <a:cxnSpLocks/>
          </p:cNvCxnSpPr>
          <p:nvPr/>
        </p:nvCxnSpPr>
        <p:spPr>
          <a:xfrm flipV="1">
            <a:off x="8884082"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2609E6E9-12E6-7AB9-67A6-A338058E23DA}"/>
              </a:ext>
            </a:extLst>
          </p:cNvPr>
          <p:cNvCxnSpPr>
            <a:cxnSpLocks/>
          </p:cNvCxnSpPr>
          <p:nvPr/>
        </p:nvCxnSpPr>
        <p:spPr>
          <a:xfrm flipV="1">
            <a:off x="9268889"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3" name="Straight Connector 582">
            <a:extLst>
              <a:ext uri="{FF2B5EF4-FFF2-40B4-BE49-F238E27FC236}">
                <a16:creationId xmlns:a16="http://schemas.microsoft.com/office/drawing/2014/main" id="{2A747CFC-DB1B-C118-7B9C-BF8A6282A1F4}"/>
              </a:ext>
            </a:extLst>
          </p:cNvPr>
          <p:cNvCxnSpPr>
            <a:cxnSpLocks/>
          </p:cNvCxnSpPr>
          <p:nvPr/>
        </p:nvCxnSpPr>
        <p:spPr>
          <a:xfrm flipV="1">
            <a:off x="9653696"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12F0BCF8-AC95-AD7B-C1DB-C5A652CD989C}"/>
              </a:ext>
            </a:extLst>
          </p:cNvPr>
          <p:cNvCxnSpPr>
            <a:cxnSpLocks/>
          </p:cNvCxnSpPr>
          <p:nvPr/>
        </p:nvCxnSpPr>
        <p:spPr>
          <a:xfrm flipV="1">
            <a:off x="10038506"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585" name="object 13">
            <a:extLst>
              <a:ext uri="{FF2B5EF4-FFF2-40B4-BE49-F238E27FC236}">
                <a16:creationId xmlns:a16="http://schemas.microsoft.com/office/drawing/2014/main" id="{8436BFB4-ABBC-AD0C-C3FB-8A3281473C19}"/>
              </a:ext>
            </a:extLst>
          </p:cNvPr>
          <p:cNvSpPr/>
          <p:nvPr/>
        </p:nvSpPr>
        <p:spPr>
          <a:xfrm>
            <a:off x="2738428" y="1439720"/>
            <a:ext cx="7067811" cy="2366507"/>
          </a:xfrm>
          <a:custGeom>
            <a:avLst/>
            <a:gdLst/>
            <a:ahLst/>
            <a:cxnLst/>
            <a:rect l="l" t="t" r="r" b="b"/>
            <a:pathLst>
              <a:path w="4813300" h="1611630">
                <a:moveTo>
                  <a:pt x="0" y="0"/>
                </a:moveTo>
                <a:lnTo>
                  <a:pt x="5842" y="0"/>
                </a:lnTo>
                <a:lnTo>
                  <a:pt x="5842" y="18923"/>
                </a:lnTo>
                <a:lnTo>
                  <a:pt x="14604" y="18923"/>
                </a:lnTo>
                <a:lnTo>
                  <a:pt x="14604" y="28397"/>
                </a:lnTo>
                <a:lnTo>
                  <a:pt x="17526" y="28397"/>
                </a:lnTo>
                <a:lnTo>
                  <a:pt x="17526" y="47320"/>
                </a:lnTo>
                <a:lnTo>
                  <a:pt x="20447" y="47320"/>
                </a:lnTo>
                <a:lnTo>
                  <a:pt x="20447" y="66243"/>
                </a:lnTo>
                <a:lnTo>
                  <a:pt x="23368" y="66243"/>
                </a:lnTo>
                <a:lnTo>
                  <a:pt x="23368" y="85166"/>
                </a:lnTo>
                <a:lnTo>
                  <a:pt x="26288" y="85166"/>
                </a:lnTo>
                <a:lnTo>
                  <a:pt x="26288" y="94640"/>
                </a:lnTo>
                <a:lnTo>
                  <a:pt x="29209" y="94640"/>
                </a:lnTo>
                <a:lnTo>
                  <a:pt x="29209" y="104190"/>
                </a:lnTo>
                <a:lnTo>
                  <a:pt x="46723" y="104190"/>
                </a:lnTo>
                <a:lnTo>
                  <a:pt x="46723" y="113652"/>
                </a:lnTo>
                <a:lnTo>
                  <a:pt x="58407" y="113652"/>
                </a:lnTo>
                <a:lnTo>
                  <a:pt x="58407" y="123113"/>
                </a:lnTo>
                <a:lnTo>
                  <a:pt x="64249" y="123113"/>
                </a:lnTo>
                <a:lnTo>
                  <a:pt x="64249" y="132588"/>
                </a:lnTo>
                <a:lnTo>
                  <a:pt x="81775" y="132588"/>
                </a:lnTo>
                <a:lnTo>
                  <a:pt x="81775" y="142049"/>
                </a:lnTo>
                <a:lnTo>
                  <a:pt x="84696" y="142049"/>
                </a:lnTo>
                <a:lnTo>
                  <a:pt x="84696" y="151511"/>
                </a:lnTo>
                <a:lnTo>
                  <a:pt x="87617" y="151511"/>
                </a:lnTo>
                <a:lnTo>
                  <a:pt x="87617" y="161074"/>
                </a:lnTo>
                <a:lnTo>
                  <a:pt x="105130" y="161074"/>
                </a:lnTo>
                <a:lnTo>
                  <a:pt x="105130" y="170624"/>
                </a:lnTo>
                <a:lnTo>
                  <a:pt x="146037" y="170624"/>
                </a:lnTo>
                <a:lnTo>
                  <a:pt x="146037" y="180365"/>
                </a:lnTo>
                <a:lnTo>
                  <a:pt x="160629" y="180365"/>
                </a:lnTo>
                <a:lnTo>
                  <a:pt x="160629" y="190119"/>
                </a:lnTo>
                <a:lnTo>
                  <a:pt x="166471" y="190119"/>
                </a:lnTo>
                <a:lnTo>
                  <a:pt x="166471" y="199859"/>
                </a:lnTo>
                <a:lnTo>
                  <a:pt x="169392" y="199859"/>
                </a:lnTo>
                <a:lnTo>
                  <a:pt x="169392" y="209600"/>
                </a:lnTo>
                <a:lnTo>
                  <a:pt x="183997" y="209600"/>
                </a:lnTo>
                <a:lnTo>
                  <a:pt x="183997" y="219354"/>
                </a:lnTo>
                <a:lnTo>
                  <a:pt x="198602" y="219354"/>
                </a:lnTo>
                <a:lnTo>
                  <a:pt x="198602" y="248678"/>
                </a:lnTo>
                <a:lnTo>
                  <a:pt x="201498" y="248678"/>
                </a:lnTo>
                <a:lnTo>
                  <a:pt x="201498" y="258508"/>
                </a:lnTo>
                <a:lnTo>
                  <a:pt x="210273" y="258508"/>
                </a:lnTo>
                <a:lnTo>
                  <a:pt x="210273" y="278282"/>
                </a:lnTo>
                <a:lnTo>
                  <a:pt x="230720" y="278282"/>
                </a:lnTo>
                <a:lnTo>
                  <a:pt x="230720" y="288124"/>
                </a:lnTo>
                <a:lnTo>
                  <a:pt x="259930" y="288124"/>
                </a:lnTo>
                <a:lnTo>
                  <a:pt x="259930" y="298335"/>
                </a:lnTo>
                <a:lnTo>
                  <a:pt x="303707" y="298335"/>
                </a:lnTo>
                <a:lnTo>
                  <a:pt x="303707" y="309676"/>
                </a:lnTo>
                <a:lnTo>
                  <a:pt x="321259" y="309676"/>
                </a:lnTo>
                <a:lnTo>
                  <a:pt x="321259" y="321576"/>
                </a:lnTo>
                <a:lnTo>
                  <a:pt x="330034" y="321576"/>
                </a:lnTo>
                <a:lnTo>
                  <a:pt x="330034" y="333844"/>
                </a:lnTo>
                <a:lnTo>
                  <a:pt x="359257" y="333844"/>
                </a:lnTo>
                <a:lnTo>
                  <a:pt x="359257" y="347243"/>
                </a:lnTo>
                <a:lnTo>
                  <a:pt x="370928" y="347243"/>
                </a:lnTo>
                <a:lnTo>
                  <a:pt x="370928" y="360641"/>
                </a:lnTo>
                <a:lnTo>
                  <a:pt x="405930" y="360641"/>
                </a:lnTo>
                <a:lnTo>
                  <a:pt x="405930" y="374891"/>
                </a:lnTo>
                <a:lnTo>
                  <a:pt x="420585" y="374891"/>
                </a:lnTo>
                <a:lnTo>
                  <a:pt x="420585" y="389597"/>
                </a:lnTo>
                <a:lnTo>
                  <a:pt x="435140" y="389597"/>
                </a:lnTo>
                <a:lnTo>
                  <a:pt x="435140" y="404774"/>
                </a:lnTo>
                <a:lnTo>
                  <a:pt x="441032" y="404774"/>
                </a:lnTo>
                <a:lnTo>
                  <a:pt x="441032" y="419862"/>
                </a:lnTo>
                <a:lnTo>
                  <a:pt x="461467" y="419862"/>
                </a:lnTo>
                <a:lnTo>
                  <a:pt x="461467" y="435609"/>
                </a:lnTo>
                <a:lnTo>
                  <a:pt x="484809" y="435609"/>
                </a:lnTo>
                <a:lnTo>
                  <a:pt x="484809" y="452183"/>
                </a:lnTo>
                <a:lnTo>
                  <a:pt x="499465" y="452183"/>
                </a:lnTo>
                <a:lnTo>
                  <a:pt x="499465" y="469430"/>
                </a:lnTo>
                <a:lnTo>
                  <a:pt x="563689" y="469430"/>
                </a:lnTo>
                <a:lnTo>
                  <a:pt x="563689" y="489292"/>
                </a:lnTo>
                <a:lnTo>
                  <a:pt x="569468" y="489292"/>
                </a:lnTo>
                <a:lnTo>
                  <a:pt x="569468" y="509346"/>
                </a:lnTo>
                <a:lnTo>
                  <a:pt x="584123" y="509346"/>
                </a:lnTo>
                <a:lnTo>
                  <a:pt x="584123" y="529678"/>
                </a:lnTo>
                <a:lnTo>
                  <a:pt x="592899" y="529678"/>
                </a:lnTo>
                <a:lnTo>
                  <a:pt x="592899" y="549922"/>
                </a:lnTo>
                <a:lnTo>
                  <a:pt x="639572" y="549922"/>
                </a:lnTo>
                <a:lnTo>
                  <a:pt x="639572" y="571563"/>
                </a:lnTo>
                <a:lnTo>
                  <a:pt x="668794" y="571563"/>
                </a:lnTo>
                <a:lnTo>
                  <a:pt x="668794" y="594423"/>
                </a:lnTo>
                <a:lnTo>
                  <a:pt x="736003" y="594423"/>
                </a:lnTo>
                <a:lnTo>
                  <a:pt x="736003" y="618134"/>
                </a:lnTo>
                <a:lnTo>
                  <a:pt x="738898" y="618134"/>
                </a:lnTo>
                <a:lnTo>
                  <a:pt x="738898" y="641832"/>
                </a:lnTo>
                <a:lnTo>
                  <a:pt x="756450" y="641832"/>
                </a:lnTo>
                <a:lnTo>
                  <a:pt x="756450" y="665543"/>
                </a:lnTo>
                <a:lnTo>
                  <a:pt x="785672" y="665543"/>
                </a:lnTo>
                <a:lnTo>
                  <a:pt x="785672" y="689533"/>
                </a:lnTo>
                <a:lnTo>
                  <a:pt x="791451" y="689533"/>
                </a:lnTo>
                <a:lnTo>
                  <a:pt x="791451" y="714260"/>
                </a:lnTo>
                <a:lnTo>
                  <a:pt x="797331" y="714260"/>
                </a:lnTo>
                <a:lnTo>
                  <a:pt x="797331" y="738911"/>
                </a:lnTo>
                <a:lnTo>
                  <a:pt x="832332" y="738911"/>
                </a:lnTo>
                <a:lnTo>
                  <a:pt x="832332" y="763549"/>
                </a:lnTo>
                <a:lnTo>
                  <a:pt x="844105" y="763549"/>
                </a:lnTo>
                <a:lnTo>
                  <a:pt x="844105" y="788187"/>
                </a:lnTo>
                <a:lnTo>
                  <a:pt x="943330" y="788187"/>
                </a:lnTo>
                <a:lnTo>
                  <a:pt x="943330" y="813206"/>
                </a:lnTo>
                <a:lnTo>
                  <a:pt x="992987" y="813206"/>
                </a:lnTo>
                <a:lnTo>
                  <a:pt x="992987" y="838504"/>
                </a:lnTo>
                <a:lnTo>
                  <a:pt x="995883" y="838504"/>
                </a:lnTo>
                <a:lnTo>
                  <a:pt x="995883" y="863904"/>
                </a:lnTo>
                <a:lnTo>
                  <a:pt x="1051420" y="863904"/>
                </a:lnTo>
                <a:lnTo>
                  <a:pt x="1051420" y="889673"/>
                </a:lnTo>
                <a:lnTo>
                  <a:pt x="1060196" y="889673"/>
                </a:lnTo>
                <a:lnTo>
                  <a:pt x="1060196" y="915809"/>
                </a:lnTo>
                <a:lnTo>
                  <a:pt x="1106868" y="915809"/>
                </a:lnTo>
                <a:lnTo>
                  <a:pt x="1106868" y="942416"/>
                </a:lnTo>
                <a:lnTo>
                  <a:pt x="1156525" y="942416"/>
                </a:lnTo>
                <a:lnTo>
                  <a:pt x="1156525" y="969035"/>
                </a:lnTo>
                <a:lnTo>
                  <a:pt x="1217866" y="969035"/>
                </a:lnTo>
                <a:lnTo>
                  <a:pt x="1217866" y="995641"/>
                </a:lnTo>
                <a:lnTo>
                  <a:pt x="1235417" y="995641"/>
                </a:lnTo>
                <a:lnTo>
                  <a:pt x="1235417" y="1022248"/>
                </a:lnTo>
                <a:lnTo>
                  <a:pt x="1267523" y="1022248"/>
                </a:lnTo>
                <a:lnTo>
                  <a:pt x="1267523" y="1048867"/>
                </a:lnTo>
                <a:lnTo>
                  <a:pt x="1293850" y="1048867"/>
                </a:lnTo>
                <a:lnTo>
                  <a:pt x="1293850" y="1075474"/>
                </a:lnTo>
                <a:lnTo>
                  <a:pt x="1323060" y="1075474"/>
                </a:lnTo>
                <a:lnTo>
                  <a:pt x="1323060" y="1102080"/>
                </a:lnTo>
                <a:lnTo>
                  <a:pt x="1390180" y="1102080"/>
                </a:lnTo>
                <a:lnTo>
                  <a:pt x="1390180" y="1129157"/>
                </a:lnTo>
                <a:lnTo>
                  <a:pt x="1463281" y="1129157"/>
                </a:lnTo>
                <a:lnTo>
                  <a:pt x="1463281" y="1156246"/>
                </a:lnTo>
                <a:lnTo>
                  <a:pt x="1466164" y="1156246"/>
                </a:lnTo>
                <a:lnTo>
                  <a:pt x="1466164" y="1183322"/>
                </a:lnTo>
                <a:lnTo>
                  <a:pt x="1489506" y="1183322"/>
                </a:lnTo>
                <a:lnTo>
                  <a:pt x="1489506" y="1210487"/>
                </a:lnTo>
                <a:lnTo>
                  <a:pt x="1711477" y="1210487"/>
                </a:lnTo>
                <a:lnTo>
                  <a:pt x="1711477" y="1238694"/>
                </a:lnTo>
                <a:lnTo>
                  <a:pt x="1758251" y="1238694"/>
                </a:lnTo>
                <a:lnTo>
                  <a:pt x="1758251" y="1266990"/>
                </a:lnTo>
                <a:lnTo>
                  <a:pt x="1848700" y="1266990"/>
                </a:lnTo>
                <a:lnTo>
                  <a:pt x="1848700" y="1295196"/>
                </a:lnTo>
                <a:lnTo>
                  <a:pt x="1866252" y="1295196"/>
                </a:lnTo>
                <a:lnTo>
                  <a:pt x="1866252" y="1323492"/>
                </a:lnTo>
                <a:lnTo>
                  <a:pt x="2009355" y="1323492"/>
                </a:lnTo>
                <a:lnTo>
                  <a:pt x="2009355" y="1351699"/>
                </a:lnTo>
                <a:lnTo>
                  <a:pt x="2155444" y="1351699"/>
                </a:lnTo>
                <a:lnTo>
                  <a:pt x="2155444" y="1380655"/>
                </a:lnTo>
                <a:lnTo>
                  <a:pt x="2263444" y="1380655"/>
                </a:lnTo>
                <a:lnTo>
                  <a:pt x="2263444" y="1410347"/>
                </a:lnTo>
                <a:lnTo>
                  <a:pt x="2295652" y="1410347"/>
                </a:lnTo>
                <a:lnTo>
                  <a:pt x="2295652" y="1440802"/>
                </a:lnTo>
                <a:lnTo>
                  <a:pt x="2351100" y="1440802"/>
                </a:lnTo>
                <a:lnTo>
                  <a:pt x="2351100" y="1473136"/>
                </a:lnTo>
                <a:lnTo>
                  <a:pt x="2567190" y="1473136"/>
                </a:lnTo>
                <a:lnTo>
                  <a:pt x="2567190" y="1508645"/>
                </a:lnTo>
                <a:lnTo>
                  <a:pt x="2666517" y="1508645"/>
                </a:lnTo>
                <a:lnTo>
                  <a:pt x="2666517" y="1545374"/>
                </a:lnTo>
                <a:lnTo>
                  <a:pt x="3496005" y="1545374"/>
                </a:lnTo>
                <a:lnTo>
                  <a:pt x="3496005" y="1611617"/>
                </a:lnTo>
                <a:lnTo>
                  <a:pt x="4813122" y="1611617"/>
                </a:lnTo>
              </a:path>
            </a:pathLst>
          </a:custGeom>
          <a:ln w="28575">
            <a:solidFill>
              <a:schemeClr val="accent1"/>
            </a:solidFill>
            <a:miter lim="800000"/>
          </a:ln>
        </p:spPr>
        <p:txBody>
          <a:bodyPr wrap="square" lIns="0" tIns="0" rIns="0" bIns="0" rtlCol="0"/>
          <a:lstStyle/>
          <a:p>
            <a:endParaRPr sz="2160" dirty="0">
              <a:solidFill>
                <a:schemeClr val="bg1"/>
              </a:solidFill>
              <a:latin typeface="+mn-lt"/>
            </a:endParaRPr>
          </a:p>
        </p:txBody>
      </p:sp>
      <p:sp>
        <p:nvSpPr>
          <p:cNvPr id="587" name="object 15">
            <a:extLst>
              <a:ext uri="{FF2B5EF4-FFF2-40B4-BE49-F238E27FC236}">
                <a16:creationId xmlns:a16="http://schemas.microsoft.com/office/drawing/2014/main" id="{A5D86B8E-81B5-0F10-7D60-CF5B0005420E}"/>
              </a:ext>
            </a:extLst>
          </p:cNvPr>
          <p:cNvSpPr/>
          <p:nvPr/>
        </p:nvSpPr>
        <p:spPr>
          <a:xfrm>
            <a:off x="2738428" y="1439720"/>
            <a:ext cx="7244040" cy="2928761"/>
          </a:xfrm>
          <a:custGeom>
            <a:avLst/>
            <a:gdLst/>
            <a:ahLst/>
            <a:cxnLst/>
            <a:rect l="l" t="t" r="r" b="b"/>
            <a:pathLst>
              <a:path w="4933315" h="1994535">
                <a:moveTo>
                  <a:pt x="0" y="0"/>
                </a:moveTo>
                <a:lnTo>
                  <a:pt x="26288" y="0"/>
                </a:lnTo>
                <a:lnTo>
                  <a:pt x="26288" y="9372"/>
                </a:lnTo>
                <a:lnTo>
                  <a:pt x="35039" y="9372"/>
                </a:lnTo>
                <a:lnTo>
                  <a:pt x="35039" y="37566"/>
                </a:lnTo>
                <a:lnTo>
                  <a:pt x="40881" y="37566"/>
                </a:lnTo>
                <a:lnTo>
                  <a:pt x="40881" y="46939"/>
                </a:lnTo>
                <a:lnTo>
                  <a:pt x="46723" y="46939"/>
                </a:lnTo>
                <a:lnTo>
                  <a:pt x="46723" y="56400"/>
                </a:lnTo>
                <a:lnTo>
                  <a:pt x="70091" y="56400"/>
                </a:lnTo>
                <a:lnTo>
                  <a:pt x="70091" y="65773"/>
                </a:lnTo>
                <a:lnTo>
                  <a:pt x="73012" y="65773"/>
                </a:lnTo>
                <a:lnTo>
                  <a:pt x="73012" y="75145"/>
                </a:lnTo>
                <a:lnTo>
                  <a:pt x="84696" y="75145"/>
                </a:lnTo>
                <a:lnTo>
                  <a:pt x="84696" y="84607"/>
                </a:lnTo>
                <a:lnTo>
                  <a:pt x="108064" y="84607"/>
                </a:lnTo>
                <a:lnTo>
                  <a:pt x="108064" y="93980"/>
                </a:lnTo>
                <a:lnTo>
                  <a:pt x="116827" y="93980"/>
                </a:lnTo>
                <a:lnTo>
                  <a:pt x="116827" y="103530"/>
                </a:lnTo>
                <a:lnTo>
                  <a:pt x="125590" y="103530"/>
                </a:lnTo>
                <a:lnTo>
                  <a:pt x="125590" y="113004"/>
                </a:lnTo>
                <a:lnTo>
                  <a:pt x="140182" y="113004"/>
                </a:lnTo>
                <a:lnTo>
                  <a:pt x="140182" y="122555"/>
                </a:lnTo>
                <a:lnTo>
                  <a:pt x="183997" y="122555"/>
                </a:lnTo>
                <a:lnTo>
                  <a:pt x="183997" y="151422"/>
                </a:lnTo>
                <a:lnTo>
                  <a:pt x="207378" y="151422"/>
                </a:lnTo>
                <a:lnTo>
                  <a:pt x="207378" y="161251"/>
                </a:lnTo>
                <a:lnTo>
                  <a:pt x="233603" y="161251"/>
                </a:lnTo>
                <a:lnTo>
                  <a:pt x="233603" y="171373"/>
                </a:lnTo>
                <a:lnTo>
                  <a:pt x="248272" y="171373"/>
                </a:lnTo>
                <a:lnTo>
                  <a:pt x="248272" y="181686"/>
                </a:lnTo>
                <a:lnTo>
                  <a:pt x="268706" y="181686"/>
                </a:lnTo>
                <a:lnTo>
                  <a:pt x="268706" y="192265"/>
                </a:lnTo>
                <a:lnTo>
                  <a:pt x="280377" y="192265"/>
                </a:lnTo>
                <a:lnTo>
                  <a:pt x="280377" y="214007"/>
                </a:lnTo>
                <a:lnTo>
                  <a:pt x="283273" y="214007"/>
                </a:lnTo>
                <a:lnTo>
                  <a:pt x="283273" y="224967"/>
                </a:lnTo>
                <a:lnTo>
                  <a:pt x="292049" y="224967"/>
                </a:lnTo>
                <a:lnTo>
                  <a:pt x="292049" y="236118"/>
                </a:lnTo>
                <a:lnTo>
                  <a:pt x="294932" y="236118"/>
                </a:lnTo>
                <a:lnTo>
                  <a:pt x="294932" y="247370"/>
                </a:lnTo>
                <a:lnTo>
                  <a:pt x="297929" y="247370"/>
                </a:lnTo>
                <a:lnTo>
                  <a:pt x="297929" y="258699"/>
                </a:lnTo>
                <a:lnTo>
                  <a:pt x="303707" y="258699"/>
                </a:lnTo>
                <a:lnTo>
                  <a:pt x="303707" y="270040"/>
                </a:lnTo>
                <a:lnTo>
                  <a:pt x="309600" y="270040"/>
                </a:lnTo>
                <a:lnTo>
                  <a:pt x="309600" y="281470"/>
                </a:lnTo>
                <a:lnTo>
                  <a:pt x="324154" y="281470"/>
                </a:lnTo>
                <a:lnTo>
                  <a:pt x="324154" y="293281"/>
                </a:lnTo>
                <a:lnTo>
                  <a:pt x="341706" y="293281"/>
                </a:lnTo>
                <a:lnTo>
                  <a:pt x="341706" y="318008"/>
                </a:lnTo>
                <a:lnTo>
                  <a:pt x="350481" y="318008"/>
                </a:lnTo>
                <a:lnTo>
                  <a:pt x="350481" y="330479"/>
                </a:lnTo>
                <a:lnTo>
                  <a:pt x="365036" y="330479"/>
                </a:lnTo>
                <a:lnTo>
                  <a:pt x="365036" y="343128"/>
                </a:lnTo>
                <a:lnTo>
                  <a:pt x="373811" y="343128"/>
                </a:lnTo>
                <a:lnTo>
                  <a:pt x="373811" y="355866"/>
                </a:lnTo>
                <a:lnTo>
                  <a:pt x="385483" y="355866"/>
                </a:lnTo>
                <a:lnTo>
                  <a:pt x="385483" y="369074"/>
                </a:lnTo>
                <a:lnTo>
                  <a:pt x="414705" y="369074"/>
                </a:lnTo>
                <a:lnTo>
                  <a:pt x="414705" y="383133"/>
                </a:lnTo>
                <a:lnTo>
                  <a:pt x="438137" y="383133"/>
                </a:lnTo>
                <a:lnTo>
                  <a:pt x="438137" y="397840"/>
                </a:lnTo>
                <a:lnTo>
                  <a:pt x="441032" y="397840"/>
                </a:lnTo>
                <a:lnTo>
                  <a:pt x="441032" y="412457"/>
                </a:lnTo>
                <a:lnTo>
                  <a:pt x="443915" y="412457"/>
                </a:lnTo>
                <a:lnTo>
                  <a:pt x="443915" y="441794"/>
                </a:lnTo>
                <a:lnTo>
                  <a:pt x="449808" y="441794"/>
                </a:lnTo>
                <a:lnTo>
                  <a:pt x="449808" y="456590"/>
                </a:lnTo>
                <a:lnTo>
                  <a:pt x="467258" y="456590"/>
                </a:lnTo>
                <a:lnTo>
                  <a:pt x="467258" y="472338"/>
                </a:lnTo>
                <a:lnTo>
                  <a:pt x="479018" y="472338"/>
                </a:lnTo>
                <a:lnTo>
                  <a:pt x="479018" y="488734"/>
                </a:lnTo>
                <a:lnTo>
                  <a:pt x="481914" y="488734"/>
                </a:lnTo>
                <a:lnTo>
                  <a:pt x="481914" y="505218"/>
                </a:lnTo>
                <a:lnTo>
                  <a:pt x="493585" y="505218"/>
                </a:lnTo>
                <a:lnTo>
                  <a:pt x="493585" y="522185"/>
                </a:lnTo>
                <a:lnTo>
                  <a:pt x="502361" y="522185"/>
                </a:lnTo>
                <a:lnTo>
                  <a:pt x="502361" y="539330"/>
                </a:lnTo>
                <a:lnTo>
                  <a:pt x="525691" y="539330"/>
                </a:lnTo>
                <a:lnTo>
                  <a:pt x="525691" y="556666"/>
                </a:lnTo>
                <a:lnTo>
                  <a:pt x="543242" y="556666"/>
                </a:lnTo>
                <a:lnTo>
                  <a:pt x="543242" y="592366"/>
                </a:lnTo>
                <a:lnTo>
                  <a:pt x="554913" y="592366"/>
                </a:lnTo>
                <a:lnTo>
                  <a:pt x="554913" y="610260"/>
                </a:lnTo>
                <a:lnTo>
                  <a:pt x="560793" y="610260"/>
                </a:lnTo>
                <a:lnTo>
                  <a:pt x="560793" y="628243"/>
                </a:lnTo>
                <a:lnTo>
                  <a:pt x="581240" y="628243"/>
                </a:lnTo>
                <a:lnTo>
                  <a:pt x="581240" y="646430"/>
                </a:lnTo>
                <a:lnTo>
                  <a:pt x="587019" y="646430"/>
                </a:lnTo>
                <a:lnTo>
                  <a:pt x="587019" y="664794"/>
                </a:lnTo>
                <a:lnTo>
                  <a:pt x="590016" y="664794"/>
                </a:lnTo>
                <a:lnTo>
                  <a:pt x="590016" y="683158"/>
                </a:lnTo>
                <a:lnTo>
                  <a:pt x="601675" y="683158"/>
                </a:lnTo>
                <a:lnTo>
                  <a:pt x="601675" y="701522"/>
                </a:lnTo>
                <a:lnTo>
                  <a:pt x="619137" y="701522"/>
                </a:lnTo>
                <a:lnTo>
                  <a:pt x="619137" y="719886"/>
                </a:lnTo>
                <a:lnTo>
                  <a:pt x="630897" y="719886"/>
                </a:lnTo>
                <a:lnTo>
                  <a:pt x="630897" y="738441"/>
                </a:lnTo>
                <a:lnTo>
                  <a:pt x="633793" y="738441"/>
                </a:lnTo>
                <a:lnTo>
                  <a:pt x="633793" y="756996"/>
                </a:lnTo>
                <a:lnTo>
                  <a:pt x="636689" y="756996"/>
                </a:lnTo>
                <a:lnTo>
                  <a:pt x="636689" y="775538"/>
                </a:lnTo>
                <a:lnTo>
                  <a:pt x="639572" y="775538"/>
                </a:lnTo>
                <a:lnTo>
                  <a:pt x="639572" y="794562"/>
                </a:lnTo>
                <a:lnTo>
                  <a:pt x="642569" y="794562"/>
                </a:lnTo>
                <a:lnTo>
                  <a:pt x="642569" y="813485"/>
                </a:lnTo>
                <a:lnTo>
                  <a:pt x="645452" y="813485"/>
                </a:lnTo>
                <a:lnTo>
                  <a:pt x="645452" y="832421"/>
                </a:lnTo>
                <a:lnTo>
                  <a:pt x="654227" y="832421"/>
                </a:lnTo>
                <a:lnTo>
                  <a:pt x="654227" y="851446"/>
                </a:lnTo>
                <a:lnTo>
                  <a:pt x="663003" y="851446"/>
                </a:lnTo>
                <a:lnTo>
                  <a:pt x="663003" y="870369"/>
                </a:lnTo>
                <a:lnTo>
                  <a:pt x="668794" y="870369"/>
                </a:lnTo>
                <a:lnTo>
                  <a:pt x="668794" y="889292"/>
                </a:lnTo>
                <a:lnTo>
                  <a:pt x="680466" y="889292"/>
                </a:lnTo>
                <a:lnTo>
                  <a:pt x="680466" y="908507"/>
                </a:lnTo>
                <a:lnTo>
                  <a:pt x="686346" y="908507"/>
                </a:lnTo>
                <a:lnTo>
                  <a:pt x="686346" y="927709"/>
                </a:lnTo>
                <a:lnTo>
                  <a:pt x="689241" y="927709"/>
                </a:lnTo>
                <a:lnTo>
                  <a:pt x="689241" y="947102"/>
                </a:lnTo>
                <a:lnTo>
                  <a:pt x="709676" y="947102"/>
                </a:lnTo>
                <a:lnTo>
                  <a:pt x="709676" y="966508"/>
                </a:lnTo>
                <a:lnTo>
                  <a:pt x="727227" y="966508"/>
                </a:lnTo>
                <a:lnTo>
                  <a:pt x="727227" y="986180"/>
                </a:lnTo>
                <a:lnTo>
                  <a:pt x="753554" y="986180"/>
                </a:lnTo>
                <a:lnTo>
                  <a:pt x="753554" y="1006043"/>
                </a:lnTo>
                <a:lnTo>
                  <a:pt x="791451" y="1006043"/>
                </a:lnTo>
                <a:lnTo>
                  <a:pt x="791451" y="1025906"/>
                </a:lnTo>
                <a:lnTo>
                  <a:pt x="806107" y="1025906"/>
                </a:lnTo>
                <a:lnTo>
                  <a:pt x="806107" y="1045870"/>
                </a:lnTo>
                <a:lnTo>
                  <a:pt x="820674" y="1045870"/>
                </a:lnTo>
                <a:lnTo>
                  <a:pt x="820674" y="1066012"/>
                </a:lnTo>
                <a:lnTo>
                  <a:pt x="829449" y="1066012"/>
                </a:lnTo>
                <a:lnTo>
                  <a:pt x="829449" y="1086154"/>
                </a:lnTo>
                <a:lnTo>
                  <a:pt x="849884" y="1086154"/>
                </a:lnTo>
                <a:lnTo>
                  <a:pt x="849884" y="1106297"/>
                </a:lnTo>
                <a:lnTo>
                  <a:pt x="855776" y="1106297"/>
                </a:lnTo>
                <a:lnTo>
                  <a:pt x="855776" y="1126540"/>
                </a:lnTo>
                <a:lnTo>
                  <a:pt x="858659" y="1126540"/>
                </a:lnTo>
                <a:lnTo>
                  <a:pt x="858659" y="1146683"/>
                </a:lnTo>
                <a:lnTo>
                  <a:pt x="884986" y="1146683"/>
                </a:lnTo>
                <a:lnTo>
                  <a:pt x="884986" y="1166825"/>
                </a:lnTo>
                <a:lnTo>
                  <a:pt x="899553" y="1166825"/>
                </a:lnTo>
                <a:lnTo>
                  <a:pt x="899553" y="1187348"/>
                </a:lnTo>
                <a:lnTo>
                  <a:pt x="995883" y="1187348"/>
                </a:lnTo>
                <a:lnTo>
                  <a:pt x="995883" y="1207770"/>
                </a:lnTo>
                <a:lnTo>
                  <a:pt x="1001763" y="1207770"/>
                </a:lnTo>
                <a:lnTo>
                  <a:pt x="1001763" y="1228293"/>
                </a:lnTo>
                <a:lnTo>
                  <a:pt x="1039761" y="1228293"/>
                </a:lnTo>
                <a:lnTo>
                  <a:pt x="1039761" y="1249095"/>
                </a:lnTo>
                <a:lnTo>
                  <a:pt x="1150747" y="1249095"/>
                </a:lnTo>
                <a:lnTo>
                  <a:pt x="1150747" y="1270927"/>
                </a:lnTo>
                <a:lnTo>
                  <a:pt x="1165301" y="1270927"/>
                </a:lnTo>
                <a:lnTo>
                  <a:pt x="1165301" y="1292758"/>
                </a:lnTo>
                <a:lnTo>
                  <a:pt x="1174076" y="1292758"/>
                </a:lnTo>
                <a:lnTo>
                  <a:pt x="1174076" y="1314589"/>
                </a:lnTo>
                <a:lnTo>
                  <a:pt x="1176972" y="1314589"/>
                </a:lnTo>
                <a:lnTo>
                  <a:pt x="1176972" y="1336522"/>
                </a:lnTo>
                <a:lnTo>
                  <a:pt x="1191628" y="1336522"/>
                </a:lnTo>
                <a:lnTo>
                  <a:pt x="1191628" y="1358353"/>
                </a:lnTo>
                <a:lnTo>
                  <a:pt x="1206195" y="1358353"/>
                </a:lnTo>
                <a:lnTo>
                  <a:pt x="1206195" y="1380185"/>
                </a:lnTo>
                <a:lnTo>
                  <a:pt x="1223746" y="1380185"/>
                </a:lnTo>
                <a:lnTo>
                  <a:pt x="1223746" y="1402016"/>
                </a:lnTo>
                <a:lnTo>
                  <a:pt x="1264627" y="1402016"/>
                </a:lnTo>
                <a:lnTo>
                  <a:pt x="1264627" y="1423936"/>
                </a:lnTo>
                <a:lnTo>
                  <a:pt x="1267523" y="1423936"/>
                </a:lnTo>
                <a:lnTo>
                  <a:pt x="1267523" y="1446149"/>
                </a:lnTo>
                <a:lnTo>
                  <a:pt x="1302626" y="1446149"/>
                </a:lnTo>
                <a:lnTo>
                  <a:pt x="1302626" y="1468920"/>
                </a:lnTo>
                <a:lnTo>
                  <a:pt x="1305521" y="1468920"/>
                </a:lnTo>
                <a:lnTo>
                  <a:pt x="1305521" y="1491678"/>
                </a:lnTo>
                <a:lnTo>
                  <a:pt x="1311402" y="1491678"/>
                </a:lnTo>
                <a:lnTo>
                  <a:pt x="1311402" y="1514449"/>
                </a:lnTo>
                <a:lnTo>
                  <a:pt x="1317180" y="1514449"/>
                </a:lnTo>
                <a:lnTo>
                  <a:pt x="1317180" y="1537220"/>
                </a:lnTo>
                <a:lnTo>
                  <a:pt x="1340523" y="1537220"/>
                </a:lnTo>
                <a:lnTo>
                  <a:pt x="1340523" y="1559991"/>
                </a:lnTo>
                <a:lnTo>
                  <a:pt x="1425282" y="1559991"/>
                </a:lnTo>
                <a:lnTo>
                  <a:pt x="1425282" y="1582762"/>
                </a:lnTo>
                <a:lnTo>
                  <a:pt x="1539163" y="1582762"/>
                </a:lnTo>
                <a:lnTo>
                  <a:pt x="1539163" y="1605432"/>
                </a:lnTo>
                <a:lnTo>
                  <a:pt x="1702701" y="1605432"/>
                </a:lnTo>
                <a:lnTo>
                  <a:pt x="1702701" y="1628762"/>
                </a:lnTo>
                <a:lnTo>
                  <a:pt x="1787372" y="1628762"/>
                </a:lnTo>
                <a:lnTo>
                  <a:pt x="1787372" y="1652092"/>
                </a:lnTo>
                <a:lnTo>
                  <a:pt x="1819579" y="1652092"/>
                </a:lnTo>
                <a:lnTo>
                  <a:pt x="1819579" y="1675422"/>
                </a:lnTo>
                <a:lnTo>
                  <a:pt x="2105787" y="1675422"/>
                </a:lnTo>
                <a:lnTo>
                  <a:pt x="2105787" y="1698752"/>
                </a:lnTo>
                <a:lnTo>
                  <a:pt x="2380310" y="1698752"/>
                </a:lnTo>
                <a:lnTo>
                  <a:pt x="2380310" y="1725841"/>
                </a:lnTo>
                <a:lnTo>
                  <a:pt x="2467876" y="1725841"/>
                </a:lnTo>
                <a:lnTo>
                  <a:pt x="2467876" y="1752917"/>
                </a:lnTo>
                <a:lnTo>
                  <a:pt x="2517533" y="1752917"/>
                </a:lnTo>
                <a:lnTo>
                  <a:pt x="2517533" y="1779993"/>
                </a:lnTo>
                <a:lnTo>
                  <a:pt x="2678188" y="1779993"/>
                </a:lnTo>
                <a:lnTo>
                  <a:pt x="2678188" y="1811667"/>
                </a:lnTo>
                <a:lnTo>
                  <a:pt x="3142589" y="1811667"/>
                </a:lnTo>
                <a:lnTo>
                  <a:pt x="3142589" y="1854390"/>
                </a:lnTo>
                <a:lnTo>
                  <a:pt x="3615766" y="1854390"/>
                </a:lnTo>
                <a:lnTo>
                  <a:pt x="3615766" y="1916518"/>
                </a:lnTo>
                <a:lnTo>
                  <a:pt x="3776319" y="1916518"/>
                </a:lnTo>
                <a:lnTo>
                  <a:pt x="3776319" y="1994281"/>
                </a:lnTo>
                <a:lnTo>
                  <a:pt x="4932895" y="1994281"/>
                </a:lnTo>
              </a:path>
            </a:pathLst>
          </a:custGeom>
          <a:ln w="28575">
            <a:solidFill>
              <a:schemeClr val="accent3"/>
            </a:solidFill>
            <a:miter lim="800000"/>
          </a:ln>
        </p:spPr>
        <p:txBody>
          <a:bodyPr wrap="square" lIns="0" tIns="0" rIns="0" bIns="0" rtlCol="0"/>
          <a:lstStyle/>
          <a:p>
            <a:endParaRPr sz="2160" dirty="0">
              <a:solidFill>
                <a:schemeClr val="bg1"/>
              </a:solidFill>
              <a:latin typeface="+mn-lt"/>
            </a:endParaRPr>
          </a:p>
        </p:txBody>
      </p:sp>
      <p:sp>
        <p:nvSpPr>
          <p:cNvPr id="614" name="object 42">
            <a:extLst>
              <a:ext uri="{FF2B5EF4-FFF2-40B4-BE49-F238E27FC236}">
                <a16:creationId xmlns:a16="http://schemas.microsoft.com/office/drawing/2014/main" id="{3EF5852A-4F15-851A-DD31-8379A3C1809F}"/>
              </a:ext>
            </a:extLst>
          </p:cNvPr>
          <p:cNvSpPr/>
          <p:nvPr/>
        </p:nvSpPr>
        <p:spPr>
          <a:xfrm>
            <a:off x="3024203" y="18627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16" name="object 44">
            <a:extLst>
              <a:ext uri="{FF2B5EF4-FFF2-40B4-BE49-F238E27FC236}">
                <a16:creationId xmlns:a16="http://schemas.microsoft.com/office/drawing/2014/main" id="{E98F176B-3DFB-7DFD-AAC0-D7DCD3DAD8C7}"/>
              </a:ext>
            </a:extLst>
          </p:cNvPr>
          <p:cNvSpPr/>
          <p:nvPr/>
        </p:nvSpPr>
        <p:spPr>
          <a:xfrm>
            <a:off x="3024203" y="18627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18" name="object 46">
            <a:extLst>
              <a:ext uri="{FF2B5EF4-FFF2-40B4-BE49-F238E27FC236}">
                <a16:creationId xmlns:a16="http://schemas.microsoft.com/office/drawing/2014/main" id="{CD183E28-74D2-54A7-D67F-C62625EE43E6}"/>
              </a:ext>
            </a:extLst>
          </p:cNvPr>
          <p:cNvSpPr/>
          <p:nvPr/>
        </p:nvSpPr>
        <p:spPr>
          <a:xfrm>
            <a:off x="3028493" y="1862799"/>
            <a:ext cx="132405" cy="0"/>
          </a:xfrm>
          <a:custGeom>
            <a:avLst/>
            <a:gdLst/>
            <a:ahLst/>
            <a:cxnLst/>
            <a:rect l="l" t="t" r="r" b="b"/>
            <a:pathLst>
              <a:path w="90169">
                <a:moveTo>
                  <a:pt x="0" y="0"/>
                </a:moveTo>
                <a:lnTo>
                  <a:pt x="89725"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20" name="object 48">
            <a:extLst>
              <a:ext uri="{FF2B5EF4-FFF2-40B4-BE49-F238E27FC236}">
                <a16:creationId xmlns:a16="http://schemas.microsoft.com/office/drawing/2014/main" id="{17FDBD2D-6C8C-471A-0267-D5D284831F66}"/>
              </a:ext>
            </a:extLst>
          </p:cNvPr>
          <p:cNvSpPr/>
          <p:nvPr/>
        </p:nvSpPr>
        <p:spPr>
          <a:xfrm>
            <a:off x="3049974" y="186279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22" name="object 50">
            <a:extLst>
              <a:ext uri="{FF2B5EF4-FFF2-40B4-BE49-F238E27FC236}">
                <a16:creationId xmlns:a16="http://schemas.microsoft.com/office/drawing/2014/main" id="{188F09DC-771D-5B20-1A77-27AAA2319296}"/>
              </a:ext>
            </a:extLst>
          </p:cNvPr>
          <p:cNvSpPr/>
          <p:nvPr/>
        </p:nvSpPr>
        <p:spPr>
          <a:xfrm>
            <a:off x="305422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24" name="object 52">
            <a:extLst>
              <a:ext uri="{FF2B5EF4-FFF2-40B4-BE49-F238E27FC236}">
                <a16:creationId xmlns:a16="http://schemas.microsoft.com/office/drawing/2014/main" id="{2E52F424-F02D-FDF8-F402-9E9F7FB4145E}"/>
              </a:ext>
            </a:extLst>
          </p:cNvPr>
          <p:cNvSpPr/>
          <p:nvPr/>
        </p:nvSpPr>
        <p:spPr>
          <a:xfrm>
            <a:off x="305422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28" name="object 56">
            <a:extLst>
              <a:ext uri="{FF2B5EF4-FFF2-40B4-BE49-F238E27FC236}">
                <a16:creationId xmlns:a16="http://schemas.microsoft.com/office/drawing/2014/main" id="{9B4B2B59-B50B-6680-F6DE-20D1B3DCA4D0}"/>
              </a:ext>
            </a:extLst>
          </p:cNvPr>
          <p:cNvSpPr/>
          <p:nvPr/>
        </p:nvSpPr>
        <p:spPr>
          <a:xfrm>
            <a:off x="3058467"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32" name="object 60">
            <a:extLst>
              <a:ext uri="{FF2B5EF4-FFF2-40B4-BE49-F238E27FC236}">
                <a16:creationId xmlns:a16="http://schemas.microsoft.com/office/drawing/2014/main" id="{B64D3C42-77BF-BC27-D5D9-A1A579463FCC}"/>
              </a:ext>
            </a:extLst>
          </p:cNvPr>
          <p:cNvSpPr/>
          <p:nvPr/>
        </p:nvSpPr>
        <p:spPr>
          <a:xfrm>
            <a:off x="306286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34" name="object 62">
            <a:extLst>
              <a:ext uri="{FF2B5EF4-FFF2-40B4-BE49-F238E27FC236}">
                <a16:creationId xmlns:a16="http://schemas.microsoft.com/office/drawing/2014/main" id="{D5EE9744-33B1-2F34-A2A4-717E901F2DBF}"/>
              </a:ext>
            </a:extLst>
          </p:cNvPr>
          <p:cNvSpPr/>
          <p:nvPr/>
        </p:nvSpPr>
        <p:spPr>
          <a:xfrm>
            <a:off x="306286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36" name="object 64">
            <a:extLst>
              <a:ext uri="{FF2B5EF4-FFF2-40B4-BE49-F238E27FC236}">
                <a16:creationId xmlns:a16="http://schemas.microsoft.com/office/drawing/2014/main" id="{96D22F0A-6066-2FCE-6739-FAA13BD21B8D}"/>
              </a:ext>
            </a:extLst>
          </p:cNvPr>
          <p:cNvSpPr/>
          <p:nvPr/>
        </p:nvSpPr>
        <p:spPr>
          <a:xfrm>
            <a:off x="306286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38" name="object 66">
            <a:extLst>
              <a:ext uri="{FF2B5EF4-FFF2-40B4-BE49-F238E27FC236}">
                <a16:creationId xmlns:a16="http://schemas.microsoft.com/office/drawing/2014/main" id="{C1423613-4935-A8AD-6C95-4B995BEFB6BA}"/>
              </a:ext>
            </a:extLst>
          </p:cNvPr>
          <p:cNvSpPr/>
          <p:nvPr/>
        </p:nvSpPr>
        <p:spPr>
          <a:xfrm>
            <a:off x="3071354"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40" name="object 68">
            <a:extLst>
              <a:ext uri="{FF2B5EF4-FFF2-40B4-BE49-F238E27FC236}">
                <a16:creationId xmlns:a16="http://schemas.microsoft.com/office/drawing/2014/main" id="{5A61C13F-1F16-D277-83A6-580048C1F85E}"/>
              </a:ext>
            </a:extLst>
          </p:cNvPr>
          <p:cNvSpPr/>
          <p:nvPr/>
        </p:nvSpPr>
        <p:spPr>
          <a:xfrm>
            <a:off x="3075598"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42" name="object 70">
            <a:extLst>
              <a:ext uri="{FF2B5EF4-FFF2-40B4-BE49-F238E27FC236}">
                <a16:creationId xmlns:a16="http://schemas.microsoft.com/office/drawing/2014/main" id="{90AC726B-67FA-3F04-73EE-4227A8B75091}"/>
              </a:ext>
            </a:extLst>
          </p:cNvPr>
          <p:cNvSpPr/>
          <p:nvPr/>
        </p:nvSpPr>
        <p:spPr>
          <a:xfrm>
            <a:off x="307999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44" name="object 72">
            <a:extLst>
              <a:ext uri="{FF2B5EF4-FFF2-40B4-BE49-F238E27FC236}">
                <a16:creationId xmlns:a16="http://schemas.microsoft.com/office/drawing/2014/main" id="{8C04EF2A-0442-97DE-3912-972C5C859CB8}"/>
              </a:ext>
            </a:extLst>
          </p:cNvPr>
          <p:cNvSpPr/>
          <p:nvPr/>
        </p:nvSpPr>
        <p:spPr>
          <a:xfrm>
            <a:off x="3079991"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46" name="object 74">
            <a:extLst>
              <a:ext uri="{FF2B5EF4-FFF2-40B4-BE49-F238E27FC236}">
                <a16:creationId xmlns:a16="http://schemas.microsoft.com/office/drawing/2014/main" id="{28B651DC-AB8E-6898-8ED6-DA49DFE61053}"/>
              </a:ext>
            </a:extLst>
          </p:cNvPr>
          <p:cNvSpPr/>
          <p:nvPr/>
        </p:nvSpPr>
        <p:spPr>
          <a:xfrm>
            <a:off x="3084238"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48" name="object 76">
            <a:extLst>
              <a:ext uri="{FF2B5EF4-FFF2-40B4-BE49-F238E27FC236}">
                <a16:creationId xmlns:a16="http://schemas.microsoft.com/office/drawing/2014/main" id="{AAB2052F-F904-AB83-26C5-7044011CFBD3}"/>
              </a:ext>
            </a:extLst>
          </p:cNvPr>
          <p:cNvSpPr/>
          <p:nvPr/>
        </p:nvSpPr>
        <p:spPr>
          <a:xfrm>
            <a:off x="3084238"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0" name="object 78">
            <a:extLst>
              <a:ext uri="{FF2B5EF4-FFF2-40B4-BE49-F238E27FC236}">
                <a16:creationId xmlns:a16="http://schemas.microsoft.com/office/drawing/2014/main" id="{6E15E2A1-560B-A140-9424-F02E6FC3D937}"/>
              </a:ext>
            </a:extLst>
          </p:cNvPr>
          <p:cNvSpPr/>
          <p:nvPr/>
        </p:nvSpPr>
        <p:spPr>
          <a:xfrm>
            <a:off x="3088485"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2" name="object 80">
            <a:extLst>
              <a:ext uri="{FF2B5EF4-FFF2-40B4-BE49-F238E27FC236}">
                <a16:creationId xmlns:a16="http://schemas.microsoft.com/office/drawing/2014/main" id="{49AE2355-1024-9045-C855-75227B1C1310}"/>
              </a:ext>
            </a:extLst>
          </p:cNvPr>
          <p:cNvSpPr/>
          <p:nvPr/>
        </p:nvSpPr>
        <p:spPr>
          <a:xfrm>
            <a:off x="3092877"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3" name="object 81">
            <a:extLst>
              <a:ext uri="{FF2B5EF4-FFF2-40B4-BE49-F238E27FC236}">
                <a16:creationId xmlns:a16="http://schemas.microsoft.com/office/drawing/2014/main" id="{22E6DB44-E95D-B374-3E25-20F7BA65010E}"/>
              </a:ext>
            </a:extLst>
          </p:cNvPr>
          <p:cNvSpPr/>
          <p:nvPr/>
        </p:nvSpPr>
        <p:spPr>
          <a:xfrm>
            <a:off x="3158772"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4" name="object 82">
            <a:extLst>
              <a:ext uri="{FF2B5EF4-FFF2-40B4-BE49-F238E27FC236}">
                <a16:creationId xmlns:a16="http://schemas.microsoft.com/office/drawing/2014/main" id="{CE4D5C90-80E2-6908-4506-752093C41095}"/>
              </a:ext>
            </a:extLst>
          </p:cNvPr>
          <p:cNvSpPr/>
          <p:nvPr/>
        </p:nvSpPr>
        <p:spPr>
          <a:xfrm>
            <a:off x="3101372"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5" name="object 83">
            <a:extLst>
              <a:ext uri="{FF2B5EF4-FFF2-40B4-BE49-F238E27FC236}">
                <a16:creationId xmlns:a16="http://schemas.microsoft.com/office/drawing/2014/main" id="{4073A56F-EB42-83DB-1D04-D5733834220E}"/>
              </a:ext>
            </a:extLst>
          </p:cNvPr>
          <p:cNvSpPr/>
          <p:nvPr/>
        </p:nvSpPr>
        <p:spPr>
          <a:xfrm>
            <a:off x="3167265"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6" name="object 84">
            <a:extLst>
              <a:ext uri="{FF2B5EF4-FFF2-40B4-BE49-F238E27FC236}">
                <a16:creationId xmlns:a16="http://schemas.microsoft.com/office/drawing/2014/main" id="{3CA34B95-BF80-5511-2CA9-2CC0ED0DF63D}"/>
              </a:ext>
            </a:extLst>
          </p:cNvPr>
          <p:cNvSpPr/>
          <p:nvPr/>
        </p:nvSpPr>
        <p:spPr>
          <a:xfrm>
            <a:off x="3101372"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7" name="object 85">
            <a:extLst>
              <a:ext uri="{FF2B5EF4-FFF2-40B4-BE49-F238E27FC236}">
                <a16:creationId xmlns:a16="http://schemas.microsoft.com/office/drawing/2014/main" id="{2BF23690-6CD1-9A1D-4C37-51BCD44B99C4}"/>
              </a:ext>
            </a:extLst>
          </p:cNvPr>
          <p:cNvSpPr/>
          <p:nvPr/>
        </p:nvSpPr>
        <p:spPr>
          <a:xfrm>
            <a:off x="3167265"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8" name="object 86">
            <a:extLst>
              <a:ext uri="{FF2B5EF4-FFF2-40B4-BE49-F238E27FC236}">
                <a16:creationId xmlns:a16="http://schemas.microsoft.com/office/drawing/2014/main" id="{27F151B2-83F7-B783-E322-4DF7D2F88BA0}"/>
              </a:ext>
            </a:extLst>
          </p:cNvPr>
          <p:cNvSpPr/>
          <p:nvPr/>
        </p:nvSpPr>
        <p:spPr>
          <a:xfrm>
            <a:off x="3101372"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59" name="object 87">
            <a:extLst>
              <a:ext uri="{FF2B5EF4-FFF2-40B4-BE49-F238E27FC236}">
                <a16:creationId xmlns:a16="http://schemas.microsoft.com/office/drawing/2014/main" id="{FB0EEC53-E9AA-DF2B-AB74-00B936700FF9}"/>
              </a:ext>
            </a:extLst>
          </p:cNvPr>
          <p:cNvSpPr/>
          <p:nvPr/>
        </p:nvSpPr>
        <p:spPr>
          <a:xfrm>
            <a:off x="3167265"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0" name="object 88">
            <a:extLst>
              <a:ext uri="{FF2B5EF4-FFF2-40B4-BE49-F238E27FC236}">
                <a16:creationId xmlns:a16="http://schemas.microsoft.com/office/drawing/2014/main" id="{424823B5-9BBB-B349-2509-09FD9BB87A7A}"/>
              </a:ext>
            </a:extLst>
          </p:cNvPr>
          <p:cNvSpPr/>
          <p:nvPr/>
        </p:nvSpPr>
        <p:spPr>
          <a:xfrm>
            <a:off x="3101372"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1" name="object 89">
            <a:extLst>
              <a:ext uri="{FF2B5EF4-FFF2-40B4-BE49-F238E27FC236}">
                <a16:creationId xmlns:a16="http://schemas.microsoft.com/office/drawing/2014/main" id="{7D5EB661-0FC1-6257-38D5-50C4990B7222}"/>
              </a:ext>
            </a:extLst>
          </p:cNvPr>
          <p:cNvSpPr/>
          <p:nvPr/>
        </p:nvSpPr>
        <p:spPr>
          <a:xfrm>
            <a:off x="3167265"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2" name="object 90">
            <a:extLst>
              <a:ext uri="{FF2B5EF4-FFF2-40B4-BE49-F238E27FC236}">
                <a16:creationId xmlns:a16="http://schemas.microsoft.com/office/drawing/2014/main" id="{B821CCDE-42C6-6E8A-1EEB-78B34A334CB6}"/>
              </a:ext>
            </a:extLst>
          </p:cNvPr>
          <p:cNvSpPr/>
          <p:nvPr/>
        </p:nvSpPr>
        <p:spPr>
          <a:xfrm>
            <a:off x="3105618"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3" name="object 91">
            <a:extLst>
              <a:ext uri="{FF2B5EF4-FFF2-40B4-BE49-F238E27FC236}">
                <a16:creationId xmlns:a16="http://schemas.microsoft.com/office/drawing/2014/main" id="{F91CA973-C65A-F7A3-3C52-0AC9836A6A1C}"/>
              </a:ext>
            </a:extLst>
          </p:cNvPr>
          <p:cNvSpPr/>
          <p:nvPr/>
        </p:nvSpPr>
        <p:spPr>
          <a:xfrm>
            <a:off x="3171511"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4" name="object 92">
            <a:extLst>
              <a:ext uri="{FF2B5EF4-FFF2-40B4-BE49-F238E27FC236}">
                <a16:creationId xmlns:a16="http://schemas.microsoft.com/office/drawing/2014/main" id="{2B3FC576-A114-A11D-A5FC-8183BC486E35}"/>
              </a:ext>
            </a:extLst>
          </p:cNvPr>
          <p:cNvSpPr/>
          <p:nvPr/>
        </p:nvSpPr>
        <p:spPr>
          <a:xfrm>
            <a:off x="3110009"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5" name="object 93">
            <a:extLst>
              <a:ext uri="{FF2B5EF4-FFF2-40B4-BE49-F238E27FC236}">
                <a16:creationId xmlns:a16="http://schemas.microsoft.com/office/drawing/2014/main" id="{7C3D4252-1399-8FA4-9072-BCDF0E3BC22E}"/>
              </a:ext>
            </a:extLst>
          </p:cNvPr>
          <p:cNvSpPr/>
          <p:nvPr/>
        </p:nvSpPr>
        <p:spPr>
          <a:xfrm>
            <a:off x="3175904"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6" name="object 94">
            <a:extLst>
              <a:ext uri="{FF2B5EF4-FFF2-40B4-BE49-F238E27FC236}">
                <a16:creationId xmlns:a16="http://schemas.microsoft.com/office/drawing/2014/main" id="{3E552FCE-85D7-A486-B23C-7AF5F1121479}"/>
              </a:ext>
            </a:extLst>
          </p:cNvPr>
          <p:cNvSpPr/>
          <p:nvPr/>
        </p:nvSpPr>
        <p:spPr>
          <a:xfrm>
            <a:off x="3114256" y="187779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7" name="object 95">
            <a:extLst>
              <a:ext uri="{FF2B5EF4-FFF2-40B4-BE49-F238E27FC236}">
                <a16:creationId xmlns:a16="http://schemas.microsoft.com/office/drawing/2014/main" id="{1C3E463F-F5E9-929F-FA6A-E70AFC4033A5}"/>
              </a:ext>
            </a:extLst>
          </p:cNvPr>
          <p:cNvSpPr/>
          <p:nvPr/>
        </p:nvSpPr>
        <p:spPr>
          <a:xfrm>
            <a:off x="3180150" y="181588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8" name="object 96">
            <a:extLst>
              <a:ext uri="{FF2B5EF4-FFF2-40B4-BE49-F238E27FC236}">
                <a16:creationId xmlns:a16="http://schemas.microsoft.com/office/drawing/2014/main" id="{D24E65F2-A8BB-2101-67BB-14A101E5C66B}"/>
              </a:ext>
            </a:extLst>
          </p:cNvPr>
          <p:cNvSpPr/>
          <p:nvPr/>
        </p:nvSpPr>
        <p:spPr>
          <a:xfrm>
            <a:off x="3122896"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69" name="object 97">
            <a:extLst>
              <a:ext uri="{FF2B5EF4-FFF2-40B4-BE49-F238E27FC236}">
                <a16:creationId xmlns:a16="http://schemas.microsoft.com/office/drawing/2014/main" id="{5253F8EB-57E8-1164-FB45-E591BB35DC0B}"/>
              </a:ext>
            </a:extLst>
          </p:cNvPr>
          <p:cNvSpPr/>
          <p:nvPr/>
        </p:nvSpPr>
        <p:spPr>
          <a:xfrm>
            <a:off x="3188789"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0" name="object 98">
            <a:extLst>
              <a:ext uri="{FF2B5EF4-FFF2-40B4-BE49-F238E27FC236}">
                <a16:creationId xmlns:a16="http://schemas.microsoft.com/office/drawing/2014/main" id="{626744B2-5362-A94C-AEE4-634B6E4FA3E9}"/>
              </a:ext>
            </a:extLst>
          </p:cNvPr>
          <p:cNvSpPr/>
          <p:nvPr/>
        </p:nvSpPr>
        <p:spPr>
          <a:xfrm>
            <a:off x="3127142"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1" name="object 99">
            <a:extLst>
              <a:ext uri="{FF2B5EF4-FFF2-40B4-BE49-F238E27FC236}">
                <a16:creationId xmlns:a16="http://schemas.microsoft.com/office/drawing/2014/main" id="{7D88D9ED-EB71-E097-6C60-916B1A13FBEE}"/>
              </a:ext>
            </a:extLst>
          </p:cNvPr>
          <p:cNvSpPr/>
          <p:nvPr/>
        </p:nvSpPr>
        <p:spPr>
          <a:xfrm>
            <a:off x="3193036"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2" name="object 100">
            <a:extLst>
              <a:ext uri="{FF2B5EF4-FFF2-40B4-BE49-F238E27FC236}">
                <a16:creationId xmlns:a16="http://schemas.microsoft.com/office/drawing/2014/main" id="{C330A414-B4EB-D4A8-A996-A8EEDA7B9534}"/>
              </a:ext>
            </a:extLst>
          </p:cNvPr>
          <p:cNvSpPr/>
          <p:nvPr/>
        </p:nvSpPr>
        <p:spPr>
          <a:xfrm>
            <a:off x="3131389"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3" name="object 101">
            <a:extLst>
              <a:ext uri="{FF2B5EF4-FFF2-40B4-BE49-F238E27FC236}">
                <a16:creationId xmlns:a16="http://schemas.microsoft.com/office/drawing/2014/main" id="{5947A200-C5C5-1C54-747A-9C122C803E55}"/>
              </a:ext>
            </a:extLst>
          </p:cNvPr>
          <p:cNvSpPr/>
          <p:nvPr/>
        </p:nvSpPr>
        <p:spPr>
          <a:xfrm>
            <a:off x="3197283"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4" name="object 102">
            <a:extLst>
              <a:ext uri="{FF2B5EF4-FFF2-40B4-BE49-F238E27FC236}">
                <a16:creationId xmlns:a16="http://schemas.microsoft.com/office/drawing/2014/main" id="{1C4AD38A-2CDB-AE83-457D-F91AFE12037E}"/>
              </a:ext>
            </a:extLst>
          </p:cNvPr>
          <p:cNvSpPr/>
          <p:nvPr/>
        </p:nvSpPr>
        <p:spPr>
          <a:xfrm>
            <a:off x="3135635"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5" name="object 103">
            <a:extLst>
              <a:ext uri="{FF2B5EF4-FFF2-40B4-BE49-F238E27FC236}">
                <a16:creationId xmlns:a16="http://schemas.microsoft.com/office/drawing/2014/main" id="{797434E9-728E-8859-7F87-CACAB18F44E3}"/>
              </a:ext>
            </a:extLst>
          </p:cNvPr>
          <p:cNvSpPr/>
          <p:nvPr/>
        </p:nvSpPr>
        <p:spPr>
          <a:xfrm>
            <a:off x="3201530"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6" name="object 104">
            <a:extLst>
              <a:ext uri="{FF2B5EF4-FFF2-40B4-BE49-F238E27FC236}">
                <a16:creationId xmlns:a16="http://schemas.microsoft.com/office/drawing/2014/main" id="{119BD857-AD24-32F4-3EB3-2F357EA0A5FE}"/>
              </a:ext>
            </a:extLst>
          </p:cNvPr>
          <p:cNvSpPr/>
          <p:nvPr/>
        </p:nvSpPr>
        <p:spPr>
          <a:xfrm>
            <a:off x="3135635"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7" name="object 105">
            <a:extLst>
              <a:ext uri="{FF2B5EF4-FFF2-40B4-BE49-F238E27FC236}">
                <a16:creationId xmlns:a16="http://schemas.microsoft.com/office/drawing/2014/main" id="{35E4AC55-B815-5465-D781-E24C7A6BD723}"/>
              </a:ext>
            </a:extLst>
          </p:cNvPr>
          <p:cNvSpPr/>
          <p:nvPr/>
        </p:nvSpPr>
        <p:spPr>
          <a:xfrm>
            <a:off x="3201530"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8" name="object 106">
            <a:extLst>
              <a:ext uri="{FF2B5EF4-FFF2-40B4-BE49-F238E27FC236}">
                <a16:creationId xmlns:a16="http://schemas.microsoft.com/office/drawing/2014/main" id="{F53C61A2-3A5E-A940-F178-4E8D6637431C}"/>
              </a:ext>
            </a:extLst>
          </p:cNvPr>
          <p:cNvSpPr/>
          <p:nvPr/>
        </p:nvSpPr>
        <p:spPr>
          <a:xfrm>
            <a:off x="3135635"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79" name="object 107">
            <a:extLst>
              <a:ext uri="{FF2B5EF4-FFF2-40B4-BE49-F238E27FC236}">
                <a16:creationId xmlns:a16="http://schemas.microsoft.com/office/drawing/2014/main" id="{3B33AD9C-8842-4F8C-4FE6-E93D4C25716D}"/>
              </a:ext>
            </a:extLst>
          </p:cNvPr>
          <p:cNvSpPr/>
          <p:nvPr/>
        </p:nvSpPr>
        <p:spPr>
          <a:xfrm>
            <a:off x="3201530"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0" name="object 108">
            <a:extLst>
              <a:ext uri="{FF2B5EF4-FFF2-40B4-BE49-F238E27FC236}">
                <a16:creationId xmlns:a16="http://schemas.microsoft.com/office/drawing/2014/main" id="{56189C5C-0E3F-E148-7552-56D6CBCA5D98}"/>
              </a:ext>
            </a:extLst>
          </p:cNvPr>
          <p:cNvSpPr/>
          <p:nvPr/>
        </p:nvSpPr>
        <p:spPr>
          <a:xfrm>
            <a:off x="3140029"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1" name="object 109">
            <a:extLst>
              <a:ext uri="{FF2B5EF4-FFF2-40B4-BE49-F238E27FC236}">
                <a16:creationId xmlns:a16="http://schemas.microsoft.com/office/drawing/2014/main" id="{109D9C7C-2FE8-8EBB-C7AA-ABBD4AEDA994}"/>
              </a:ext>
            </a:extLst>
          </p:cNvPr>
          <p:cNvSpPr/>
          <p:nvPr/>
        </p:nvSpPr>
        <p:spPr>
          <a:xfrm>
            <a:off x="3205921"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2" name="object 110">
            <a:extLst>
              <a:ext uri="{FF2B5EF4-FFF2-40B4-BE49-F238E27FC236}">
                <a16:creationId xmlns:a16="http://schemas.microsoft.com/office/drawing/2014/main" id="{8C645938-D4BF-A684-03A2-03605871610B}"/>
              </a:ext>
            </a:extLst>
          </p:cNvPr>
          <p:cNvSpPr/>
          <p:nvPr/>
        </p:nvSpPr>
        <p:spPr>
          <a:xfrm>
            <a:off x="3140029" y="189444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3" name="object 111">
            <a:extLst>
              <a:ext uri="{FF2B5EF4-FFF2-40B4-BE49-F238E27FC236}">
                <a16:creationId xmlns:a16="http://schemas.microsoft.com/office/drawing/2014/main" id="{62F8C766-2B39-7509-EB01-B529ED4EFAFF}"/>
              </a:ext>
            </a:extLst>
          </p:cNvPr>
          <p:cNvSpPr/>
          <p:nvPr/>
        </p:nvSpPr>
        <p:spPr>
          <a:xfrm>
            <a:off x="3205921" y="1832529"/>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4" name="object 112">
            <a:extLst>
              <a:ext uri="{FF2B5EF4-FFF2-40B4-BE49-F238E27FC236}">
                <a16:creationId xmlns:a16="http://schemas.microsoft.com/office/drawing/2014/main" id="{84797BBF-B7EE-E438-6F0F-61AC6BA5D343}"/>
              </a:ext>
            </a:extLst>
          </p:cNvPr>
          <p:cNvSpPr/>
          <p:nvPr/>
        </p:nvSpPr>
        <p:spPr>
          <a:xfrm>
            <a:off x="3144274"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5" name="object 113">
            <a:extLst>
              <a:ext uri="{FF2B5EF4-FFF2-40B4-BE49-F238E27FC236}">
                <a16:creationId xmlns:a16="http://schemas.microsoft.com/office/drawing/2014/main" id="{BC20AC2A-B531-6D58-DBA7-44BBD2430444}"/>
              </a:ext>
            </a:extLst>
          </p:cNvPr>
          <p:cNvSpPr/>
          <p:nvPr/>
        </p:nvSpPr>
        <p:spPr>
          <a:xfrm>
            <a:off x="3210170"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6" name="object 114">
            <a:extLst>
              <a:ext uri="{FF2B5EF4-FFF2-40B4-BE49-F238E27FC236}">
                <a16:creationId xmlns:a16="http://schemas.microsoft.com/office/drawing/2014/main" id="{D0C2350E-6657-F04C-9C6C-1D0547980922}"/>
              </a:ext>
            </a:extLst>
          </p:cNvPr>
          <p:cNvSpPr/>
          <p:nvPr/>
        </p:nvSpPr>
        <p:spPr>
          <a:xfrm>
            <a:off x="3144274"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7" name="object 115">
            <a:extLst>
              <a:ext uri="{FF2B5EF4-FFF2-40B4-BE49-F238E27FC236}">
                <a16:creationId xmlns:a16="http://schemas.microsoft.com/office/drawing/2014/main" id="{2D895A4D-B296-C23C-C84D-4907DB1B829B}"/>
              </a:ext>
            </a:extLst>
          </p:cNvPr>
          <p:cNvSpPr/>
          <p:nvPr/>
        </p:nvSpPr>
        <p:spPr>
          <a:xfrm>
            <a:off x="3210170"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8" name="object 116">
            <a:extLst>
              <a:ext uri="{FF2B5EF4-FFF2-40B4-BE49-F238E27FC236}">
                <a16:creationId xmlns:a16="http://schemas.microsoft.com/office/drawing/2014/main" id="{87B91055-784B-21DD-F0FC-2431E06662E7}"/>
              </a:ext>
            </a:extLst>
          </p:cNvPr>
          <p:cNvSpPr/>
          <p:nvPr/>
        </p:nvSpPr>
        <p:spPr>
          <a:xfrm>
            <a:off x="3144274"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89" name="object 117">
            <a:extLst>
              <a:ext uri="{FF2B5EF4-FFF2-40B4-BE49-F238E27FC236}">
                <a16:creationId xmlns:a16="http://schemas.microsoft.com/office/drawing/2014/main" id="{EC93174F-5C56-10D8-BC3A-96F58CBF09BE}"/>
              </a:ext>
            </a:extLst>
          </p:cNvPr>
          <p:cNvSpPr/>
          <p:nvPr/>
        </p:nvSpPr>
        <p:spPr>
          <a:xfrm>
            <a:off x="3210170"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0" name="object 118">
            <a:extLst>
              <a:ext uri="{FF2B5EF4-FFF2-40B4-BE49-F238E27FC236}">
                <a16:creationId xmlns:a16="http://schemas.microsoft.com/office/drawing/2014/main" id="{17F94757-0B81-6160-FD64-AB36622F3AAC}"/>
              </a:ext>
            </a:extLst>
          </p:cNvPr>
          <p:cNvSpPr/>
          <p:nvPr/>
        </p:nvSpPr>
        <p:spPr>
          <a:xfrm>
            <a:off x="3144274"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1" name="object 119">
            <a:extLst>
              <a:ext uri="{FF2B5EF4-FFF2-40B4-BE49-F238E27FC236}">
                <a16:creationId xmlns:a16="http://schemas.microsoft.com/office/drawing/2014/main" id="{B123540C-ED6A-6B70-63E1-EBB1EE00B968}"/>
              </a:ext>
            </a:extLst>
          </p:cNvPr>
          <p:cNvSpPr/>
          <p:nvPr/>
        </p:nvSpPr>
        <p:spPr>
          <a:xfrm>
            <a:off x="3210170"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2" name="object 120">
            <a:extLst>
              <a:ext uri="{FF2B5EF4-FFF2-40B4-BE49-F238E27FC236}">
                <a16:creationId xmlns:a16="http://schemas.microsoft.com/office/drawing/2014/main" id="{FEF28729-8AE3-C366-D48F-B9621E95EBF5}"/>
              </a:ext>
            </a:extLst>
          </p:cNvPr>
          <p:cNvSpPr/>
          <p:nvPr/>
        </p:nvSpPr>
        <p:spPr>
          <a:xfrm>
            <a:off x="3148520"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3" name="object 121">
            <a:extLst>
              <a:ext uri="{FF2B5EF4-FFF2-40B4-BE49-F238E27FC236}">
                <a16:creationId xmlns:a16="http://schemas.microsoft.com/office/drawing/2014/main" id="{79E28A1A-9446-54C9-EB54-1A664325C773}"/>
              </a:ext>
            </a:extLst>
          </p:cNvPr>
          <p:cNvSpPr/>
          <p:nvPr/>
        </p:nvSpPr>
        <p:spPr>
          <a:xfrm>
            <a:off x="3214416"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4" name="object 122">
            <a:extLst>
              <a:ext uri="{FF2B5EF4-FFF2-40B4-BE49-F238E27FC236}">
                <a16:creationId xmlns:a16="http://schemas.microsoft.com/office/drawing/2014/main" id="{D1AF5A64-884D-9488-5314-155F9875FE9F}"/>
              </a:ext>
            </a:extLst>
          </p:cNvPr>
          <p:cNvSpPr/>
          <p:nvPr/>
        </p:nvSpPr>
        <p:spPr>
          <a:xfrm>
            <a:off x="3148520"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5" name="object 123">
            <a:extLst>
              <a:ext uri="{FF2B5EF4-FFF2-40B4-BE49-F238E27FC236}">
                <a16:creationId xmlns:a16="http://schemas.microsoft.com/office/drawing/2014/main" id="{BAD9ED19-67DF-77DC-0DB1-AA790E0167C4}"/>
              </a:ext>
            </a:extLst>
          </p:cNvPr>
          <p:cNvSpPr/>
          <p:nvPr/>
        </p:nvSpPr>
        <p:spPr>
          <a:xfrm>
            <a:off x="3214416"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6" name="object 124">
            <a:extLst>
              <a:ext uri="{FF2B5EF4-FFF2-40B4-BE49-F238E27FC236}">
                <a16:creationId xmlns:a16="http://schemas.microsoft.com/office/drawing/2014/main" id="{28A95541-192C-5B9C-F4F9-F3C8667816AC}"/>
              </a:ext>
            </a:extLst>
          </p:cNvPr>
          <p:cNvSpPr/>
          <p:nvPr/>
        </p:nvSpPr>
        <p:spPr>
          <a:xfrm>
            <a:off x="3152914" y="191191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7" name="object 125">
            <a:extLst>
              <a:ext uri="{FF2B5EF4-FFF2-40B4-BE49-F238E27FC236}">
                <a16:creationId xmlns:a16="http://schemas.microsoft.com/office/drawing/2014/main" id="{FF04A69B-3337-CBFA-D057-695E27E01FD1}"/>
              </a:ext>
            </a:extLst>
          </p:cNvPr>
          <p:cNvSpPr/>
          <p:nvPr/>
        </p:nvSpPr>
        <p:spPr>
          <a:xfrm>
            <a:off x="3218807" y="1850002"/>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8" name="object 126">
            <a:extLst>
              <a:ext uri="{FF2B5EF4-FFF2-40B4-BE49-F238E27FC236}">
                <a16:creationId xmlns:a16="http://schemas.microsoft.com/office/drawing/2014/main" id="{55C27E65-243F-7002-510C-88E1823B55F8}"/>
              </a:ext>
            </a:extLst>
          </p:cNvPr>
          <p:cNvSpPr/>
          <p:nvPr/>
        </p:nvSpPr>
        <p:spPr>
          <a:xfrm>
            <a:off x="3157161"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699" name="object 127">
            <a:extLst>
              <a:ext uri="{FF2B5EF4-FFF2-40B4-BE49-F238E27FC236}">
                <a16:creationId xmlns:a16="http://schemas.microsoft.com/office/drawing/2014/main" id="{5B5FFDD3-ADEF-F0E9-4CA4-7D0D1A606804}"/>
              </a:ext>
            </a:extLst>
          </p:cNvPr>
          <p:cNvSpPr/>
          <p:nvPr/>
        </p:nvSpPr>
        <p:spPr>
          <a:xfrm>
            <a:off x="3223053"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0" name="object 128">
            <a:extLst>
              <a:ext uri="{FF2B5EF4-FFF2-40B4-BE49-F238E27FC236}">
                <a16:creationId xmlns:a16="http://schemas.microsoft.com/office/drawing/2014/main" id="{BEC0DC65-0EBD-E864-9D9E-E4B905EB04C2}"/>
              </a:ext>
            </a:extLst>
          </p:cNvPr>
          <p:cNvSpPr/>
          <p:nvPr/>
        </p:nvSpPr>
        <p:spPr>
          <a:xfrm>
            <a:off x="3161407"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1" name="object 129">
            <a:extLst>
              <a:ext uri="{FF2B5EF4-FFF2-40B4-BE49-F238E27FC236}">
                <a16:creationId xmlns:a16="http://schemas.microsoft.com/office/drawing/2014/main" id="{800345AC-5B47-C0FF-2835-D64924B318AA}"/>
              </a:ext>
            </a:extLst>
          </p:cNvPr>
          <p:cNvSpPr/>
          <p:nvPr/>
        </p:nvSpPr>
        <p:spPr>
          <a:xfrm>
            <a:off x="3227300"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2" name="object 130">
            <a:extLst>
              <a:ext uri="{FF2B5EF4-FFF2-40B4-BE49-F238E27FC236}">
                <a16:creationId xmlns:a16="http://schemas.microsoft.com/office/drawing/2014/main" id="{B19CD9C6-4EEB-1CE3-86C6-49AF2CAC7047}"/>
              </a:ext>
            </a:extLst>
          </p:cNvPr>
          <p:cNvSpPr/>
          <p:nvPr/>
        </p:nvSpPr>
        <p:spPr>
          <a:xfrm>
            <a:off x="3161407"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3" name="object 131">
            <a:extLst>
              <a:ext uri="{FF2B5EF4-FFF2-40B4-BE49-F238E27FC236}">
                <a16:creationId xmlns:a16="http://schemas.microsoft.com/office/drawing/2014/main" id="{8D61914B-1E6C-624C-9F42-DE04A88AB81B}"/>
              </a:ext>
            </a:extLst>
          </p:cNvPr>
          <p:cNvSpPr/>
          <p:nvPr/>
        </p:nvSpPr>
        <p:spPr>
          <a:xfrm>
            <a:off x="3227300"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4" name="object 132">
            <a:extLst>
              <a:ext uri="{FF2B5EF4-FFF2-40B4-BE49-F238E27FC236}">
                <a16:creationId xmlns:a16="http://schemas.microsoft.com/office/drawing/2014/main" id="{BC733A68-C8C4-B742-3DB9-7FCAE72B9AF5}"/>
              </a:ext>
            </a:extLst>
          </p:cNvPr>
          <p:cNvSpPr/>
          <p:nvPr/>
        </p:nvSpPr>
        <p:spPr>
          <a:xfrm>
            <a:off x="3161407"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5" name="object 133">
            <a:extLst>
              <a:ext uri="{FF2B5EF4-FFF2-40B4-BE49-F238E27FC236}">
                <a16:creationId xmlns:a16="http://schemas.microsoft.com/office/drawing/2014/main" id="{75EE1033-54E8-894D-90BD-8FA63BE7657A}"/>
              </a:ext>
            </a:extLst>
          </p:cNvPr>
          <p:cNvSpPr/>
          <p:nvPr/>
        </p:nvSpPr>
        <p:spPr>
          <a:xfrm>
            <a:off x="3227300"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6" name="object 134">
            <a:extLst>
              <a:ext uri="{FF2B5EF4-FFF2-40B4-BE49-F238E27FC236}">
                <a16:creationId xmlns:a16="http://schemas.microsoft.com/office/drawing/2014/main" id="{D93F7D5F-2B21-00BB-7770-7944EEF832C4}"/>
              </a:ext>
            </a:extLst>
          </p:cNvPr>
          <p:cNvSpPr/>
          <p:nvPr/>
        </p:nvSpPr>
        <p:spPr>
          <a:xfrm>
            <a:off x="3174294"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7" name="object 135">
            <a:extLst>
              <a:ext uri="{FF2B5EF4-FFF2-40B4-BE49-F238E27FC236}">
                <a16:creationId xmlns:a16="http://schemas.microsoft.com/office/drawing/2014/main" id="{CF94D11E-E607-F1A6-F246-D1FF19F687A2}"/>
              </a:ext>
            </a:extLst>
          </p:cNvPr>
          <p:cNvSpPr/>
          <p:nvPr/>
        </p:nvSpPr>
        <p:spPr>
          <a:xfrm>
            <a:off x="3240187"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8" name="object 136">
            <a:extLst>
              <a:ext uri="{FF2B5EF4-FFF2-40B4-BE49-F238E27FC236}">
                <a16:creationId xmlns:a16="http://schemas.microsoft.com/office/drawing/2014/main" id="{DB26392C-3B18-385D-C6FF-ABE008F3754E}"/>
              </a:ext>
            </a:extLst>
          </p:cNvPr>
          <p:cNvSpPr/>
          <p:nvPr/>
        </p:nvSpPr>
        <p:spPr>
          <a:xfrm>
            <a:off x="3174294"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09" name="object 137">
            <a:extLst>
              <a:ext uri="{FF2B5EF4-FFF2-40B4-BE49-F238E27FC236}">
                <a16:creationId xmlns:a16="http://schemas.microsoft.com/office/drawing/2014/main" id="{5C4ED3FF-19BE-A320-2C05-585AA17C4BE9}"/>
              </a:ext>
            </a:extLst>
          </p:cNvPr>
          <p:cNvSpPr/>
          <p:nvPr/>
        </p:nvSpPr>
        <p:spPr>
          <a:xfrm>
            <a:off x="3240187"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0" name="object 138">
            <a:extLst>
              <a:ext uri="{FF2B5EF4-FFF2-40B4-BE49-F238E27FC236}">
                <a16:creationId xmlns:a16="http://schemas.microsoft.com/office/drawing/2014/main" id="{F0D300EC-8ADF-B86F-C5EE-A6A45099DF4A}"/>
              </a:ext>
            </a:extLst>
          </p:cNvPr>
          <p:cNvSpPr/>
          <p:nvPr/>
        </p:nvSpPr>
        <p:spPr>
          <a:xfrm>
            <a:off x="3178540"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1" name="object 139">
            <a:extLst>
              <a:ext uri="{FF2B5EF4-FFF2-40B4-BE49-F238E27FC236}">
                <a16:creationId xmlns:a16="http://schemas.microsoft.com/office/drawing/2014/main" id="{78A3BD48-7C4F-7ED6-389E-2A2DC9A35D25}"/>
              </a:ext>
            </a:extLst>
          </p:cNvPr>
          <p:cNvSpPr/>
          <p:nvPr/>
        </p:nvSpPr>
        <p:spPr>
          <a:xfrm>
            <a:off x="3244434"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2" name="object 140">
            <a:extLst>
              <a:ext uri="{FF2B5EF4-FFF2-40B4-BE49-F238E27FC236}">
                <a16:creationId xmlns:a16="http://schemas.microsoft.com/office/drawing/2014/main" id="{09F872CF-15CB-440E-1CE1-823584D73CEE}"/>
              </a:ext>
            </a:extLst>
          </p:cNvPr>
          <p:cNvSpPr/>
          <p:nvPr/>
        </p:nvSpPr>
        <p:spPr>
          <a:xfrm>
            <a:off x="3182933"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3" name="object 141">
            <a:extLst>
              <a:ext uri="{FF2B5EF4-FFF2-40B4-BE49-F238E27FC236}">
                <a16:creationId xmlns:a16="http://schemas.microsoft.com/office/drawing/2014/main" id="{C2D05F91-8EB4-2F75-0C96-2F1168D9C8FB}"/>
              </a:ext>
            </a:extLst>
          </p:cNvPr>
          <p:cNvSpPr/>
          <p:nvPr/>
        </p:nvSpPr>
        <p:spPr>
          <a:xfrm>
            <a:off x="3248826"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4" name="object 142">
            <a:extLst>
              <a:ext uri="{FF2B5EF4-FFF2-40B4-BE49-F238E27FC236}">
                <a16:creationId xmlns:a16="http://schemas.microsoft.com/office/drawing/2014/main" id="{D8C62972-7CC4-7B9A-533D-CB6CDBF1BA8C}"/>
              </a:ext>
            </a:extLst>
          </p:cNvPr>
          <p:cNvSpPr/>
          <p:nvPr/>
        </p:nvSpPr>
        <p:spPr>
          <a:xfrm>
            <a:off x="3187179"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5" name="object 143">
            <a:extLst>
              <a:ext uri="{FF2B5EF4-FFF2-40B4-BE49-F238E27FC236}">
                <a16:creationId xmlns:a16="http://schemas.microsoft.com/office/drawing/2014/main" id="{0E0F2C36-99CF-353C-4B93-B003C819881D}"/>
              </a:ext>
            </a:extLst>
          </p:cNvPr>
          <p:cNvSpPr/>
          <p:nvPr/>
        </p:nvSpPr>
        <p:spPr>
          <a:xfrm>
            <a:off x="3253071"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6" name="object 144">
            <a:extLst>
              <a:ext uri="{FF2B5EF4-FFF2-40B4-BE49-F238E27FC236}">
                <a16:creationId xmlns:a16="http://schemas.microsoft.com/office/drawing/2014/main" id="{A5621BA0-6D5A-EEF4-0BDC-1047FB3387B6}"/>
              </a:ext>
            </a:extLst>
          </p:cNvPr>
          <p:cNvSpPr/>
          <p:nvPr/>
        </p:nvSpPr>
        <p:spPr>
          <a:xfrm>
            <a:off x="3187179"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7" name="object 145">
            <a:extLst>
              <a:ext uri="{FF2B5EF4-FFF2-40B4-BE49-F238E27FC236}">
                <a16:creationId xmlns:a16="http://schemas.microsoft.com/office/drawing/2014/main" id="{CB413F64-7826-0629-2D84-D73A228EB3E1}"/>
              </a:ext>
            </a:extLst>
          </p:cNvPr>
          <p:cNvSpPr/>
          <p:nvPr/>
        </p:nvSpPr>
        <p:spPr>
          <a:xfrm>
            <a:off x="3253071"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8" name="object 146">
            <a:extLst>
              <a:ext uri="{FF2B5EF4-FFF2-40B4-BE49-F238E27FC236}">
                <a16:creationId xmlns:a16="http://schemas.microsoft.com/office/drawing/2014/main" id="{9AE6B2B4-876B-00EF-0CBB-3B19FEF5037F}"/>
              </a:ext>
            </a:extLst>
          </p:cNvPr>
          <p:cNvSpPr/>
          <p:nvPr/>
        </p:nvSpPr>
        <p:spPr>
          <a:xfrm>
            <a:off x="3187179"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19" name="object 147">
            <a:extLst>
              <a:ext uri="{FF2B5EF4-FFF2-40B4-BE49-F238E27FC236}">
                <a16:creationId xmlns:a16="http://schemas.microsoft.com/office/drawing/2014/main" id="{A195CA4B-6344-C041-153F-1B5F33998BEF}"/>
              </a:ext>
            </a:extLst>
          </p:cNvPr>
          <p:cNvSpPr/>
          <p:nvPr/>
        </p:nvSpPr>
        <p:spPr>
          <a:xfrm>
            <a:off x="3253071"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0" name="object 148">
            <a:extLst>
              <a:ext uri="{FF2B5EF4-FFF2-40B4-BE49-F238E27FC236}">
                <a16:creationId xmlns:a16="http://schemas.microsoft.com/office/drawing/2014/main" id="{80740B6E-CF9E-9333-B301-DC7D76ACAED9}"/>
              </a:ext>
            </a:extLst>
          </p:cNvPr>
          <p:cNvSpPr/>
          <p:nvPr/>
        </p:nvSpPr>
        <p:spPr>
          <a:xfrm>
            <a:off x="3191425"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1" name="object 149">
            <a:extLst>
              <a:ext uri="{FF2B5EF4-FFF2-40B4-BE49-F238E27FC236}">
                <a16:creationId xmlns:a16="http://schemas.microsoft.com/office/drawing/2014/main" id="{68E0197E-9F99-7C04-88FC-7BA85E23B8E8}"/>
              </a:ext>
            </a:extLst>
          </p:cNvPr>
          <p:cNvSpPr/>
          <p:nvPr/>
        </p:nvSpPr>
        <p:spPr>
          <a:xfrm>
            <a:off x="3257318"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2" name="object 150">
            <a:extLst>
              <a:ext uri="{FF2B5EF4-FFF2-40B4-BE49-F238E27FC236}">
                <a16:creationId xmlns:a16="http://schemas.microsoft.com/office/drawing/2014/main" id="{373AB598-0F8D-2068-8C84-2CD859C48FC5}"/>
              </a:ext>
            </a:extLst>
          </p:cNvPr>
          <p:cNvSpPr/>
          <p:nvPr/>
        </p:nvSpPr>
        <p:spPr>
          <a:xfrm>
            <a:off x="3195673"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3" name="object 151">
            <a:extLst>
              <a:ext uri="{FF2B5EF4-FFF2-40B4-BE49-F238E27FC236}">
                <a16:creationId xmlns:a16="http://schemas.microsoft.com/office/drawing/2014/main" id="{EC267C3A-E0F5-7396-BC10-B08EC72C9A24}"/>
              </a:ext>
            </a:extLst>
          </p:cNvPr>
          <p:cNvSpPr/>
          <p:nvPr/>
        </p:nvSpPr>
        <p:spPr>
          <a:xfrm>
            <a:off x="3261564"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4" name="object 152">
            <a:extLst>
              <a:ext uri="{FF2B5EF4-FFF2-40B4-BE49-F238E27FC236}">
                <a16:creationId xmlns:a16="http://schemas.microsoft.com/office/drawing/2014/main" id="{7DF84107-4914-1CE3-991B-BDFFC031A114}"/>
              </a:ext>
            </a:extLst>
          </p:cNvPr>
          <p:cNvSpPr/>
          <p:nvPr/>
        </p:nvSpPr>
        <p:spPr>
          <a:xfrm>
            <a:off x="3195673" y="192993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5" name="object 153">
            <a:extLst>
              <a:ext uri="{FF2B5EF4-FFF2-40B4-BE49-F238E27FC236}">
                <a16:creationId xmlns:a16="http://schemas.microsoft.com/office/drawing/2014/main" id="{DE1E2E8F-C782-F3B6-87DE-6B5D72E4A7A4}"/>
              </a:ext>
            </a:extLst>
          </p:cNvPr>
          <p:cNvSpPr/>
          <p:nvPr/>
        </p:nvSpPr>
        <p:spPr>
          <a:xfrm>
            <a:off x="3261564" y="186802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6" name="object 154">
            <a:extLst>
              <a:ext uri="{FF2B5EF4-FFF2-40B4-BE49-F238E27FC236}">
                <a16:creationId xmlns:a16="http://schemas.microsoft.com/office/drawing/2014/main" id="{7752E55E-5330-618E-26AC-5E13647CBFA4}"/>
              </a:ext>
            </a:extLst>
          </p:cNvPr>
          <p:cNvSpPr/>
          <p:nvPr/>
        </p:nvSpPr>
        <p:spPr>
          <a:xfrm>
            <a:off x="3212949" y="1949616"/>
            <a:ext cx="132405" cy="0"/>
          </a:xfrm>
          <a:custGeom>
            <a:avLst/>
            <a:gdLst/>
            <a:ahLst/>
            <a:cxnLst/>
            <a:rect l="l" t="t" r="r" b="b"/>
            <a:pathLst>
              <a:path w="90169">
                <a:moveTo>
                  <a:pt x="0" y="0"/>
                </a:moveTo>
                <a:lnTo>
                  <a:pt x="89750" y="0"/>
                </a:lnTo>
              </a:path>
            </a:pathLst>
          </a:custGeom>
          <a:ln w="12699">
            <a:solidFill>
              <a:schemeClr val="accent3"/>
            </a:solidFill>
          </a:ln>
        </p:spPr>
        <p:txBody>
          <a:bodyPr wrap="square" lIns="0" tIns="0" rIns="0" bIns="0" rtlCol="0"/>
          <a:lstStyle/>
          <a:p>
            <a:endParaRPr sz="2160" dirty="0">
              <a:solidFill>
                <a:schemeClr val="bg1"/>
              </a:solidFill>
              <a:latin typeface="+mn-lt"/>
            </a:endParaRPr>
          </a:p>
        </p:txBody>
      </p:sp>
      <p:sp>
        <p:nvSpPr>
          <p:cNvPr id="727" name="object 155">
            <a:extLst>
              <a:ext uri="{FF2B5EF4-FFF2-40B4-BE49-F238E27FC236}">
                <a16:creationId xmlns:a16="http://schemas.microsoft.com/office/drawing/2014/main" id="{575A59E1-AFF5-5175-FD40-CCF05FE690EC}"/>
              </a:ext>
            </a:extLst>
          </p:cNvPr>
          <p:cNvSpPr/>
          <p:nvPr/>
        </p:nvSpPr>
        <p:spPr>
          <a:xfrm>
            <a:off x="3278845" y="188770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8" name="object 156">
            <a:extLst>
              <a:ext uri="{FF2B5EF4-FFF2-40B4-BE49-F238E27FC236}">
                <a16:creationId xmlns:a16="http://schemas.microsoft.com/office/drawing/2014/main" id="{8777ED6F-8DF1-62E8-7E76-76601C4F446D}"/>
              </a:ext>
            </a:extLst>
          </p:cNvPr>
          <p:cNvSpPr/>
          <p:nvPr/>
        </p:nvSpPr>
        <p:spPr>
          <a:xfrm>
            <a:off x="3217196"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29" name="object 157">
            <a:extLst>
              <a:ext uri="{FF2B5EF4-FFF2-40B4-BE49-F238E27FC236}">
                <a16:creationId xmlns:a16="http://schemas.microsoft.com/office/drawing/2014/main" id="{6715C8D0-3992-C177-73E9-7A3B5AB2E904}"/>
              </a:ext>
            </a:extLst>
          </p:cNvPr>
          <p:cNvSpPr/>
          <p:nvPr/>
        </p:nvSpPr>
        <p:spPr>
          <a:xfrm>
            <a:off x="3283092"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0" name="object 158">
            <a:extLst>
              <a:ext uri="{FF2B5EF4-FFF2-40B4-BE49-F238E27FC236}">
                <a16:creationId xmlns:a16="http://schemas.microsoft.com/office/drawing/2014/main" id="{164E83B2-8E96-BFD9-8BB7-9CAA7391D054}"/>
              </a:ext>
            </a:extLst>
          </p:cNvPr>
          <p:cNvSpPr/>
          <p:nvPr/>
        </p:nvSpPr>
        <p:spPr>
          <a:xfrm>
            <a:off x="3221444"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1" name="object 159">
            <a:extLst>
              <a:ext uri="{FF2B5EF4-FFF2-40B4-BE49-F238E27FC236}">
                <a16:creationId xmlns:a16="http://schemas.microsoft.com/office/drawing/2014/main" id="{FAE5C877-7F84-E47C-2DCF-195899E0D5FB}"/>
              </a:ext>
            </a:extLst>
          </p:cNvPr>
          <p:cNvSpPr/>
          <p:nvPr/>
        </p:nvSpPr>
        <p:spPr>
          <a:xfrm>
            <a:off x="3287337"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2" name="object 160">
            <a:extLst>
              <a:ext uri="{FF2B5EF4-FFF2-40B4-BE49-F238E27FC236}">
                <a16:creationId xmlns:a16="http://schemas.microsoft.com/office/drawing/2014/main" id="{506E2226-8196-DCDF-9DA4-C7D5CDDFE54E}"/>
              </a:ext>
            </a:extLst>
          </p:cNvPr>
          <p:cNvSpPr/>
          <p:nvPr/>
        </p:nvSpPr>
        <p:spPr>
          <a:xfrm>
            <a:off x="3234331"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3" name="object 161">
            <a:extLst>
              <a:ext uri="{FF2B5EF4-FFF2-40B4-BE49-F238E27FC236}">
                <a16:creationId xmlns:a16="http://schemas.microsoft.com/office/drawing/2014/main" id="{2F15DAF4-2EB2-7D50-99C5-A92DA457859E}"/>
              </a:ext>
            </a:extLst>
          </p:cNvPr>
          <p:cNvSpPr/>
          <p:nvPr/>
        </p:nvSpPr>
        <p:spPr>
          <a:xfrm>
            <a:off x="3300222"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4" name="object 162">
            <a:extLst>
              <a:ext uri="{FF2B5EF4-FFF2-40B4-BE49-F238E27FC236}">
                <a16:creationId xmlns:a16="http://schemas.microsoft.com/office/drawing/2014/main" id="{2C0B84A2-66AA-0224-7419-74B8E1FAD43B}"/>
              </a:ext>
            </a:extLst>
          </p:cNvPr>
          <p:cNvSpPr/>
          <p:nvPr/>
        </p:nvSpPr>
        <p:spPr>
          <a:xfrm>
            <a:off x="3238578"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5" name="object 163">
            <a:extLst>
              <a:ext uri="{FF2B5EF4-FFF2-40B4-BE49-F238E27FC236}">
                <a16:creationId xmlns:a16="http://schemas.microsoft.com/office/drawing/2014/main" id="{F0FB2825-5881-0283-4681-8A68E68A96F1}"/>
              </a:ext>
            </a:extLst>
          </p:cNvPr>
          <p:cNvSpPr/>
          <p:nvPr/>
        </p:nvSpPr>
        <p:spPr>
          <a:xfrm>
            <a:off x="3304469"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6" name="object 164">
            <a:extLst>
              <a:ext uri="{FF2B5EF4-FFF2-40B4-BE49-F238E27FC236}">
                <a16:creationId xmlns:a16="http://schemas.microsoft.com/office/drawing/2014/main" id="{5025BCE1-C9FD-3E0B-63AA-B61755DAA8CF}"/>
              </a:ext>
            </a:extLst>
          </p:cNvPr>
          <p:cNvSpPr/>
          <p:nvPr/>
        </p:nvSpPr>
        <p:spPr>
          <a:xfrm>
            <a:off x="3242969"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7" name="object 165">
            <a:extLst>
              <a:ext uri="{FF2B5EF4-FFF2-40B4-BE49-F238E27FC236}">
                <a16:creationId xmlns:a16="http://schemas.microsoft.com/office/drawing/2014/main" id="{F2DBFC3C-8CE5-95B7-9CB1-53C6BAF4ADEB}"/>
              </a:ext>
            </a:extLst>
          </p:cNvPr>
          <p:cNvSpPr/>
          <p:nvPr/>
        </p:nvSpPr>
        <p:spPr>
          <a:xfrm>
            <a:off x="3308863"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8" name="object 166">
            <a:extLst>
              <a:ext uri="{FF2B5EF4-FFF2-40B4-BE49-F238E27FC236}">
                <a16:creationId xmlns:a16="http://schemas.microsoft.com/office/drawing/2014/main" id="{F560FFA4-2451-DEBC-E0AE-CA8B3A762E97}"/>
              </a:ext>
            </a:extLst>
          </p:cNvPr>
          <p:cNvSpPr/>
          <p:nvPr/>
        </p:nvSpPr>
        <p:spPr>
          <a:xfrm>
            <a:off x="3247215"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39" name="object 167">
            <a:extLst>
              <a:ext uri="{FF2B5EF4-FFF2-40B4-BE49-F238E27FC236}">
                <a16:creationId xmlns:a16="http://schemas.microsoft.com/office/drawing/2014/main" id="{B5C430A2-E89B-616B-0F0F-A71EFEC55F7A}"/>
              </a:ext>
            </a:extLst>
          </p:cNvPr>
          <p:cNvSpPr/>
          <p:nvPr/>
        </p:nvSpPr>
        <p:spPr>
          <a:xfrm>
            <a:off x="3313109"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0" name="object 168">
            <a:extLst>
              <a:ext uri="{FF2B5EF4-FFF2-40B4-BE49-F238E27FC236}">
                <a16:creationId xmlns:a16="http://schemas.microsoft.com/office/drawing/2014/main" id="{C91C51C9-7CB0-0E6F-3EC1-C82084CDBC7B}"/>
              </a:ext>
            </a:extLst>
          </p:cNvPr>
          <p:cNvSpPr/>
          <p:nvPr/>
        </p:nvSpPr>
        <p:spPr>
          <a:xfrm>
            <a:off x="3251462"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1" name="object 169">
            <a:extLst>
              <a:ext uri="{FF2B5EF4-FFF2-40B4-BE49-F238E27FC236}">
                <a16:creationId xmlns:a16="http://schemas.microsoft.com/office/drawing/2014/main" id="{42533030-5FE4-4A34-62B0-93BF6E31D3C2}"/>
              </a:ext>
            </a:extLst>
          </p:cNvPr>
          <p:cNvSpPr/>
          <p:nvPr/>
        </p:nvSpPr>
        <p:spPr>
          <a:xfrm>
            <a:off x="3317356"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2" name="object 170">
            <a:extLst>
              <a:ext uri="{FF2B5EF4-FFF2-40B4-BE49-F238E27FC236}">
                <a16:creationId xmlns:a16="http://schemas.microsoft.com/office/drawing/2014/main" id="{20C7D349-F829-B013-2EBE-8FECED646A2D}"/>
              </a:ext>
            </a:extLst>
          </p:cNvPr>
          <p:cNvSpPr/>
          <p:nvPr/>
        </p:nvSpPr>
        <p:spPr>
          <a:xfrm>
            <a:off x="3260101"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3" name="object 171">
            <a:extLst>
              <a:ext uri="{FF2B5EF4-FFF2-40B4-BE49-F238E27FC236}">
                <a16:creationId xmlns:a16="http://schemas.microsoft.com/office/drawing/2014/main" id="{D166E290-6F18-7E36-8262-3828EFD3CEE1}"/>
              </a:ext>
            </a:extLst>
          </p:cNvPr>
          <p:cNvSpPr/>
          <p:nvPr/>
        </p:nvSpPr>
        <p:spPr>
          <a:xfrm>
            <a:off x="3325994" y="190737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4" name="object 172">
            <a:extLst>
              <a:ext uri="{FF2B5EF4-FFF2-40B4-BE49-F238E27FC236}">
                <a16:creationId xmlns:a16="http://schemas.microsoft.com/office/drawing/2014/main" id="{D0AF4F06-96BE-6509-4C4A-23797FC0F1A5}"/>
              </a:ext>
            </a:extLst>
          </p:cNvPr>
          <p:cNvSpPr/>
          <p:nvPr/>
        </p:nvSpPr>
        <p:spPr>
          <a:xfrm>
            <a:off x="3264347" y="196929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6" name="object 174">
            <a:extLst>
              <a:ext uri="{FF2B5EF4-FFF2-40B4-BE49-F238E27FC236}">
                <a16:creationId xmlns:a16="http://schemas.microsoft.com/office/drawing/2014/main" id="{F3E0EE69-7807-6C87-C59C-6F5D9AB98DC4}"/>
              </a:ext>
            </a:extLst>
          </p:cNvPr>
          <p:cNvSpPr/>
          <p:nvPr/>
        </p:nvSpPr>
        <p:spPr>
          <a:xfrm>
            <a:off x="3268595" y="199020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7" name="object 175">
            <a:extLst>
              <a:ext uri="{FF2B5EF4-FFF2-40B4-BE49-F238E27FC236}">
                <a16:creationId xmlns:a16="http://schemas.microsoft.com/office/drawing/2014/main" id="{037C04B7-A3C9-5C42-35A8-9DB10F61E7A0}"/>
              </a:ext>
            </a:extLst>
          </p:cNvPr>
          <p:cNvSpPr/>
          <p:nvPr/>
        </p:nvSpPr>
        <p:spPr>
          <a:xfrm>
            <a:off x="3334488" y="192829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8" name="object 176">
            <a:extLst>
              <a:ext uri="{FF2B5EF4-FFF2-40B4-BE49-F238E27FC236}">
                <a16:creationId xmlns:a16="http://schemas.microsoft.com/office/drawing/2014/main" id="{B4175BA6-7080-BDAD-3ADD-BBC90B62BDB1}"/>
              </a:ext>
            </a:extLst>
          </p:cNvPr>
          <p:cNvSpPr/>
          <p:nvPr/>
        </p:nvSpPr>
        <p:spPr>
          <a:xfrm>
            <a:off x="3268595" y="199020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49" name="object 177">
            <a:extLst>
              <a:ext uri="{FF2B5EF4-FFF2-40B4-BE49-F238E27FC236}">
                <a16:creationId xmlns:a16="http://schemas.microsoft.com/office/drawing/2014/main" id="{4465940D-8E6B-D283-E1C2-D82BC4B321C0}"/>
              </a:ext>
            </a:extLst>
          </p:cNvPr>
          <p:cNvSpPr/>
          <p:nvPr/>
        </p:nvSpPr>
        <p:spPr>
          <a:xfrm>
            <a:off x="3334488" y="192829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0" name="object 178">
            <a:extLst>
              <a:ext uri="{FF2B5EF4-FFF2-40B4-BE49-F238E27FC236}">
                <a16:creationId xmlns:a16="http://schemas.microsoft.com/office/drawing/2014/main" id="{C2628BAC-F04D-0F9E-5115-5732ACE31007}"/>
              </a:ext>
            </a:extLst>
          </p:cNvPr>
          <p:cNvSpPr/>
          <p:nvPr/>
        </p:nvSpPr>
        <p:spPr>
          <a:xfrm>
            <a:off x="3272988" y="199020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1" name="object 179">
            <a:extLst>
              <a:ext uri="{FF2B5EF4-FFF2-40B4-BE49-F238E27FC236}">
                <a16:creationId xmlns:a16="http://schemas.microsoft.com/office/drawing/2014/main" id="{6F7199C9-5682-83F9-BED1-0980673CF061}"/>
              </a:ext>
            </a:extLst>
          </p:cNvPr>
          <p:cNvSpPr/>
          <p:nvPr/>
        </p:nvSpPr>
        <p:spPr>
          <a:xfrm>
            <a:off x="3338880" y="192829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2" name="object 180">
            <a:extLst>
              <a:ext uri="{FF2B5EF4-FFF2-40B4-BE49-F238E27FC236}">
                <a16:creationId xmlns:a16="http://schemas.microsoft.com/office/drawing/2014/main" id="{B0D6A777-BE09-0AAA-E8E0-D6F26BBE0A01}"/>
              </a:ext>
            </a:extLst>
          </p:cNvPr>
          <p:cNvSpPr/>
          <p:nvPr/>
        </p:nvSpPr>
        <p:spPr>
          <a:xfrm>
            <a:off x="3281479" y="199020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3" name="object 181">
            <a:extLst>
              <a:ext uri="{FF2B5EF4-FFF2-40B4-BE49-F238E27FC236}">
                <a16:creationId xmlns:a16="http://schemas.microsoft.com/office/drawing/2014/main" id="{45C4B999-776F-F127-941F-71C9FC12EB10}"/>
              </a:ext>
            </a:extLst>
          </p:cNvPr>
          <p:cNvSpPr/>
          <p:nvPr/>
        </p:nvSpPr>
        <p:spPr>
          <a:xfrm>
            <a:off x="3347374" y="192829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4" name="object 182">
            <a:extLst>
              <a:ext uri="{FF2B5EF4-FFF2-40B4-BE49-F238E27FC236}">
                <a16:creationId xmlns:a16="http://schemas.microsoft.com/office/drawing/2014/main" id="{6A795580-7F85-158A-D5E6-0261DE83A28F}"/>
              </a:ext>
            </a:extLst>
          </p:cNvPr>
          <p:cNvSpPr/>
          <p:nvPr/>
        </p:nvSpPr>
        <p:spPr>
          <a:xfrm>
            <a:off x="3285873" y="199020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6" name="object 184">
            <a:extLst>
              <a:ext uri="{FF2B5EF4-FFF2-40B4-BE49-F238E27FC236}">
                <a16:creationId xmlns:a16="http://schemas.microsoft.com/office/drawing/2014/main" id="{5E231256-29D1-BC99-C75E-D3BBF73A6F5C}"/>
              </a:ext>
            </a:extLst>
          </p:cNvPr>
          <p:cNvSpPr/>
          <p:nvPr/>
        </p:nvSpPr>
        <p:spPr>
          <a:xfrm>
            <a:off x="3298613" y="201180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7" name="object 185">
            <a:extLst>
              <a:ext uri="{FF2B5EF4-FFF2-40B4-BE49-F238E27FC236}">
                <a16:creationId xmlns:a16="http://schemas.microsoft.com/office/drawing/2014/main" id="{7E74B066-51B2-79A0-2713-E4D4439E7A66}"/>
              </a:ext>
            </a:extLst>
          </p:cNvPr>
          <p:cNvSpPr/>
          <p:nvPr/>
        </p:nvSpPr>
        <p:spPr>
          <a:xfrm>
            <a:off x="3364505" y="194988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8" name="object 186">
            <a:extLst>
              <a:ext uri="{FF2B5EF4-FFF2-40B4-BE49-F238E27FC236}">
                <a16:creationId xmlns:a16="http://schemas.microsoft.com/office/drawing/2014/main" id="{A16A4C9F-4C9D-116F-9E46-42963BC1DE91}"/>
              </a:ext>
            </a:extLst>
          </p:cNvPr>
          <p:cNvSpPr/>
          <p:nvPr/>
        </p:nvSpPr>
        <p:spPr>
          <a:xfrm>
            <a:off x="3303006" y="201180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59" name="object 187">
            <a:extLst>
              <a:ext uri="{FF2B5EF4-FFF2-40B4-BE49-F238E27FC236}">
                <a16:creationId xmlns:a16="http://schemas.microsoft.com/office/drawing/2014/main" id="{B38DF8E0-6491-2AD6-52F1-E8E5E59241D5}"/>
              </a:ext>
            </a:extLst>
          </p:cNvPr>
          <p:cNvSpPr/>
          <p:nvPr/>
        </p:nvSpPr>
        <p:spPr>
          <a:xfrm>
            <a:off x="3368898" y="194988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0" name="object 188">
            <a:extLst>
              <a:ext uri="{FF2B5EF4-FFF2-40B4-BE49-F238E27FC236}">
                <a16:creationId xmlns:a16="http://schemas.microsoft.com/office/drawing/2014/main" id="{E623A6B7-EF02-C59E-F8F5-A6E075310295}"/>
              </a:ext>
            </a:extLst>
          </p:cNvPr>
          <p:cNvSpPr/>
          <p:nvPr/>
        </p:nvSpPr>
        <p:spPr>
          <a:xfrm>
            <a:off x="3303006" y="201180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1" name="object 189">
            <a:extLst>
              <a:ext uri="{FF2B5EF4-FFF2-40B4-BE49-F238E27FC236}">
                <a16:creationId xmlns:a16="http://schemas.microsoft.com/office/drawing/2014/main" id="{95047B20-0CB0-0F82-5421-3132E17D5B28}"/>
              </a:ext>
            </a:extLst>
          </p:cNvPr>
          <p:cNvSpPr/>
          <p:nvPr/>
        </p:nvSpPr>
        <p:spPr>
          <a:xfrm>
            <a:off x="3368898" y="194988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2" name="object 190">
            <a:extLst>
              <a:ext uri="{FF2B5EF4-FFF2-40B4-BE49-F238E27FC236}">
                <a16:creationId xmlns:a16="http://schemas.microsoft.com/office/drawing/2014/main" id="{73C5B2D0-49ED-DDFF-825F-94138DA2CFEB}"/>
              </a:ext>
            </a:extLst>
          </p:cNvPr>
          <p:cNvSpPr/>
          <p:nvPr/>
        </p:nvSpPr>
        <p:spPr>
          <a:xfrm>
            <a:off x="3307253" y="201180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3" name="object 191">
            <a:extLst>
              <a:ext uri="{FF2B5EF4-FFF2-40B4-BE49-F238E27FC236}">
                <a16:creationId xmlns:a16="http://schemas.microsoft.com/office/drawing/2014/main" id="{EE27441D-8662-DA92-1873-B4125E8E2BD4}"/>
              </a:ext>
            </a:extLst>
          </p:cNvPr>
          <p:cNvSpPr/>
          <p:nvPr/>
        </p:nvSpPr>
        <p:spPr>
          <a:xfrm>
            <a:off x="3373147" y="194988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4" name="object 192">
            <a:extLst>
              <a:ext uri="{FF2B5EF4-FFF2-40B4-BE49-F238E27FC236}">
                <a16:creationId xmlns:a16="http://schemas.microsoft.com/office/drawing/2014/main" id="{09E38E02-C4A9-1B59-0AB4-208D86D402E9}"/>
              </a:ext>
            </a:extLst>
          </p:cNvPr>
          <p:cNvSpPr/>
          <p:nvPr/>
        </p:nvSpPr>
        <p:spPr>
          <a:xfrm>
            <a:off x="3320138" y="205624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5" name="object 193">
            <a:extLst>
              <a:ext uri="{FF2B5EF4-FFF2-40B4-BE49-F238E27FC236}">
                <a16:creationId xmlns:a16="http://schemas.microsoft.com/office/drawing/2014/main" id="{023DF069-BE17-DA4D-B167-35451A311ADC}"/>
              </a:ext>
            </a:extLst>
          </p:cNvPr>
          <p:cNvSpPr/>
          <p:nvPr/>
        </p:nvSpPr>
        <p:spPr>
          <a:xfrm>
            <a:off x="3386031" y="199433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6" name="object 194">
            <a:extLst>
              <a:ext uri="{FF2B5EF4-FFF2-40B4-BE49-F238E27FC236}">
                <a16:creationId xmlns:a16="http://schemas.microsoft.com/office/drawing/2014/main" id="{A4457EC6-B05E-CE4E-ECD9-B4FCE46FB371}"/>
              </a:ext>
            </a:extLst>
          </p:cNvPr>
          <p:cNvSpPr/>
          <p:nvPr/>
        </p:nvSpPr>
        <p:spPr>
          <a:xfrm>
            <a:off x="3324384" y="205624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7" name="object 195">
            <a:extLst>
              <a:ext uri="{FF2B5EF4-FFF2-40B4-BE49-F238E27FC236}">
                <a16:creationId xmlns:a16="http://schemas.microsoft.com/office/drawing/2014/main" id="{73744E2B-44F3-7398-A42A-FB96E9553B6A}"/>
              </a:ext>
            </a:extLst>
          </p:cNvPr>
          <p:cNvSpPr/>
          <p:nvPr/>
        </p:nvSpPr>
        <p:spPr>
          <a:xfrm>
            <a:off x="3390277" y="199433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8" name="object 196">
            <a:extLst>
              <a:ext uri="{FF2B5EF4-FFF2-40B4-BE49-F238E27FC236}">
                <a16:creationId xmlns:a16="http://schemas.microsoft.com/office/drawing/2014/main" id="{D60DDAB9-1025-ED8F-F36B-39A6D47DF645}"/>
              </a:ext>
            </a:extLst>
          </p:cNvPr>
          <p:cNvSpPr/>
          <p:nvPr/>
        </p:nvSpPr>
        <p:spPr>
          <a:xfrm>
            <a:off x="3324384" y="205624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69" name="object 197">
            <a:extLst>
              <a:ext uri="{FF2B5EF4-FFF2-40B4-BE49-F238E27FC236}">
                <a16:creationId xmlns:a16="http://schemas.microsoft.com/office/drawing/2014/main" id="{E171B4E6-D007-1E51-77F4-419846EEF2FC}"/>
              </a:ext>
            </a:extLst>
          </p:cNvPr>
          <p:cNvSpPr/>
          <p:nvPr/>
        </p:nvSpPr>
        <p:spPr>
          <a:xfrm>
            <a:off x="3390277" y="199433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0" name="object 198">
            <a:extLst>
              <a:ext uri="{FF2B5EF4-FFF2-40B4-BE49-F238E27FC236}">
                <a16:creationId xmlns:a16="http://schemas.microsoft.com/office/drawing/2014/main" id="{839577D1-C79A-30D9-4ECB-5265565F3E6F}"/>
              </a:ext>
            </a:extLst>
          </p:cNvPr>
          <p:cNvSpPr/>
          <p:nvPr/>
        </p:nvSpPr>
        <p:spPr>
          <a:xfrm>
            <a:off x="3328631" y="205624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1" name="object 199">
            <a:extLst>
              <a:ext uri="{FF2B5EF4-FFF2-40B4-BE49-F238E27FC236}">
                <a16:creationId xmlns:a16="http://schemas.microsoft.com/office/drawing/2014/main" id="{DEEFF9D1-7073-4043-8651-AB13C9E3E7E5}"/>
              </a:ext>
            </a:extLst>
          </p:cNvPr>
          <p:cNvSpPr/>
          <p:nvPr/>
        </p:nvSpPr>
        <p:spPr>
          <a:xfrm>
            <a:off x="3394523" y="199433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2" name="object 200">
            <a:extLst>
              <a:ext uri="{FF2B5EF4-FFF2-40B4-BE49-F238E27FC236}">
                <a16:creationId xmlns:a16="http://schemas.microsoft.com/office/drawing/2014/main" id="{FA0F17C8-ED16-678A-8DB5-7D5795D5EC9C}"/>
              </a:ext>
            </a:extLst>
          </p:cNvPr>
          <p:cNvSpPr/>
          <p:nvPr/>
        </p:nvSpPr>
        <p:spPr>
          <a:xfrm>
            <a:off x="3333024" y="205624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3" name="object 201">
            <a:extLst>
              <a:ext uri="{FF2B5EF4-FFF2-40B4-BE49-F238E27FC236}">
                <a16:creationId xmlns:a16="http://schemas.microsoft.com/office/drawing/2014/main" id="{CE6F482C-D9E3-DBED-0ED4-975E555DBBDB}"/>
              </a:ext>
            </a:extLst>
          </p:cNvPr>
          <p:cNvSpPr/>
          <p:nvPr/>
        </p:nvSpPr>
        <p:spPr>
          <a:xfrm>
            <a:off x="3398916" y="199433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4" name="object 202">
            <a:extLst>
              <a:ext uri="{FF2B5EF4-FFF2-40B4-BE49-F238E27FC236}">
                <a16:creationId xmlns:a16="http://schemas.microsoft.com/office/drawing/2014/main" id="{5C861FB1-A4CD-7F6A-FED5-F891D5D1DD23}"/>
              </a:ext>
            </a:extLst>
          </p:cNvPr>
          <p:cNvSpPr/>
          <p:nvPr/>
        </p:nvSpPr>
        <p:spPr>
          <a:xfrm>
            <a:off x="3350154"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6" name="object 204">
            <a:extLst>
              <a:ext uri="{FF2B5EF4-FFF2-40B4-BE49-F238E27FC236}">
                <a16:creationId xmlns:a16="http://schemas.microsoft.com/office/drawing/2014/main" id="{DC519A12-91E9-518B-5C56-EB9910678E92}"/>
              </a:ext>
            </a:extLst>
          </p:cNvPr>
          <p:cNvSpPr/>
          <p:nvPr/>
        </p:nvSpPr>
        <p:spPr>
          <a:xfrm>
            <a:off x="3354402"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7" name="object 205">
            <a:extLst>
              <a:ext uri="{FF2B5EF4-FFF2-40B4-BE49-F238E27FC236}">
                <a16:creationId xmlns:a16="http://schemas.microsoft.com/office/drawing/2014/main" id="{B9091F25-C135-7107-C720-9B1E72A41D88}"/>
              </a:ext>
            </a:extLst>
          </p:cNvPr>
          <p:cNvSpPr/>
          <p:nvPr/>
        </p:nvSpPr>
        <p:spPr>
          <a:xfrm>
            <a:off x="3420296"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8" name="object 206">
            <a:extLst>
              <a:ext uri="{FF2B5EF4-FFF2-40B4-BE49-F238E27FC236}">
                <a16:creationId xmlns:a16="http://schemas.microsoft.com/office/drawing/2014/main" id="{58E49FD1-3B2E-A5A3-681A-1BB1776D9866}"/>
              </a:ext>
            </a:extLst>
          </p:cNvPr>
          <p:cNvSpPr/>
          <p:nvPr/>
        </p:nvSpPr>
        <p:spPr>
          <a:xfrm>
            <a:off x="3363043"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79" name="object 207">
            <a:extLst>
              <a:ext uri="{FF2B5EF4-FFF2-40B4-BE49-F238E27FC236}">
                <a16:creationId xmlns:a16="http://schemas.microsoft.com/office/drawing/2014/main" id="{469F0DF3-FCA0-9DBD-8BEB-2E3F3AB43F44}"/>
              </a:ext>
            </a:extLst>
          </p:cNvPr>
          <p:cNvSpPr/>
          <p:nvPr/>
        </p:nvSpPr>
        <p:spPr>
          <a:xfrm>
            <a:off x="3428935"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0" name="object 208">
            <a:extLst>
              <a:ext uri="{FF2B5EF4-FFF2-40B4-BE49-F238E27FC236}">
                <a16:creationId xmlns:a16="http://schemas.microsoft.com/office/drawing/2014/main" id="{5639F2F6-B800-1004-8B65-5A9A42D72F93}"/>
              </a:ext>
            </a:extLst>
          </p:cNvPr>
          <p:cNvSpPr/>
          <p:nvPr/>
        </p:nvSpPr>
        <p:spPr>
          <a:xfrm>
            <a:off x="3363043"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2" name="object 210">
            <a:extLst>
              <a:ext uri="{FF2B5EF4-FFF2-40B4-BE49-F238E27FC236}">
                <a16:creationId xmlns:a16="http://schemas.microsoft.com/office/drawing/2014/main" id="{405831F7-B722-92F0-A817-5A2C5A284D74}"/>
              </a:ext>
            </a:extLst>
          </p:cNvPr>
          <p:cNvSpPr/>
          <p:nvPr/>
        </p:nvSpPr>
        <p:spPr>
          <a:xfrm>
            <a:off x="3367289"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3" name="object 211">
            <a:extLst>
              <a:ext uri="{FF2B5EF4-FFF2-40B4-BE49-F238E27FC236}">
                <a16:creationId xmlns:a16="http://schemas.microsoft.com/office/drawing/2014/main" id="{56539F78-5D73-A0DE-3938-5118C75710FF}"/>
              </a:ext>
            </a:extLst>
          </p:cNvPr>
          <p:cNvSpPr/>
          <p:nvPr/>
        </p:nvSpPr>
        <p:spPr>
          <a:xfrm>
            <a:off x="3433182"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4" name="object 212">
            <a:extLst>
              <a:ext uri="{FF2B5EF4-FFF2-40B4-BE49-F238E27FC236}">
                <a16:creationId xmlns:a16="http://schemas.microsoft.com/office/drawing/2014/main" id="{FA73EA69-2047-4D19-26EC-8115DB272193}"/>
              </a:ext>
            </a:extLst>
          </p:cNvPr>
          <p:cNvSpPr/>
          <p:nvPr/>
        </p:nvSpPr>
        <p:spPr>
          <a:xfrm>
            <a:off x="3367289"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6" name="object 214">
            <a:extLst>
              <a:ext uri="{FF2B5EF4-FFF2-40B4-BE49-F238E27FC236}">
                <a16:creationId xmlns:a16="http://schemas.microsoft.com/office/drawing/2014/main" id="{1AA6F872-B1D6-150B-87AB-52B77D682F49}"/>
              </a:ext>
            </a:extLst>
          </p:cNvPr>
          <p:cNvSpPr/>
          <p:nvPr/>
        </p:nvSpPr>
        <p:spPr>
          <a:xfrm>
            <a:off x="3375928" y="20793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8" name="object 216">
            <a:extLst>
              <a:ext uri="{FF2B5EF4-FFF2-40B4-BE49-F238E27FC236}">
                <a16:creationId xmlns:a16="http://schemas.microsoft.com/office/drawing/2014/main" id="{45344EE9-769E-F7C4-1408-00AD279749F1}"/>
              </a:ext>
            </a:extLst>
          </p:cNvPr>
          <p:cNvSpPr/>
          <p:nvPr/>
        </p:nvSpPr>
        <p:spPr>
          <a:xfrm>
            <a:off x="3384422" y="210371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9" name="object 217">
            <a:extLst>
              <a:ext uri="{FF2B5EF4-FFF2-40B4-BE49-F238E27FC236}">
                <a16:creationId xmlns:a16="http://schemas.microsoft.com/office/drawing/2014/main" id="{ACFD849E-A6D4-7AF6-33C8-E2889D5B1C07}"/>
              </a:ext>
            </a:extLst>
          </p:cNvPr>
          <p:cNvSpPr/>
          <p:nvPr/>
        </p:nvSpPr>
        <p:spPr>
          <a:xfrm>
            <a:off x="3450315" y="204179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0" name="object 218">
            <a:extLst>
              <a:ext uri="{FF2B5EF4-FFF2-40B4-BE49-F238E27FC236}">
                <a16:creationId xmlns:a16="http://schemas.microsoft.com/office/drawing/2014/main" id="{92B7B9B8-63C9-0C08-6E38-905670EC42F4}"/>
              </a:ext>
            </a:extLst>
          </p:cNvPr>
          <p:cNvSpPr/>
          <p:nvPr/>
        </p:nvSpPr>
        <p:spPr>
          <a:xfrm>
            <a:off x="3384422" y="210371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1" name="object 219">
            <a:extLst>
              <a:ext uri="{FF2B5EF4-FFF2-40B4-BE49-F238E27FC236}">
                <a16:creationId xmlns:a16="http://schemas.microsoft.com/office/drawing/2014/main" id="{056961DF-4FE6-B9C3-AFB7-20DAB2C01D39}"/>
              </a:ext>
            </a:extLst>
          </p:cNvPr>
          <p:cNvSpPr/>
          <p:nvPr/>
        </p:nvSpPr>
        <p:spPr>
          <a:xfrm>
            <a:off x="3450315" y="204179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2" name="object 220">
            <a:extLst>
              <a:ext uri="{FF2B5EF4-FFF2-40B4-BE49-F238E27FC236}">
                <a16:creationId xmlns:a16="http://schemas.microsoft.com/office/drawing/2014/main" id="{49483E76-C302-9997-7E1D-5A5095DDD20E}"/>
              </a:ext>
            </a:extLst>
          </p:cNvPr>
          <p:cNvSpPr/>
          <p:nvPr/>
        </p:nvSpPr>
        <p:spPr>
          <a:xfrm>
            <a:off x="3388668" y="210371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4" name="object 222">
            <a:extLst>
              <a:ext uri="{FF2B5EF4-FFF2-40B4-BE49-F238E27FC236}">
                <a16:creationId xmlns:a16="http://schemas.microsoft.com/office/drawing/2014/main" id="{7FC69AE6-8EAF-8DCA-042E-3B53364484B8}"/>
              </a:ext>
            </a:extLst>
          </p:cNvPr>
          <p:cNvSpPr/>
          <p:nvPr/>
        </p:nvSpPr>
        <p:spPr>
          <a:xfrm>
            <a:off x="3397306" y="210371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5" name="object 223">
            <a:extLst>
              <a:ext uri="{FF2B5EF4-FFF2-40B4-BE49-F238E27FC236}">
                <a16:creationId xmlns:a16="http://schemas.microsoft.com/office/drawing/2014/main" id="{1C143D64-1739-A53E-5AF0-3E469AB40AD9}"/>
              </a:ext>
            </a:extLst>
          </p:cNvPr>
          <p:cNvSpPr/>
          <p:nvPr/>
        </p:nvSpPr>
        <p:spPr>
          <a:xfrm>
            <a:off x="3463199" y="204179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6" name="object 224">
            <a:extLst>
              <a:ext uri="{FF2B5EF4-FFF2-40B4-BE49-F238E27FC236}">
                <a16:creationId xmlns:a16="http://schemas.microsoft.com/office/drawing/2014/main" id="{81732720-376B-5A81-C52B-9EF83209E72E}"/>
              </a:ext>
            </a:extLst>
          </p:cNvPr>
          <p:cNvSpPr/>
          <p:nvPr/>
        </p:nvSpPr>
        <p:spPr>
          <a:xfrm>
            <a:off x="3401552" y="210371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8" name="object 226">
            <a:extLst>
              <a:ext uri="{FF2B5EF4-FFF2-40B4-BE49-F238E27FC236}">
                <a16:creationId xmlns:a16="http://schemas.microsoft.com/office/drawing/2014/main" id="{9E306FB2-5D4A-9442-D5A2-3178046CD08C}"/>
              </a:ext>
            </a:extLst>
          </p:cNvPr>
          <p:cNvSpPr/>
          <p:nvPr/>
        </p:nvSpPr>
        <p:spPr>
          <a:xfrm>
            <a:off x="3405946"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9" name="object 227">
            <a:extLst>
              <a:ext uri="{FF2B5EF4-FFF2-40B4-BE49-F238E27FC236}">
                <a16:creationId xmlns:a16="http://schemas.microsoft.com/office/drawing/2014/main" id="{CEF48796-E190-6DE7-2108-BF485B45FF15}"/>
              </a:ext>
            </a:extLst>
          </p:cNvPr>
          <p:cNvSpPr/>
          <p:nvPr/>
        </p:nvSpPr>
        <p:spPr>
          <a:xfrm>
            <a:off x="3471838" y="206711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0" name="object 228">
            <a:extLst>
              <a:ext uri="{FF2B5EF4-FFF2-40B4-BE49-F238E27FC236}">
                <a16:creationId xmlns:a16="http://schemas.microsoft.com/office/drawing/2014/main" id="{EDB92653-A730-A98F-5BD0-40B76D6917A5}"/>
              </a:ext>
            </a:extLst>
          </p:cNvPr>
          <p:cNvSpPr/>
          <p:nvPr/>
        </p:nvSpPr>
        <p:spPr>
          <a:xfrm>
            <a:off x="3405946"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1" name="object 229">
            <a:extLst>
              <a:ext uri="{FF2B5EF4-FFF2-40B4-BE49-F238E27FC236}">
                <a16:creationId xmlns:a16="http://schemas.microsoft.com/office/drawing/2014/main" id="{D1DADAE6-01DC-44FB-BE18-348F1E8875BA}"/>
              </a:ext>
            </a:extLst>
          </p:cNvPr>
          <p:cNvSpPr/>
          <p:nvPr/>
        </p:nvSpPr>
        <p:spPr>
          <a:xfrm>
            <a:off x="3471838" y="206711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2" name="object 230">
            <a:extLst>
              <a:ext uri="{FF2B5EF4-FFF2-40B4-BE49-F238E27FC236}">
                <a16:creationId xmlns:a16="http://schemas.microsoft.com/office/drawing/2014/main" id="{2206F96F-3AB4-F7B3-9A49-416120F47118}"/>
              </a:ext>
            </a:extLst>
          </p:cNvPr>
          <p:cNvSpPr/>
          <p:nvPr/>
        </p:nvSpPr>
        <p:spPr>
          <a:xfrm>
            <a:off x="3423078"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4" name="object 232">
            <a:extLst>
              <a:ext uri="{FF2B5EF4-FFF2-40B4-BE49-F238E27FC236}">
                <a16:creationId xmlns:a16="http://schemas.microsoft.com/office/drawing/2014/main" id="{1977A1E3-2E6D-92AE-9CC5-E262269206A6}"/>
              </a:ext>
            </a:extLst>
          </p:cNvPr>
          <p:cNvSpPr/>
          <p:nvPr/>
        </p:nvSpPr>
        <p:spPr>
          <a:xfrm>
            <a:off x="3427324"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6" name="object 234">
            <a:extLst>
              <a:ext uri="{FF2B5EF4-FFF2-40B4-BE49-F238E27FC236}">
                <a16:creationId xmlns:a16="http://schemas.microsoft.com/office/drawing/2014/main" id="{AA9FF327-1F2E-BF3A-AA37-ED0D4E8377CF}"/>
              </a:ext>
            </a:extLst>
          </p:cNvPr>
          <p:cNvSpPr/>
          <p:nvPr/>
        </p:nvSpPr>
        <p:spPr>
          <a:xfrm>
            <a:off x="3431571"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8" name="object 236">
            <a:extLst>
              <a:ext uri="{FF2B5EF4-FFF2-40B4-BE49-F238E27FC236}">
                <a16:creationId xmlns:a16="http://schemas.microsoft.com/office/drawing/2014/main" id="{7576D9C9-1607-CFE5-1943-C84FB7767765}"/>
              </a:ext>
            </a:extLst>
          </p:cNvPr>
          <p:cNvSpPr/>
          <p:nvPr/>
        </p:nvSpPr>
        <p:spPr>
          <a:xfrm>
            <a:off x="3444458"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10" name="object 238">
            <a:extLst>
              <a:ext uri="{FF2B5EF4-FFF2-40B4-BE49-F238E27FC236}">
                <a16:creationId xmlns:a16="http://schemas.microsoft.com/office/drawing/2014/main" id="{718653FB-5BF8-111A-96FD-E0BA8FEE970C}"/>
              </a:ext>
            </a:extLst>
          </p:cNvPr>
          <p:cNvSpPr/>
          <p:nvPr/>
        </p:nvSpPr>
        <p:spPr>
          <a:xfrm>
            <a:off x="3444458"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12" name="object 240">
            <a:extLst>
              <a:ext uri="{FF2B5EF4-FFF2-40B4-BE49-F238E27FC236}">
                <a16:creationId xmlns:a16="http://schemas.microsoft.com/office/drawing/2014/main" id="{E85793A4-E874-E76C-2CA6-0AC1BB957E92}"/>
              </a:ext>
            </a:extLst>
          </p:cNvPr>
          <p:cNvSpPr/>
          <p:nvPr/>
        </p:nvSpPr>
        <p:spPr>
          <a:xfrm>
            <a:off x="3448704"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14" name="object 242">
            <a:extLst>
              <a:ext uri="{FF2B5EF4-FFF2-40B4-BE49-F238E27FC236}">
                <a16:creationId xmlns:a16="http://schemas.microsoft.com/office/drawing/2014/main" id="{F2F1F0E4-4E3C-19E3-F2AF-4768DE3D1191}"/>
              </a:ext>
            </a:extLst>
          </p:cNvPr>
          <p:cNvSpPr/>
          <p:nvPr/>
        </p:nvSpPr>
        <p:spPr>
          <a:xfrm>
            <a:off x="3453098"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16" name="object 244">
            <a:extLst>
              <a:ext uri="{FF2B5EF4-FFF2-40B4-BE49-F238E27FC236}">
                <a16:creationId xmlns:a16="http://schemas.microsoft.com/office/drawing/2014/main" id="{45F4BBA5-5CEA-C730-32F8-8A9156470ED0}"/>
              </a:ext>
            </a:extLst>
          </p:cNvPr>
          <p:cNvSpPr/>
          <p:nvPr/>
        </p:nvSpPr>
        <p:spPr>
          <a:xfrm>
            <a:off x="3457343"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18" name="object 246">
            <a:extLst>
              <a:ext uri="{FF2B5EF4-FFF2-40B4-BE49-F238E27FC236}">
                <a16:creationId xmlns:a16="http://schemas.microsoft.com/office/drawing/2014/main" id="{A313F5E7-4123-EE91-534F-C33AECD23726}"/>
              </a:ext>
            </a:extLst>
          </p:cNvPr>
          <p:cNvSpPr/>
          <p:nvPr/>
        </p:nvSpPr>
        <p:spPr>
          <a:xfrm>
            <a:off x="3457343"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20" name="object 248">
            <a:extLst>
              <a:ext uri="{FF2B5EF4-FFF2-40B4-BE49-F238E27FC236}">
                <a16:creationId xmlns:a16="http://schemas.microsoft.com/office/drawing/2014/main" id="{A0B2C904-2E7A-48B0-E5D4-0E960D2AA0A7}"/>
              </a:ext>
            </a:extLst>
          </p:cNvPr>
          <p:cNvSpPr/>
          <p:nvPr/>
        </p:nvSpPr>
        <p:spPr>
          <a:xfrm>
            <a:off x="3457343"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22" name="object 250">
            <a:extLst>
              <a:ext uri="{FF2B5EF4-FFF2-40B4-BE49-F238E27FC236}">
                <a16:creationId xmlns:a16="http://schemas.microsoft.com/office/drawing/2014/main" id="{4245D0E8-AC45-6C3A-AF9A-3C8E78716048}"/>
              </a:ext>
            </a:extLst>
          </p:cNvPr>
          <p:cNvSpPr/>
          <p:nvPr/>
        </p:nvSpPr>
        <p:spPr>
          <a:xfrm>
            <a:off x="3461590"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24" name="object 252">
            <a:extLst>
              <a:ext uri="{FF2B5EF4-FFF2-40B4-BE49-F238E27FC236}">
                <a16:creationId xmlns:a16="http://schemas.microsoft.com/office/drawing/2014/main" id="{418BB0BB-03FF-8770-FB7E-ED1744B28B26}"/>
              </a:ext>
            </a:extLst>
          </p:cNvPr>
          <p:cNvSpPr/>
          <p:nvPr/>
        </p:nvSpPr>
        <p:spPr>
          <a:xfrm>
            <a:off x="3461590"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26" name="object 254">
            <a:extLst>
              <a:ext uri="{FF2B5EF4-FFF2-40B4-BE49-F238E27FC236}">
                <a16:creationId xmlns:a16="http://schemas.microsoft.com/office/drawing/2014/main" id="{E20D7885-429C-D923-A445-94BCEC105494}"/>
              </a:ext>
            </a:extLst>
          </p:cNvPr>
          <p:cNvSpPr/>
          <p:nvPr/>
        </p:nvSpPr>
        <p:spPr>
          <a:xfrm>
            <a:off x="3474476" y="212902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805" name="object 233">
            <a:extLst>
              <a:ext uri="{FF2B5EF4-FFF2-40B4-BE49-F238E27FC236}">
                <a16:creationId xmlns:a16="http://schemas.microsoft.com/office/drawing/2014/main" id="{39339D1B-F57C-8197-1294-3811AA323686}"/>
              </a:ext>
            </a:extLst>
          </p:cNvPr>
          <p:cNvSpPr/>
          <p:nvPr/>
        </p:nvSpPr>
        <p:spPr>
          <a:xfrm>
            <a:off x="3493220"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09" name="object 237">
            <a:extLst>
              <a:ext uri="{FF2B5EF4-FFF2-40B4-BE49-F238E27FC236}">
                <a16:creationId xmlns:a16="http://schemas.microsoft.com/office/drawing/2014/main" id="{9CD731D9-3746-A7D9-6B1A-273E1EC0F5B2}"/>
              </a:ext>
            </a:extLst>
          </p:cNvPr>
          <p:cNvSpPr/>
          <p:nvPr/>
        </p:nvSpPr>
        <p:spPr>
          <a:xfrm>
            <a:off x="3510351"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13" name="object 241">
            <a:extLst>
              <a:ext uri="{FF2B5EF4-FFF2-40B4-BE49-F238E27FC236}">
                <a16:creationId xmlns:a16="http://schemas.microsoft.com/office/drawing/2014/main" id="{CA1CF1A1-C92B-4B61-15C2-96B1F599923E}"/>
              </a:ext>
            </a:extLst>
          </p:cNvPr>
          <p:cNvSpPr/>
          <p:nvPr/>
        </p:nvSpPr>
        <p:spPr>
          <a:xfrm>
            <a:off x="3514597"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15" name="object 243">
            <a:extLst>
              <a:ext uri="{FF2B5EF4-FFF2-40B4-BE49-F238E27FC236}">
                <a16:creationId xmlns:a16="http://schemas.microsoft.com/office/drawing/2014/main" id="{DA765986-4AFD-E139-9DD8-7D7D28AAA4A3}"/>
              </a:ext>
            </a:extLst>
          </p:cNvPr>
          <p:cNvSpPr/>
          <p:nvPr/>
        </p:nvSpPr>
        <p:spPr>
          <a:xfrm>
            <a:off x="3518990"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17" name="object 245">
            <a:extLst>
              <a:ext uri="{FF2B5EF4-FFF2-40B4-BE49-F238E27FC236}">
                <a16:creationId xmlns:a16="http://schemas.microsoft.com/office/drawing/2014/main" id="{B735816D-36AD-881A-E2CE-EF56582242A7}"/>
              </a:ext>
            </a:extLst>
          </p:cNvPr>
          <p:cNvSpPr/>
          <p:nvPr/>
        </p:nvSpPr>
        <p:spPr>
          <a:xfrm>
            <a:off x="3523237"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19" name="object 247">
            <a:extLst>
              <a:ext uri="{FF2B5EF4-FFF2-40B4-BE49-F238E27FC236}">
                <a16:creationId xmlns:a16="http://schemas.microsoft.com/office/drawing/2014/main" id="{C5B012F5-47DC-60FF-5DF7-A13F99B47440}"/>
              </a:ext>
            </a:extLst>
          </p:cNvPr>
          <p:cNvSpPr/>
          <p:nvPr/>
        </p:nvSpPr>
        <p:spPr>
          <a:xfrm>
            <a:off x="3523237"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21" name="object 249">
            <a:extLst>
              <a:ext uri="{FF2B5EF4-FFF2-40B4-BE49-F238E27FC236}">
                <a16:creationId xmlns:a16="http://schemas.microsoft.com/office/drawing/2014/main" id="{B7CD652D-D3EF-9727-692F-334DD57FB7B6}"/>
              </a:ext>
            </a:extLst>
          </p:cNvPr>
          <p:cNvSpPr/>
          <p:nvPr/>
        </p:nvSpPr>
        <p:spPr>
          <a:xfrm>
            <a:off x="3523237"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23" name="object 251">
            <a:extLst>
              <a:ext uri="{FF2B5EF4-FFF2-40B4-BE49-F238E27FC236}">
                <a16:creationId xmlns:a16="http://schemas.microsoft.com/office/drawing/2014/main" id="{61ED6634-05C1-3E04-5C02-3C7AE9C33716}"/>
              </a:ext>
            </a:extLst>
          </p:cNvPr>
          <p:cNvSpPr/>
          <p:nvPr/>
        </p:nvSpPr>
        <p:spPr>
          <a:xfrm>
            <a:off x="3527484"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6" name="object 54">
            <a:extLst>
              <a:ext uri="{FF2B5EF4-FFF2-40B4-BE49-F238E27FC236}">
                <a16:creationId xmlns:a16="http://schemas.microsoft.com/office/drawing/2014/main" id="{787DDE6F-496A-E086-D079-5039FCF8D290}"/>
              </a:ext>
            </a:extLst>
          </p:cNvPr>
          <p:cNvSpPr/>
          <p:nvPr/>
        </p:nvSpPr>
        <p:spPr>
          <a:xfrm>
            <a:off x="3054221" y="187779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1" name="object 49">
            <a:extLst>
              <a:ext uri="{FF2B5EF4-FFF2-40B4-BE49-F238E27FC236}">
                <a16:creationId xmlns:a16="http://schemas.microsoft.com/office/drawing/2014/main" id="{ACE87DD0-FDC3-4E87-52A2-7294608FCB5E}"/>
              </a:ext>
            </a:extLst>
          </p:cNvPr>
          <p:cNvSpPr/>
          <p:nvPr/>
        </p:nvSpPr>
        <p:spPr>
          <a:xfrm>
            <a:off x="3115867"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3" name="object 51">
            <a:extLst>
              <a:ext uri="{FF2B5EF4-FFF2-40B4-BE49-F238E27FC236}">
                <a16:creationId xmlns:a16="http://schemas.microsoft.com/office/drawing/2014/main" id="{4CA30B51-FEC1-E0FB-B517-5F2AF54BBBA0}"/>
              </a:ext>
            </a:extLst>
          </p:cNvPr>
          <p:cNvSpPr/>
          <p:nvPr/>
        </p:nvSpPr>
        <p:spPr>
          <a:xfrm>
            <a:off x="3120113"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5" name="object 53">
            <a:extLst>
              <a:ext uri="{FF2B5EF4-FFF2-40B4-BE49-F238E27FC236}">
                <a16:creationId xmlns:a16="http://schemas.microsoft.com/office/drawing/2014/main" id="{1BC83D20-9ADF-73F9-0ADA-087A79330172}"/>
              </a:ext>
            </a:extLst>
          </p:cNvPr>
          <p:cNvSpPr/>
          <p:nvPr/>
        </p:nvSpPr>
        <p:spPr>
          <a:xfrm>
            <a:off x="3120113"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7" name="object 55">
            <a:extLst>
              <a:ext uri="{FF2B5EF4-FFF2-40B4-BE49-F238E27FC236}">
                <a16:creationId xmlns:a16="http://schemas.microsoft.com/office/drawing/2014/main" id="{2EA7DDCA-F8BB-89EF-C43B-F1598D3236A2}"/>
              </a:ext>
            </a:extLst>
          </p:cNvPr>
          <p:cNvSpPr/>
          <p:nvPr/>
        </p:nvSpPr>
        <p:spPr>
          <a:xfrm>
            <a:off x="3120113"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29" name="object 57">
            <a:extLst>
              <a:ext uri="{FF2B5EF4-FFF2-40B4-BE49-F238E27FC236}">
                <a16:creationId xmlns:a16="http://schemas.microsoft.com/office/drawing/2014/main" id="{7D9A93F9-A218-0CC2-2479-21D0352FD3A0}"/>
              </a:ext>
            </a:extLst>
          </p:cNvPr>
          <p:cNvSpPr/>
          <p:nvPr/>
        </p:nvSpPr>
        <p:spPr>
          <a:xfrm>
            <a:off x="3124360"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1" name="object 59">
            <a:extLst>
              <a:ext uri="{FF2B5EF4-FFF2-40B4-BE49-F238E27FC236}">
                <a16:creationId xmlns:a16="http://schemas.microsoft.com/office/drawing/2014/main" id="{C0CA119F-253D-E452-2F21-1496C7AFE272}"/>
              </a:ext>
            </a:extLst>
          </p:cNvPr>
          <p:cNvSpPr/>
          <p:nvPr/>
        </p:nvSpPr>
        <p:spPr>
          <a:xfrm>
            <a:off x="3124360"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3" name="object 61">
            <a:extLst>
              <a:ext uri="{FF2B5EF4-FFF2-40B4-BE49-F238E27FC236}">
                <a16:creationId xmlns:a16="http://schemas.microsoft.com/office/drawing/2014/main" id="{8B5AF860-71F1-2C30-0DFB-11E4D50FFCA5}"/>
              </a:ext>
            </a:extLst>
          </p:cNvPr>
          <p:cNvSpPr/>
          <p:nvPr/>
        </p:nvSpPr>
        <p:spPr>
          <a:xfrm>
            <a:off x="3128752"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5" name="object 63">
            <a:extLst>
              <a:ext uri="{FF2B5EF4-FFF2-40B4-BE49-F238E27FC236}">
                <a16:creationId xmlns:a16="http://schemas.microsoft.com/office/drawing/2014/main" id="{78A9F0EB-A1FB-AD33-CF96-C1D2F12B0E6F}"/>
              </a:ext>
            </a:extLst>
          </p:cNvPr>
          <p:cNvSpPr/>
          <p:nvPr/>
        </p:nvSpPr>
        <p:spPr>
          <a:xfrm>
            <a:off x="3128752"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7" name="object 65">
            <a:extLst>
              <a:ext uri="{FF2B5EF4-FFF2-40B4-BE49-F238E27FC236}">
                <a16:creationId xmlns:a16="http://schemas.microsoft.com/office/drawing/2014/main" id="{F569D593-514C-0080-BD9C-DFEB88834423}"/>
              </a:ext>
            </a:extLst>
          </p:cNvPr>
          <p:cNvSpPr/>
          <p:nvPr/>
        </p:nvSpPr>
        <p:spPr>
          <a:xfrm>
            <a:off x="3128752"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9" name="object 67">
            <a:extLst>
              <a:ext uri="{FF2B5EF4-FFF2-40B4-BE49-F238E27FC236}">
                <a16:creationId xmlns:a16="http://schemas.microsoft.com/office/drawing/2014/main" id="{5370A5FA-A8CF-B2BD-0AD8-343635721FE8}"/>
              </a:ext>
            </a:extLst>
          </p:cNvPr>
          <p:cNvSpPr/>
          <p:nvPr/>
        </p:nvSpPr>
        <p:spPr>
          <a:xfrm>
            <a:off x="3137245"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41" name="object 69">
            <a:extLst>
              <a:ext uri="{FF2B5EF4-FFF2-40B4-BE49-F238E27FC236}">
                <a16:creationId xmlns:a16="http://schemas.microsoft.com/office/drawing/2014/main" id="{8B4E1032-0D51-99B6-DEA9-AA03231E27AB}"/>
              </a:ext>
            </a:extLst>
          </p:cNvPr>
          <p:cNvSpPr/>
          <p:nvPr/>
        </p:nvSpPr>
        <p:spPr>
          <a:xfrm>
            <a:off x="3141491"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43" name="object 71">
            <a:extLst>
              <a:ext uri="{FF2B5EF4-FFF2-40B4-BE49-F238E27FC236}">
                <a16:creationId xmlns:a16="http://schemas.microsoft.com/office/drawing/2014/main" id="{E759D1F2-FDA3-D03D-3CA1-A623A3F634F5}"/>
              </a:ext>
            </a:extLst>
          </p:cNvPr>
          <p:cNvSpPr/>
          <p:nvPr/>
        </p:nvSpPr>
        <p:spPr>
          <a:xfrm>
            <a:off x="3145886"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47" name="object 75">
            <a:extLst>
              <a:ext uri="{FF2B5EF4-FFF2-40B4-BE49-F238E27FC236}">
                <a16:creationId xmlns:a16="http://schemas.microsoft.com/office/drawing/2014/main" id="{F9025001-E9EB-D785-DD43-9B765108D410}"/>
              </a:ext>
            </a:extLst>
          </p:cNvPr>
          <p:cNvSpPr/>
          <p:nvPr/>
        </p:nvSpPr>
        <p:spPr>
          <a:xfrm>
            <a:off x="3150131"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49" name="object 77">
            <a:extLst>
              <a:ext uri="{FF2B5EF4-FFF2-40B4-BE49-F238E27FC236}">
                <a16:creationId xmlns:a16="http://schemas.microsoft.com/office/drawing/2014/main" id="{88D7FA4B-D20D-797C-0CEA-33E7E90E8721}"/>
              </a:ext>
            </a:extLst>
          </p:cNvPr>
          <p:cNvSpPr/>
          <p:nvPr/>
        </p:nvSpPr>
        <p:spPr>
          <a:xfrm>
            <a:off x="3150131"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45" name="object 73">
            <a:extLst>
              <a:ext uri="{FF2B5EF4-FFF2-40B4-BE49-F238E27FC236}">
                <a16:creationId xmlns:a16="http://schemas.microsoft.com/office/drawing/2014/main" id="{D172D31E-1FDB-0322-6B3E-3AF7DCC76DF0}"/>
              </a:ext>
            </a:extLst>
          </p:cNvPr>
          <p:cNvSpPr/>
          <p:nvPr/>
        </p:nvSpPr>
        <p:spPr>
          <a:xfrm>
            <a:off x="3145886"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51" name="object 79">
            <a:extLst>
              <a:ext uri="{FF2B5EF4-FFF2-40B4-BE49-F238E27FC236}">
                <a16:creationId xmlns:a16="http://schemas.microsoft.com/office/drawing/2014/main" id="{C69EDC5C-DDF3-15B6-6DA3-B93510BB7A35}"/>
              </a:ext>
            </a:extLst>
          </p:cNvPr>
          <p:cNvSpPr/>
          <p:nvPr/>
        </p:nvSpPr>
        <p:spPr>
          <a:xfrm>
            <a:off x="3154378" y="1815882"/>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1" name="object 39">
            <a:extLst>
              <a:ext uri="{FF2B5EF4-FFF2-40B4-BE49-F238E27FC236}">
                <a16:creationId xmlns:a16="http://schemas.microsoft.com/office/drawing/2014/main" id="{DF20B16D-2722-C81A-605D-F81233BF355A}"/>
              </a:ext>
            </a:extLst>
          </p:cNvPr>
          <p:cNvSpPr/>
          <p:nvPr/>
        </p:nvSpPr>
        <p:spPr>
          <a:xfrm>
            <a:off x="3081456"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3" name="object 41">
            <a:extLst>
              <a:ext uri="{FF2B5EF4-FFF2-40B4-BE49-F238E27FC236}">
                <a16:creationId xmlns:a16="http://schemas.microsoft.com/office/drawing/2014/main" id="{D97FE3C8-907C-A1F5-D306-E59EBDF9447D}"/>
              </a:ext>
            </a:extLst>
          </p:cNvPr>
          <p:cNvSpPr/>
          <p:nvPr/>
        </p:nvSpPr>
        <p:spPr>
          <a:xfrm>
            <a:off x="3085847"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5" name="object 43">
            <a:extLst>
              <a:ext uri="{FF2B5EF4-FFF2-40B4-BE49-F238E27FC236}">
                <a16:creationId xmlns:a16="http://schemas.microsoft.com/office/drawing/2014/main" id="{504803CB-69FE-4818-69AF-3B536DB8BC63}"/>
              </a:ext>
            </a:extLst>
          </p:cNvPr>
          <p:cNvSpPr/>
          <p:nvPr/>
        </p:nvSpPr>
        <p:spPr>
          <a:xfrm>
            <a:off x="3090094"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7" name="object 45">
            <a:extLst>
              <a:ext uri="{FF2B5EF4-FFF2-40B4-BE49-F238E27FC236}">
                <a16:creationId xmlns:a16="http://schemas.microsoft.com/office/drawing/2014/main" id="{4F8DFE29-3B07-35A5-942B-DDDB92A31C65}"/>
              </a:ext>
            </a:extLst>
          </p:cNvPr>
          <p:cNvSpPr/>
          <p:nvPr/>
        </p:nvSpPr>
        <p:spPr>
          <a:xfrm>
            <a:off x="3090094"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9" name="object 47">
            <a:extLst>
              <a:ext uri="{FF2B5EF4-FFF2-40B4-BE49-F238E27FC236}">
                <a16:creationId xmlns:a16="http://schemas.microsoft.com/office/drawing/2014/main" id="{D2419933-8D77-2AE0-D6D2-593B55144F12}"/>
              </a:ext>
            </a:extLst>
          </p:cNvPr>
          <p:cNvSpPr/>
          <p:nvPr/>
        </p:nvSpPr>
        <p:spPr>
          <a:xfrm>
            <a:off x="3094341" y="1800883"/>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30" name="object 58">
            <a:extLst>
              <a:ext uri="{FF2B5EF4-FFF2-40B4-BE49-F238E27FC236}">
                <a16:creationId xmlns:a16="http://schemas.microsoft.com/office/drawing/2014/main" id="{59D20E0F-3B3F-D053-89EF-392153E1CDD7}"/>
              </a:ext>
            </a:extLst>
          </p:cNvPr>
          <p:cNvSpPr/>
          <p:nvPr/>
        </p:nvSpPr>
        <p:spPr>
          <a:xfrm>
            <a:off x="3058467" y="1877795"/>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9" name="object 37">
            <a:extLst>
              <a:ext uri="{FF2B5EF4-FFF2-40B4-BE49-F238E27FC236}">
                <a16:creationId xmlns:a16="http://schemas.microsoft.com/office/drawing/2014/main" id="{A0962162-7BA1-5358-EE04-6D24CCACE005}"/>
              </a:ext>
            </a:extLst>
          </p:cNvPr>
          <p:cNvSpPr/>
          <p:nvPr/>
        </p:nvSpPr>
        <p:spPr>
          <a:xfrm>
            <a:off x="3072964" y="1786437"/>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10" name="object 38">
            <a:extLst>
              <a:ext uri="{FF2B5EF4-FFF2-40B4-BE49-F238E27FC236}">
                <a16:creationId xmlns:a16="http://schemas.microsoft.com/office/drawing/2014/main" id="{5EA8B84C-12B5-E90C-5B6C-235FC1B6EA6F}"/>
              </a:ext>
            </a:extLst>
          </p:cNvPr>
          <p:cNvSpPr/>
          <p:nvPr/>
        </p:nvSpPr>
        <p:spPr>
          <a:xfrm>
            <a:off x="3015622" y="1862799"/>
            <a:ext cx="132405" cy="0"/>
          </a:xfrm>
          <a:custGeom>
            <a:avLst/>
            <a:gdLst/>
            <a:ahLst/>
            <a:cxnLst/>
            <a:rect l="l" t="t" r="r" b="b"/>
            <a:pathLst>
              <a:path w="90169">
                <a:moveTo>
                  <a:pt x="0" y="0"/>
                </a:moveTo>
                <a:lnTo>
                  <a:pt x="89712"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605" name="object 33">
            <a:extLst>
              <a:ext uri="{FF2B5EF4-FFF2-40B4-BE49-F238E27FC236}">
                <a16:creationId xmlns:a16="http://schemas.microsoft.com/office/drawing/2014/main" id="{31A65F82-68E2-9CC8-1825-87A1521AEA3E}"/>
              </a:ext>
            </a:extLst>
          </p:cNvPr>
          <p:cNvSpPr/>
          <p:nvPr/>
        </p:nvSpPr>
        <p:spPr>
          <a:xfrm>
            <a:off x="3038697" y="1757408"/>
            <a:ext cx="0" cy="124013"/>
          </a:xfrm>
          <a:custGeom>
            <a:avLst/>
            <a:gdLst/>
            <a:ahLst/>
            <a:cxnLst/>
            <a:rect l="l" t="t" r="r" b="b"/>
            <a:pathLst>
              <a:path h="84454">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775" name="object 203">
            <a:extLst>
              <a:ext uri="{FF2B5EF4-FFF2-40B4-BE49-F238E27FC236}">
                <a16:creationId xmlns:a16="http://schemas.microsoft.com/office/drawing/2014/main" id="{8F637045-6164-750A-7CF4-89E527FC5C27}"/>
              </a:ext>
            </a:extLst>
          </p:cNvPr>
          <p:cNvSpPr/>
          <p:nvPr/>
        </p:nvSpPr>
        <p:spPr>
          <a:xfrm>
            <a:off x="3416049"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1" name="object 209">
            <a:extLst>
              <a:ext uri="{FF2B5EF4-FFF2-40B4-BE49-F238E27FC236}">
                <a16:creationId xmlns:a16="http://schemas.microsoft.com/office/drawing/2014/main" id="{C68E7686-7BEF-5A6D-ECD5-B7D65CDA8ACA}"/>
              </a:ext>
            </a:extLst>
          </p:cNvPr>
          <p:cNvSpPr/>
          <p:nvPr/>
        </p:nvSpPr>
        <p:spPr>
          <a:xfrm>
            <a:off x="3428935"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5" name="object 213">
            <a:extLst>
              <a:ext uri="{FF2B5EF4-FFF2-40B4-BE49-F238E27FC236}">
                <a16:creationId xmlns:a16="http://schemas.microsoft.com/office/drawing/2014/main" id="{3F37BE50-AB1A-6245-E168-3FA33ED6D20D}"/>
              </a:ext>
            </a:extLst>
          </p:cNvPr>
          <p:cNvSpPr/>
          <p:nvPr/>
        </p:nvSpPr>
        <p:spPr>
          <a:xfrm>
            <a:off x="3433182"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87" name="object 215">
            <a:extLst>
              <a:ext uri="{FF2B5EF4-FFF2-40B4-BE49-F238E27FC236}">
                <a16:creationId xmlns:a16="http://schemas.microsoft.com/office/drawing/2014/main" id="{ED628F4D-5AEF-2F15-1490-D6ADA73DBB38}"/>
              </a:ext>
            </a:extLst>
          </p:cNvPr>
          <p:cNvSpPr/>
          <p:nvPr/>
        </p:nvSpPr>
        <p:spPr>
          <a:xfrm>
            <a:off x="3441821" y="201744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793" name="object 221">
            <a:extLst>
              <a:ext uri="{FF2B5EF4-FFF2-40B4-BE49-F238E27FC236}">
                <a16:creationId xmlns:a16="http://schemas.microsoft.com/office/drawing/2014/main" id="{2AEF29F6-80FE-840D-9CEC-8C9723F3FAE0}"/>
              </a:ext>
            </a:extLst>
          </p:cNvPr>
          <p:cNvSpPr/>
          <p:nvPr/>
        </p:nvSpPr>
        <p:spPr>
          <a:xfrm>
            <a:off x="3454562" y="2041798"/>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797" name="object 225">
            <a:extLst>
              <a:ext uri="{FF2B5EF4-FFF2-40B4-BE49-F238E27FC236}">
                <a16:creationId xmlns:a16="http://schemas.microsoft.com/office/drawing/2014/main" id="{F7DFCFF6-E442-87FB-E595-5A1E4BBF0210}"/>
              </a:ext>
            </a:extLst>
          </p:cNvPr>
          <p:cNvSpPr/>
          <p:nvPr/>
        </p:nvSpPr>
        <p:spPr>
          <a:xfrm>
            <a:off x="3467446" y="2041798"/>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07" name="object 235">
            <a:extLst>
              <a:ext uri="{FF2B5EF4-FFF2-40B4-BE49-F238E27FC236}">
                <a16:creationId xmlns:a16="http://schemas.microsoft.com/office/drawing/2014/main" id="{12EE5144-F929-7BD7-D4BF-C436087D2B62}"/>
              </a:ext>
            </a:extLst>
          </p:cNvPr>
          <p:cNvSpPr/>
          <p:nvPr/>
        </p:nvSpPr>
        <p:spPr>
          <a:xfrm>
            <a:off x="3497464"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11" name="object 239">
            <a:extLst>
              <a:ext uri="{FF2B5EF4-FFF2-40B4-BE49-F238E27FC236}">
                <a16:creationId xmlns:a16="http://schemas.microsoft.com/office/drawing/2014/main" id="{A0040845-683D-EDE0-6F5E-51717AB70534}"/>
              </a:ext>
            </a:extLst>
          </p:cNvPr>
          <p:cNvSpPr/>
          <p:nvPr/>
        </p:nvSpPr>
        <p:spPr>
          <a:xfrm>
            <a:off x="3510351"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25" name="object 253">
            <a:extLst>
              <a:ext uri="{FF2B5EF4-FFF2-40B4-BE49-F238E27FC236}">
                <a16:creationId xmlns:a16="http://schemas.microsoft.com/office/drawing/2014/main" id="{055E87C4-553A-A6AB-D3F1-EE095CAB7BD7}"/>
              </a:ext>
            </a:extLst>
          </p:cNvPr>
          <p:cNvSpPr/>
          <p:nvPr/>
        </p:nvSpPr>
        <p:spPr>
          <a:xfrm>
            <a:off x="3527484" y="206711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15" name="Group 14">
            <a:extLst>
              <a:ext uri="{FF2B5EF4-FFF2-40B4-BE49-F238E27FC236}">
                <a16:creationId xmlns:a16="http://schemas.microsoft.com/office/drawing/2014/main" id="{54942807-06AD-CC2B-5887-69E58B831245}"/>
              </a:ext>
            </a:extLst>
          </p:cNvPr>
          <p:cNvGrpSpPr/>
          <p:nvPr/>
        </p:nvGrpSpPr>
        <p:grpSpPr>
          <a:xfrm>
            <a:off x="3487363" y="2129028"/>
            <a:ext cx="887253" cy="717562"/>
            <a:chOff x="3487363" y="2129028"/>
            <a:chExt cx="887253" cy="717562"/>
          </a:xfrm>
        </p:grpSpPr>
        <p:sp>
          <p:nvSpPr>
            <p:cNvPr id="828" name="object 256">
              <a:extLst>
                <a:ext uri="{FF2B5EF4-FFF2-40B4-BE49-F238E27FC236}">
                  <a16:creationId xmlns:a16="http://schemas.microsoft.com/office/drawing/2014/main" id="{C7C2DCB9-C49A-5ADB-34F2-DBBDE88A4CEC}"/>
                </a:ext>
              </a:extLst>
            </p:cNvPr>
            <p:cNvSpPr/>
            <p:nvPr/>
          </p:nvSpPr>
          <p:spPr>
            <a:xfrm>
              <a:off x="3487363" y="2129028"/>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0" name="object 258">
              <a:extLst>
                <a:ext uri="{FF2B5EF4-FFF2-40B4-BE49-F238E27FC236}">
                  <a16:creationId xmlns:a16="http://schemas.microsoft.com/office/drawing/2014/main" id="{0278BB6A-387A-4D36-962C-4238308E4ADC}"/>
                </a:ext>
              </a:extLst>
            </p:cNvPr>
            <p:cNvSpPr/>
            <p:nvPr/>
          </p:nvSpPr>
          <p:spPr>
            <a:xfrm>
              <a:off x="3504494" y="215819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32" name="object 260">
              <a:extLst>
                <a:ext uri="{FF2B5EF4-FFF2-40B4-BE49-F238E27FC236}">
                  <a16:creationId xmlns:a16="http://schemas.microsoft.com/office/drawing/2014/main" id="{66A29BF7-2281-AE31-A779-B7931D703A42}"/>
                </a:ext>
              </a:extLst>
            </p:cNvPr>
            <p:cNvSpPr/>
            <p:nvPr/>
          </p:nvSpPr>
          <p:spPr>
            <a:xfrm>
              <a:off x="3517381" y="2187638"/>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nvGrpSpPr>
            <p:cNvPr id="12" name="Group 11">
              <a:extLst>
                <a:ext uri="{FF2B5EF4-FFF2-40B4-BE49-F238E27FC236}">
                  <a16:creationId xmlns:a16="http://schemas.microsoft.com/office/drawing/2014/main" id="{B42EC8C9-B6C4-674F-B527-34BA715C8642}"/>
                </a:ext>
              </a:extLst>
            </p:cNvPr>
            <p:cNvGrpSpPr/>
            <p:nvPr/>
          </p:nvGrpSpPr>
          <p:grpSpPr>
            <a:xfrm>
              <a:off x="3694853" y="2217083"/>
              <a:ext cx="679763" cy="629507"/>
              <a:chOff x="3694853" y="2217083"/>
              <a:chExt cx="679763" cy="629507"/>
            </a:xfrm>
          </p:grpSpPr>
          <p:sp>
            <p:nvSpPr>
              <p:cNvPr id="847" name="object 275">
                <a:extLst>
                  <a:ext uri="{FF2B5EF4-FFF2-40B4-BE49-F238E27FC236}">
                    <a16:creationId xmlns:a16="http://schemas.microsoft.com/office/drawing/2014/main" id="{B539C62A-EEB4-EC3A-8D5F-99AF73C749B9}"/>
                  </a:ext>
                </a:extLst>
              </p:cNvPr>
              <p:cNvSpPr/>
              <p:nvPr/>
            </p:nvSpPr>
            <p:spPr>
              <a:xfrm>
                <a:off x="3694853" y="22170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49" name="object 277">
                <a:extLst>
                  <a:ext uri="{FF2B5EF4-FFF2-40B4-BE49-F238E27FC236}">
                    <a16:creationId xmlns:a16="http://schemas.microsoft.com/office/drawing/2014/main" id="{38561BCE-C71C-0746-95AD-427FF8178174}"/>
                  </a:ext>
                </a:extLst>
              </p:cNvPr>
              <p:cNvSpPr/>
              <p:nvPr/>
            </p:nvSpPr>
            <p:spPr>
              <a:xfrm>
                <a:off x="3703345" y="22170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1" name="object 279">
                <a:extLst>
                  <a:ext uri="{FF2B5EF4-FFF2-40B4-BE49-F238E27FC236}">
                    <a16:creationId xmlns:a16="http://schemas.microsoft.com/office/drawing/2014/main" id="{D2339F9D-429D-8E11-5B5B-3961DD7765DB}"/>
                  </a:ext>
                </a:extLst>
              </p:cNvPr>
              <p:cNvSpPr/>
              <p:nvPr/>
            </p:nvSpPr>
            <p:spPr>
              <a:xfrm>
                <a:off x="3711985" y="22170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3" name="object 281">
                <a:extLst>
                  <a:ext uri="{FF2B5EF4-FFF2-40B4-BE49-F238E27FC236}">
                    <a16:creationId xmlns:a16="http://schemas.microsoft.com/office/drawing/2014/main" id="{82179C38-50BE-A114-D041-27CBCE1256A8}"/>
                  </a:ext>
                </a:extLst>
              </p:cNvPr>
              <p:cNvSpPr/>
              <p:nvPr/>
            </p:nvSpPr>
            <p:spPr>
              <a:xfrm>
                <a:off x="3711985" y="22170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5" name="object 283">
                <a:extLst>
                  <a:ext uri="{FF2B5EF4-FFF2-40B4-BE49-F238E27FC236}">
                    <a16:creationId xmlns:a16="http://schemas.microsoft.com/office/drawing/2014/main" id="{0530A4E7-AC2A-032E-5D69-D2BF32CE9DAB}"/>
                  </a:ext>
                </a:extLst>
              </p:cNvPr>
              <p:cNvSpPr/>
              <p:nvPr/>
            </p:nvSpPr>
            <p:spPr>
              <a:xfrm>
                <a:off x="3716231" y="221708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7" name="object 285">
                <a:extLst>
                  <a:ext uri="{FF2B5EF4-FFF2-40B4-BE49-F238E27FC236}">
                    <a16:creationId xmlns:a16="http://schemas.microsoft.com/office/drawing/2014/main" id="{17662EC6-6120-E7AD-3CD5-5AB57FD20040}"/>
                  </a:ext>
                </a:extLst>
              </p:cNvPr>
              <p:cNvSpPr/>
              <p:nvPr/>
            </p:nvSpPr>
            <p:spPr>
              <a:xfrm>
                <a:off x="3746250" y="2250655"/>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8" name="object 286">
                <a:extLst>
                  <a:ext uri="{FF2B5EF4-FFF2-40B4-BE49-F238E27FC236}">
                    <a16:creationId xmlns:a16="http://schemas.microsoft.com/office/drawing/2014/main" id="{669C95E0-1602-A5C5-CB97-92358C03686E}"/>
                  </a:ext>
                </a:extLst>
              </p:cNvPr>
              <p:cNvSpPr/>
              <p:nvPr/>
            </p:nvSpPr>
            <p:spPr>
              <a:xfrm>
                <a:off x="3701734" y="231257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9" name="object 287">
                <a:extLst>
                  <a:ext uri="{FF2B5EF4-FFF2-40B4-BE49-F238E27FC236}">
                    <a16:creationId xmlns:a16="http://schemas.microsoft.com/office/drawing/2014/main" id="{FD10B547-72F0-AF84-A2CB-0091378A391A}"/>
                  </a:ext>
                </a:extLst>
              </p:cNvPr>
              <p:cNvSpPr/>
              <p:nvPr/>
            </p:nvSpPr>
            <p:spPr>
              <a:xfrm>
                <a:off x="3767629" y="2250655"/>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0" name="object 288">
                <a:extLst>
                  <a:ext uri="{FF2B5EF4-FFF2-40B4-BE49-F238E27FC236}">
                    <a16:creationId xmlns:a16="http://schemas.microsoft.com/office/drawing/2014/main" id="{B077395D-01F3-D7E4-777B-77EB378F3D6F}"/>
                  </a:ext>
                </a:extLst>
              </p:cNvPr>
              <p:cNvSpPr/>
              <p:nvPr/>
            </p:nvSpPr>
            <p:spPr>
              <a:xfrm>
                <a:off x="3740393" y="231257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1" name="object 289">
                <a:extLst>
                  <a:ext uri="{FF2B5EF4-FFF2-40B4-BE49-F238E27FC236}">
                    <a16:creationId xmlns:a16="http://schemas.microsoft.com/office/drawing/2014/main" id="{9C918F8C-B4A0-F899-61BD-C589A4BAC780}"/>
                  </a:ext>
                </a:extLst>
              </p:cNvPr>
              <p:cNvSpPr/>
              <p:nvPr/>
            </p:nvSpPr>
            <p:spPr>
              <a:xfrm>
                <a:off x="3806288" y="2250655"/>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2" name="object 290">
                <a:extLst>
                  <a:ext uri="{FF2B5EF4-FFF2-40B4-BE49-F238E27FC236}">
                    <a16:creationId xmlns:a16="http://schemas.microsoft.com/office/drawing/2014/main" id="{7E891F3E-D246-5FBB-48C7-25B4526389FA}"/>
                  </a:ext>
                </a:extLst>
              </p:cNvPr>
              <p:cNvSpPr/>
              <p:nvPr/>
            </p:nvSpPr>
            <p:spPr>
              <a:xfrm>
                <a:off x="3783297" y="2416996"/>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3" name="object 291">
                <a:extLst>
                  <a:ext uri="{FF2B5EF4-FFF2-40B4-BE49-F238E27FC236}">
                    <a16:creationId xmlns:a16="http://schemas.microsoft.com/office/drawing/2014/main" id="{892FEC3D-8FC1-722F-480C-F4C7B0BD23DA}"/>
                  </a:ext>
                </a:extLst>
              </p:cNvPr>
              <p:cNvSpPr/>
              <p:nvPr/>
            </p:nvSpPr>
            <p:spPr>
              <a:xfrm>
                <a:off x="3849190" y="2355082"/>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4" name="object 292">
                <a:extLst>
                  <a:ext uri="{FF2B5EF4-FFF2-40B4-BE49-F238E27FC236}">
                    <a16:creationId xmlns:a16="http://schemas.microsoft.com/office/drawing/2014/main" id="{5041D648-62FA-35DA-A23B-55D238BDAE0F}"/>
                  </a:ext>
                </a:extLst>
              </p:cNvPr>
              <p:cNvSpPr/>
              <p:nvPr/>
            </p:nvSpPr>
            <p:spPr>
              <a:xfrm>
                <a:off x="3826201" y="245222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5" name="object 293">
                <a:extLst>
                  <a:ext uri="{FF2B5EF4-FFF2-40B4-BE49-F238E27FC236}">
                    <a16:creationId xmlns:a16="http://schemas.microsoft.com/office/drawing/2014/main" id="{C9560556-0511-2AC0-B102-C6C403122D30}"/>
                  </a:ext>
                </a:extLst>
              </p:cNvPr>
              <p:cNvSpPr/>
              <p:nvPr/>
            </p:nvSpPr>
            <p:spPr>
              <a:xfrm>
                <a:off x="3892095" y="2390304"/>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6" name="object 294">
                <a:extLst>
                  <a:ext uri="{FF2B5EF4-FFF2-40B4-BE49-F238E27FC236}">
                    <a16:creationId xmlns:a16="http://schemas.microsoft.com/office/drawing/2014/main" id="{3C7E50A3-6A3E-721B-879B-99C04887B5DF}"/>
                  </a:ext>
                </a:extLst>
              </p:cNvPr>
              <p:cNvSpPr/>
              <p:nvPr/>
            </p:nvSpPr>
            <p:spPr>
              <a:xfrm>
                <a:off x="3826201" y="245222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7" name="object 295">
                <a:extLst>
                  <a:ext uri="{FF2B5EF4-FFF2-40B4-BE49-F238E27FC236}">
                    <a16:creationId xmlns:a16="http://schemas.microsoft.com/office/drawing/2014/main" id="{6A00F429-4532-18C6-2873-6675504DA4E2}"/>
                  </a:ext>
                </a:extLst>
              </p:cNvPr>
              <p:cNvSpPr/>
              <p:nvPr/>
            </p:nvSpPr>
            <p:spPr>
              <a:xfrm>
                <a:off x="3892095" y="2390304"/>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8" name="object 296">
                <a:extLst>
                  <a:ext uri="{FF2B5EF4-FFF2-40B4-BE49-F238E27FC236}">
                    <a16:creationId xmlns:a16="http://schemas.microsoft.com/office/drawing/2014/main" id="{C824B515-7E4C-1C0B-A475-E3E5F00279DE}"/>
                  </a:ext>
                </a:extLst>
              </p:cNvPr>
              <p:cNvSpPr/>
              <p:nvPr/>
            </p:nvSpPr>
            <p:spPr>
              <a:xfrm>
                <a:off x="4032083" y="259709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69" name="object 297">
                <a:extLst>
                  <a:ext uri="{FF2B5EF4-FFF2-40B4-BE49-F238E27FC236}">
                    <a16:creationId xmlns:a16="http://schemas.microsoft.com/office/drawing/2014/main" id="{7EABA653-1C72-CE4D-533D-4D39F8D45652}"/>
                  </a:ext>
                </a:extLst>
              </p:cNvPr>
              <p:cNvSpPr/>
              <p:nvPr/>
            </p:nvSpPr>
            <p:spPr>
              <a:xfrm>
                <a:off x="4097976" y="2535184"/>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0" name="object 298">
                <a:extLst>
                  <a:ext uri="{FF2B5EF4-FFF2-40B4-BE49-F238E27FC236}">
                    <a16:creationId xmlns:a16="http://schemas.microsoft.com/office/drawing/2014/main" id="{C94302AB-0EE8-49B3-3340-4031F5198A5C}"/>
                  </a:ext>
                </a:extLst>
              </p:cNvPr>
              <p:cNvSpPr/>
              <p:nvPr/>
            </p:nvSpPr>
            <p:spPr>
              <a:xfrm>
                <a:off x="4096364" y="2633832"/>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1" name="object 299">
                <a:extLst>
                  <a:ext uri="{FF2B5EF4-FFF2-40B4-BE49-F238E27FC236}">
                    <a16:creationId xmlns:a16="http://schemas.microsoft.com/office/drawing/2014/main" id="{22333FAA-553C-AF44-E3D2-FE5CBE14BA6A}"/>
                  </a:ext>
                </a:extLst>
              </p:cNvPr>
              <p:cNvSpPr/>
              <p:nvPr/>
            </p:nvSpPr>
            <p:spPr>
              <a:xfrm>
                <a:off x="4162258" y="2571919"/>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2" name="object 300">
                <a:extLst>
                  <a:ext uri="{FF2B5EF4-FFF2-40B4-BE49-F238E27FC236}">
                    <a16:creationId xmlns:a16="http://schemas.microsoft.com/office/drawing/2014/main" id="{8CE96871-9443-6DD9-B4EC-CFF2EADD011D}"/>
                  </a:ext>
                </a:extLst>
              </p:cNvPr>
              <p:cNvSpPr/>
              <p:nvPr/>
            </p:nvSpPr>
            <p:spPr>
              <a:xfrm>
                <a:off x="4139270" y="2708267"/>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3" name="object 301">
                <a:extLst>
                  <a:ext uri="{FF2B5EF4-FFF2-40B4-BE49-F238E27FC236}">
                    <a16:creationId xmlns:a16="http://schemas.microsoft.com/office/drawing/2014/main" id="{A7BA171E-5C7D-1C56-4B72-365733C7DE67}"/>
                  </a:ext>
                </a:extLst>
              </p:cNvPr>
              <p:cNvSpPr/>
              <p:nvPr/>
            </p:nvSpPr>
            <p:spPr>
              <a:xfrm>
                <a:off x="4205163" y="2646353"/>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4" name="object 302">
                <a:extLst>
                  <a:ext uri="{FF2B5EF4-FFF2-40B4-BE49-F238E27FC236}">
                    <a16:creationId xmlns:a16="http://schemas.microsoft.com/office/drawing/2014/main" id="{56D84B24-76DE-33D1-43D1-4098A2FF7050}"/>
                  </a:ext>
                </a:extLst>
              </p:cNvPr>
              <p:cNvSpPr/>
              <p:nvPr/>
            </p:nvSpPr>
            <p:spPr>
              <a:xfrm>
                <a:off x="4216440" y="2746102"/>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5" name="object 303">
                <a:extLst>
                  <a:ext uri="{FF2B5EF4-FFF2-40B4-BE49-F238E27FC236}">
                    <a16:creationId xmlns:a16="http://schemas.microsoft.com/office/drawing/2014/main" id="{BF231CF3-C53A-1D04-484D-14DBFED8C7CD}"/>
                  </a:ext>
                </a:extLst>
              </p:cNvPr>
              <p:cNvSpPr/>
              <p:nvPr/>
            </p:nvSpPr>
            <p:spPr>
              <a:xfrm>
                <a:off x="4282331" y="2684189"/>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6" name="object 304">
                <a:extLst>
                  <a:ext uri="{FF2B5EF4-FFF2-40B4-BE49-F238E27FC236}">
                    <a16:creationId xmlns:a16="http://schemas.microsoft.com/office/drawing/2014/main" id="{C7CC1127-7C95-E0DC-2CD1-7A9A11904D6C}"/>
                  </a:ext>
                </a:extLst>
              </p:cNvPr>
              <p:cNvSpPr/>
              <p:nvPr/>
            </p:nvSpPr>
            <p:spPr>
              <a:xfrm>
                <a:off x="4242211" y="278449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77" name="object 305">
                <a:extLst>
                  <a:ext uri="{FF2B5EF4-FFF2-40B4-BE49-F238E27FC236}">
                    <a16:creationId xmlns:a16="http://schemas.microsoft.com/office/drawing/2014/main" id="{7646CAD1-53B7-2651-E5D9-2B6B970348AE}"/>
                  </a:ext>
                </a:extLst>
              </p:cNvPr>
              <p:cNvSpPr/>
              <p:nvPr/>
            </p:nvSpPr>
            <p:spPr>
              <a:xfrm>
                <a:off x="4308104" y="2722577"/>
                <a:ext cx="0" cy="124013"/>
              </a:xfrm>
              <a:custGeom>
                <a:avLst/>
                <a:gdLst/>
                <a:ahLst/>
                <a:cxnLst/>
                <a:rect l="l" t="t" r="r" b="b"/>
                <a:pathLst>
                  <a:path h="84455">
                    <a:moveTo>
                      <a:pt x="0" y="0"/>
                    </a:moveTo>
                    <a:lnTo>
                      <a:pt x="0" y="84328"/>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grpSp>
      </p:grpSp>
      <p:sp>
        <p:nvSpPr>
          <p:cNvPr id="606" name="object 34">
            <a:extLst>
              <a:ext uri="{FF2B5EF4-FFF2-40B4-BE49-F238E27FC236}">
                <a16:creationId xmlns:a16="http://schemas.microsoft.com/office/drawing/2014/main" id="{31E6CE62-23F6-EDF3-5D57-21471BE2BEA4}"/>
              </a:ext>
            </a:extLst>
          </p:cNvPr>
          <p:cNvSpPr/>
          <p:nvPr/>
        </p:nvSpPr>
        <p:spPr>
          <a:xfrm>
            <a:off x="2977023" y="1819320"/>
            <a:ext cx="132405" cy="0"/>
          </a:xfrm>
          <a:custGeom>
            <a:avLst/>
            <a:gdLst/>
            <a:ahLst/>
            <a:cxnLst/>
            <a:rect l="l" t="t" r="r" b="b"/>
            <a:pathLst>
              <a:path w="90169">
                <a:moveTo>
                  <a:pt x="0" y="0"/>
                </a:moveTo>
                <a:lnTo>
                  <a:pt x="89763"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856" name="object 284">
            <a:extLst>
              <a:ext uri="{FF2B5EF4-FFF2-40B4-BE49-F238E27FC236}">
                <a16:creationId xmlns:a16="http://schemas.microsoft.com/office/drawing/2014/main" id="{3F4F685C-3A9F-3CC9-DCDF-1020DF00F548}"/>
              </a:ext>
            </a:extLst>
          </p:cNvPr>
          <p:cNvSpPr/>
          <p:nvPr/>
        </p:nvSpPr>
        <p:spPr>
          <a:xfrm>
            <a:off x="3680358" y="2312570"/>
            <a:ext cx="132405" cy="0"/>
          </a:xfrm>
          <a:custGeom>
            <a:avLst/>
            <a:gdLst/>
            <a:ahLst/>
            <a:cxnLst/>
            <a:rect l="l" t="t" r="r" b="b"/>
            <a:pathLst>
              <a:path w="90169">
                <a:moveTo>
                  <a:pt x="0" y="0"/>
                </a:moveTo>
                <a:lnTo>
                  <a:pt x="89750" y="0"/>
                </a:lnTo>
              </a:path>
            </a:pathLst>
          </a:custGeom>
          <a:ln w="13208">
            <a:solidFill>
              <a:schemeClr val="accent1"/>
            </a:solidFill>
          </a:ln>
        </p:spPr>
        <p:txBody>
          <a:bodyPr wrap="square" lIns="0" tIns="0" rIns="0" bIns="0" rtlCol="0"/>
          <a:lstStyle/>
          <a:p>
            <a:endParaRPr sz="2160" dirty="0">
              <a:solidFill>
                <a:schemeClr val="bg1"/>
              </a:solidFill>
              <a:latin typeface="+mn-lt"/>
            </a:endParaRPr>
          </a:p>
        </p:txBody>
      </p:sp>
      <p:sp>
        <p:nvSpPr>
          <p:cNvPr id="958" name="object 386">
            <a:extLst>
              <a:ext uri="{FF2B5EF4-FFF2-40B4-BE49-F238E27FC236}">
                <a16:creationId xmlns:a16="http://schemas.microsoft.com/office/drawing/2014/main" id="{8061297D-6977-40C2-F56A-29D08F672AC7}"/>
              </a:ext>
            </a:extLst>
          </p:cNvPr>
          <p:cNvSpPr/>
          <p:nvPr/>
        </p:nvSpPr>
        <p:spPr>
          <a:xfrm>
            <a:off x="2831206" y="157771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59" name="object 387">
            <a:extLst>
              <a:ext uri="{FF2B5EF4-FFF2-40B4-BE49-F238E27FC236}">
                <a16:creationId xmlns:a16="http://schemas.microsoft.com/office/drawing/2014/main" id="{45500122-79D4-B307-E435-17D273D2F3CC}"/>
              </a:ext>
            </a:extLst>
          </p:cNvPr>
          <p:cNvSpPr/>
          <p:nvPr/>
        </p:nvSpPr>
        <p:spPr>
          <a:xfrm>
            <a:off x="2897101" y="1515806"/>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964" name="object 392">
            <a:extLst>
              <a:ext uri="{FF2B5EF4-FFF2-40B4-BE49-F238E27FC236}">
                <a16:creationId xmlns:a16="http://schemas.microsoft.com/office/drawing/2014/main" id="{7A987C42-8567-047C-CE21-B2F9D841EE9D}"/>
              </a:ext>
            </a:extLst>
          </p:cNvPr>
          <p:cNvSpPr/>
          <p:nvPr/>
        </p:nvSpPr>
        <p:spPr>
          <a:xfrm>
            <a:off x="2921277" y="1619683"/>
            <a:ext cx="132405" cy="0"/>
          </a:xfrm>
          <a:custGeom>
            <a:avLst/>
            <a:gdLst/>
            <a:ahLst/>
            <a:cxnLst/>
            <a:rect l="l" t="t" r="r" b="b"/>
            <a:pathLst>
              <a:path w="90169">
                <a:moveTo>
                  <a:pt x="0" y="0"/>
                </a:moveTo>
                <a:lnTo>
                  <a:pt x="89738"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39" name="object 467">
            <a:extLst>
              <a:ext uri="{FF2B5EF4-FFF2-40B4-BE49-F238E27FC236}">
                <a16:creationId xmlns:a16="http://schemas.microsoft.com/office/drawing/2014/main" id="{2A0EAA1A-E77F-29FA-5318-B8ECB6BEAA7E}"/>
              </a:ext>
            </a:extLst>
          </p:cNvPr>
          <p:cNvSpPr/>
          <p:nvPr/>
        </p:nvSpPr>
        <p:spPr>
          <a:xfrm>
            <a:off x="3171511" y="1741033"/>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1" name="object 469">
            <a:extLst>
              <a:ext uri="{FF2B5EF4-FFF2-40B4-BE49-F238E27FC236}">
                <a16:creationId xmlns:a16="http://schemas.microsoft.com/office/drawing/2014/main" id="{79B17171-4A8F-A1F1-553F-580A5B9FE747}"/>
              </a:ext>
            </a:extLst>
          </p:cNvPr>
          <p:cNvSpPr/>
          <p:nvPr/>
        </p:nvSpPr>
        <p:spPr>
          <a:xfrm>
            <a:off x="3171511" y="1741033"/>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3" name="object 471">
            <a:extLst>
              <a:ext uri="{FF2B5EF4-FFF2-40B4-BE49-F238E27FC236}">
                <a16:creationId xmlns:a16="http://schemas.microsoft.com/office/drawing/2014/main" id="{4D827D6E-A992-295A-C7C6-A9191673625C}"/>
              </a:ext>
            </a:extLst>
          </p:cNvPr>
          <p:cNvSpPr/>
          <p:nvPr/>
        </p:nvSpPr>
        <p:spPr>
          <a:xfrm>
            <a:off x="3188789" y="1774330"/>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5" name="object 473">
            <a:extLst>
              <a:ext uri="{FF2B5EF4-FFF2-40B4-BE49-F238E27FC236}">
                <a16:creationId xmlns:a16="http://schemas.microsoft.com/office/drawing/2014/main" id="{8683CF3B-34C0-89E0-41C4-9DE6FFEA069F}"/>
              </a:ext>
            </a:extLst>
          </p:cNvPr>
          <p:cNvSpPr/>
          <p:nvPr/>
        </p:nvSpPr>
        <p:spPr>
          <a:xfrm>
            <a:off x="3193036"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7" name="object 475">
            <a:extLst>
              <a:ext uri="{FF2B5EF4-FFF2-40B4-BE49-F238E27FC236}">
                <a16:creationId xmlns:a16="http://schemas.microsoft.com/office/drawing/2014/main" id="{642AEDDE-2CB5-E851-BBDE-05CA0D056F10}"/>
              </a:ext>
            </a:extLst>
          </p:cNvPr>
          <p:cNvSpPr/>
          <p:nvPr/>
        </p:nvSpPr>
        <p:spPr>
          <a:xfrm>
            <a:off x="3193036"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49" name="object 477">
            <a:extLst>
              <a:ext uri="{FF2B5EF4-FFF2-40B4-BE49-F238E27FC236}">
                <a16:creationId xmlns:a16="http://schemas.microsoft.com/office/drawing/2014/main" id="{F49D6D6D-C0CC-9FA4-B0A7-8EFD4CF2BB24}"/>
              </a:ext>
            </a:extLst>
          </p:cNvPr>
          <p:cNvSpPr/>
          <p:nvPr/>
        </p:nvSpPr>
        <p:spPr>
          <a:xfrm>
            <a:off x="3193036"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1" name="object 479">
            <a:extLst>
              <a:ext uri="{FF2B5EF4-FFF2-40B4-BE49-F238E27FC236}">
                <a16:creationId xmlns:a16="http://schemas.microsoft.com/office/drawing/2014/main" id="{72CB2C73-B760-4A3A-D724-0FFB0E999C92}"/>
              </a:ext>
            </a:extLst>
          </p:cNvPr>
          <p:cNvSpPr/>
          <p:nvPr/>
        </p:nvSpPr>
        <p:spPr>
          <a:xfrm>
            <a:off x="3193036"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3" name="object 481">
            <a:extLst>
              <a:ext uri="{FF2B5EF4-FFF2-40B4-BE49-F238E27FC236}">
                <a16:creationId xmlns:a16="http://schemas.microsoft.com/office/drawing/2014/main" id="{B0E76806-56CA-EEB9-798D-5FAD3C284150}"/>
              </a:ext>
            </a:extLst>
          </p:cNvPr>
          <p:cNvSpPr/>
          <p:nvPr/>
        </p:nvSpPr>
        <p:spPr>
          <a:xfrm>
            <a:off x="3197283"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5" name="object 483">
            <a:extLst>
              <a:ext uri="{FF2B5EF4-FFF2-40B4-BE49-F238E27FC236}">
                <a16:creationId xmlns:a16="http://schemas.microsoft.com/office/drawing/2014/main" id="{7F132163-6D0B-A2A4-5E54-74EE52D1D951}"/>
              </a:ext>
            </a:extLst>
          </p:cNvPr>
          <p:cNvSpPr/>
          <p:nvPr/>
        </p:nvSpPr>
        <p:spPr>
          <a:xfrm>
            <a:off x="3197283"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7" name="object 485">
            <a:extLst>
              <a:ext uri="{FF2B5EF4-FFF2-40B4-BE49-F238E27FC236}">
                <a16:creationId xmlns:a16="http://schemas.microsoft.com/office/drawing/2014/main" id="{DEC88DE8-AE41-73F3-D774-50C8FC522385}"/>
              </a:ext>
            </a:extLst>
          </p:cNvPr>
          <p:cNvSpPr/>
          <p:nvPr/>
        </p:nvSpPr>
        <p:spPr>
          <a:xfrm>
            <a:off x="3205921"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59" name="object 487">
            <a:extLst>
              <a:ext uri="{FF2B5EF4-FFF2-40B4-BE49-F238E27FC236}">
                <a16:creationId xmlns:a16="http://schemas.microsoft.com/office/drawing/2014/main" id="{50626438-DAC3-E349-B33F-01B179A3664B}"/>
              </a:ext>
            </a:extLst>
          </p:cNvPr>
          <p:cNvSpPr/>
          <p:nvPr/>
        </p:nvSpPr>
        <p:spPr>
          <a:xfrm>
            <a:off x="3210170" y="179111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0" name="object 488">
            <a:extLst>
              <a:ext uri="{FF2B5EF4-FFF2-40B4-BE49-F238E27FC236}">
                <a16:creationId xmlns:a16="http://schemas.microsoft.com/office/drawing/2014/main" id="{99EE199F-3378-B15F-0765-87751D7E8081}"/>
              </a:ext>
            </a:extLst>
          </p:cNvPr>
          <p:cNvSpPr/>
          <p:nvPr/>
        </p:nvSpPr>
        <p:spPr>
          <a:xfrm>
            <a:off x="3148520"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1" name="object 489">
            <a:extLst>
              <a:ext uri="{FF2B5EF4-FFF2-40B4-BE49-F238E27FC236}">
                <a16:creationId xmlns:a16="http://schemas.microsoft.com/office/drawing/2014/main" id="{28AAB52F-F793-58DE-FDCC-0CCEB85F748B}"/>
              </a:ext>
            </a:extLst>
          </p:cNvPr>
          <p:cNvSpPr/>
          <p:nvPr/>
        </p:nvSpPr>
        <p:spPr>
          <a:xfrm>
            <a:off x="3214416"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2" name="object 490">
            <a:extLst>
              <a:ext uri="{FF2B5EF4-FFF2-40B4-BE49-F238E27FC236}">
                <a16:creationId xmlns:a16="http://schemas.microsoft.com/office/drawing/2014/main" id="{1DA9D01C-3140-63AA-4C36-FE93CC36903D}"/>
              </a:ext>
            </a:extLst>
          </p:cNvPr>
          <p:cNvSpPr/>
          <p:nvPr/>
        </p:nvSpPr>
        <p:spPr>
          <a:xfrm>
            <a:off x="3152914"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3" name="object 491">
            <a:extLst>
              <a:ext uri="{FF2B5EF4-FFF2-40B4-BE49-F238E27FC236}">
                <a16:creationId xmlns:a16="http://schemas.microsoft.com/office/drawing/2014/main" id="{DD9DC7BB-5A85-FFE0-12A8-A105AA927D85}"/>
              </a:ext>
            </a:extLst>
          </p:cNvPr>
          <p:cNvSpPr/>
          <p:nvPr/>
        </p:nvSpPr>
        <p:spPr>
          <a:xfrm>
            <a:off x="3218807"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4" name="object 492">
            <a:extLst>
              <a:ext uri="{FF2B5EF4-FFF2-40B4-BE49-F238E27FC236}">
                <a16:creationId xmlns:a16="http://schemas.microsoft.com/office/drawing/2014/main" id="{DF98E0AC-FD41-B038-6E31-083452D41AB5}"/>
              </a:ext>
            </a:extLst>
          </p:cNvPr>
          <p:cNvSpPr/>
          <p:nvPr/>
        </p:nvSpPr>
        <p:spPr>
          <a:xfrm>
            <a:off x="3152914"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5" name="object 493">
            <a:extLst>
              <a:ext uri="{FF2B5EF4-FFF2-40B4-BE49-F238E27FC236}">
                <a16:creationId xmlns:a16="http://schemas.microsoft.com/office/drawing/2014/main" id="{8AFCF900-2F5C-935B-78F6-EF5C34DA10D0}"/>
              </a:ext>
            </a:extLst>
          </p:cNvPr>
          <p:cNvSpPr/>
          <p:nvPr/>
        </p:nvSpPr>
        <p:spPr>
          <a:xfrm>
            <a:off x="3218807"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6" name="object 494">
            <a:extLst>
              <a:ext uri="{FF2B5EF4-FFF2-40B4-BE49-F238E27FC236}">
                <a16:creationId xmlns:a16="http://schemas.microsoft.com/office/drawing/2014/main" id="{2CC49A3D-6F87-EF9B-7BA8-3D27797D7347}"/>
              </a:ext>
            </a:extLst>
          </p:cNvPr>
          <p:cNvSpPr/>
          <p:nvPr/>
        </p:nvSpPr>
        <p:spPr>
          <a:xfrm>
            <a:off x="3157161"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7" name="object 495">
            <a:extLst>
              <a:ext uri="{FF2B5EF4-FFF2-40B4-BE49-F238E27FC236}">
                <a16:creationId xmlns:a16="http://schemas.microsoft.com/office/drawing/2014/main" id="{C66DC7E9-7C47-418A-741E-0CC8B57E72FA}"/>
              </a:ext>
            </a:extLst>
          </p:cNvPr>
          <p:cNvSpPr/>
          <p:nvPr/>
        </p:nvSpPr>
        <p:spPr>
          <a:xfrm>
            <a:off x="3223053"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8" name="object 496">
            <a:extLst>
              <a:ext uri="{FF2B5EF4-FFF2-40B4-BE49-F238E27FC236}">
                <a16:creationId xmlns:a16="http://schemas.microsoft.com/office/drawing/2014/main" id="{EABFC649-B674-DCE5-0DA9-8D8227988FE6}"/>
              </a:ext>
            </a:extLst>
          </p:cNvPr>
          <p:cNvSpPr/>
          <p:nvPr/>
        </p:nvSpPr>
        <p:spPr>
          <a:xfrm>
            <a:off x="3157161"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69" name="object 497">
            <a:extLst>
              <a:ext uri="{FF2B5EF4-FFF2-40B4-BE49-F238E27FC236}">
                <a16:creationId xmlns:a16="http://schemas.microsoft.com/office/drawing/2014/main" id="{1FE06243-A5EB-2304-3E38-71CDB0BF1987}"/>
              </a:ext>
            </a:extLst>
          </p:cNvPr>
          <p:cNvSpPr/>
          <p:nvPr/>
        </p:nvSpPr>
        <p:spPr>
          <a:xfrm>
            <a:off x="3223053"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0" name="object 498">
            <a:extLst>
              <a:ext uri="{FF2B5EF4-FFF2-40B4-BE49-F238E27FC236}">
                <a16:creationId xmlns:a16="http://schemas.microsoft.com/office/drawing/2014/main" id="{6A1AAB59-2A4E-8C7E-C79D-FCD821846521}"/>
              </a:ext>
            </a:extLst>
          </p:cNvPr>
          <p:cNvSpPr/>
          <p:nvPr/>
        </p:nvSpPr>
        <p:spPr>
          <a:xfrm>
            <a:off x="3165654"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1" name="object 499">
            <a:extLst>
              <a:ext uri="{FF2B5EF4-FFF2-40B4-BE49-F238E27FC236}">
                <a16:creationId xmlns:a16="http://schemas.microsoft.com/office/drawing/2014/main" id="{FA17D88C-575B-2B4D-33A4-335F804ABE64}"/>
              </a:ext>
            </a:extLst>
          </p:cNvPr>
          <p:cNvSpPr/>
          <p:nvPr/>
        </p:nvSpPr>
        <p:spPr>
          <a:xfrm>
            <a:off x="3231547"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2" name="object 500">
            <a:extLst>
              <a:ext uri="{FF2B5EF4-FFF2-40B4-BE49-F238E27FC236}">
                <a16:creationId xmlns:a16="http://schemas.microsoft.com/office/drawing/2014/main" id="{CC83E9D4-2ECA-6DEF-47B3-E1F089BDA424}"/>
              </a:ext>
            </a:extLst>
          </p:cNvPr>
          <p:cNvSpPr/>
          <p:nvPr/>
        </p:nvSpPr>
        <p:spPr>
          <a:xfrm>
            <a:off x="3165654" y="187036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3" name="object 501">
            <a:extLst>
              <a:ext uri="{FF2B5EF4-FFF2-40B4-BE49-F238E27FC236}">
                <a16:creationId xmlns:a16="http://schemas.microsoft.com/office/drawing/2014/main" id="{6D610846-4684-C591-0DD5-658FDEAB3CE4}"/>
              </a:ext>
            </a:extLst>
          </p:cNvPr>
          <p:cNvSpPr/>
          <p:nvPr/>
        </p:nvSpPr>
        <p:spPr>
          <a:xfrm>
            <a:off x="3231547" y="1808451"/>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4" name="object 502">
            <a:extLst>
              <a:ext uri="{FF2B5EF4-FFF2-40B4-BE49-F238E27FC236}">
                <a16:creationId xmlns:a16="http://schemas.microsoft.com/office/drawing/2014/main" id="{60ED13EF-1C45-A754-8E8A-2456CFA19897}"/>
              </a:ext>
            </a:extLst>
          </p:cNvPr>
          <p:cNvSpPr/>
          <p:nvPr/>
        </p:nvSpPr>
        <p:spPr>
          <a:xfrm>
            <a:off x="3174294" y="190668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5" name="object 503">
            <a:extLst>
              <a:ext uri="{FF2B5EF4-FFF2-40B4-BE49-F238E27FC236}">
                <a16:creationId xmlns:a16="http://schemas.microsoft.com/office/drawing/2014/main" id="{783224B2-3466-7044-52E7-F2ABAE5FBA62}"/>
              </a:ext>
            </a:extLst>
          </p:cNvPr>
          <p:cNvSpPr/>
          <p:nvPr/>
        </p:nvSpPr>
        <p:spPr>
          <a:xfrm>
            <a:off x="3240187" y="184477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6" name="object 504">
            <a:extLst>
              <a:ext uri="{FF2B5EF4-FFF2-40B4-BE49-F238E27FC236}">
                <a16:creationId xmlns:a16="http://schemas.microsoft.com/office/drawing/2014/main" id="{CAD2A2F6-984C-4C18-09D5-BF5DB5273CA5}"/>
              </a:ext>
            </a:extLst>
          </p:cNvPr>
          <p:cNvSpPr/>
          <p:nvPr/>
        </p:nvSpPr>
        <p:spPr>
          <a:xfrm>
            <a:off x="3182933" y="190668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7" name="object 505">
            <a:extLst>
              <a:ext uri="{FF2B5EF4-FFF2-40B4-BE49-F238E27FC236}">
                <a16:creationId xmlns:a16="http://schemas.microsoft.com/office/drawing/2014/main" id="{051FA661-374B-1525-4716-49BF474B9916}"/>
              </a:ext>
            </a:extLst>
          </p:cNvPr>
          <p:cNvSpPr/>
          <p:nvPr/>
        </p:nvSpPr>
        <p:spPr>
          <a:xfrm>
            <a:off x="3248826" y="1844775"/>
            <a:ext cx="0" cy="124013"/>
          </a:xfrm>
          <a:custGeom>
            <a:avLst/>
            <a:gdLst/>
            <a:ahLst/>
            <a:cxnLst/>
            <a:rect l="l" t="t" r="r" b="b"/>
            <a:pathLst>
              <a:path h="84454">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8" name="object 506">
            <a:extLst>
              <a:ext uri="{FF2B5EF4-FFF2-40B4-BE49-F238E27FC236}">
                <a16:creationId xmlns:a16="http://schemas.microsoft.com/office/drawing/2014/main" id="{9042F3BA-3898-4839-95B0-86D0365C8952}"/>
              </a:ext>
            </a:extLst>
          </p:cNvPr>
          <p:cNvSpPr/>
          <p:nvPr/>
        </p:nvSpPr>
        <p:spPr>
          <a:xfrm>
            <a:off x="3191425" y="19249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79" name="object 507">
            <a:extLst>
              <a:ext uri="{FF2B5EF4-FFF2-40B4-BE49-F238E27FC236}">
                <a16:creationId xmlns:a16="http://schemas.microsoft.com/office/drawing/2014/main" id="{4DE3500E-CC3C-F52E-B22A-C5C99F3818EB}"/>
              </a:ext>
            </a:extLst>
          </p:cNvPr>
          <p:cNvSpPr/>
          <p:nvPr/>
        </p:nvSpPr>
        <p:spPr>
          <a:xfrm>
            <a:off x="3257318" y="18630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0" name="object 508">
            <a:extLst>
              <a:ext uri="{FF2B5EF4-FFF2-40B4-BE49-F238E27FC236}">
                <a16:creationId xmlns:a16="http://schemas.microsoft.com/office/drawing/2014/main" id="{61EC1DD0-F169-31D1-89E2-C1488C58BE54}"/>
              </a:ext>
            </a:extLst>
          </p:cNvPr>
          <p:cNvSpPr/>
          <p:nvPr/>
        </p:nvSpPr>
        <p:spPr>
          <a:xfrm>
            <a:off x="3191425" y="19249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1" name="object 509">
            <a:extLst>
              <a:ext uri="{FF2B5EF4-FFF2-40B4-BE49-F238E27FC236}">
                <a16:creationId xmlns:a16="http://schemas.microsoft.com/office/drawing/2014/main" id="{D39CAEB0-C787-A590-C461-7C4CBD8CDC9C}"/>
              </a:ext>
            </a:extLst>
          </p:cNvPr>
          <p:cNvSpPr/>
          <p:nvPr/>
        </p:nvSpPr>
        <p:spPr>
          <a:xfrm>
            <a:off x="3257318" y="18630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2" name="object 510">
            <a:extLst>
              <a:ext uri="{FF2B5EF4-FFF2-40B4-BE49-F238E27FC236}">
                <a16:creationId xmlns:a16="http://schemas.microsoft.com/office/drawing/2014/main" id="{27155626-04ED-C19C-19CF-0D5AC5450342}"/>
              </a:ext>
            </a:extLst>
          </p:cNvPr>
          <p:cNvSpPr/>
          <p:nvPr/>
        </p:nvSpPr>
        <p:spPr>
          <a:xfrm>
            <a:off x="3200066" y="19249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3" name="object 511">
            <a:extLst>
              <a:ext uri="{FF2B5EF4-FFF2-40B4-BE49-F238E27FC236}">
                <a16:creationId xmlns:a16="http://schemas.microsoft.com/office/drawing/2014/main" id="{19520040-A589-04D9-9412-AB1F4CAF2964}"/>
              </a:ext>
            </a:extLst>
          </p:cNvPr>
          <p:cNvSpPr/>
          <p:nvPr/>
        </p:nvSpPr>
        <p:spPr>
          <a:xfrm>
            <a:off x="3265958" y="18630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4" name="object 512">
            <a:extLst>
              <a:ext uri="{FF2B5EF4-FFF2-40B4-BE49-F238E27FC236}">
                <a16:creationId xmlns:a16="http://schemas.microsoft.com/office/drawing/2014/main" id="{5CA18A64-FFA9-39BD-D3BF-B482B25BD7EF}"/>
              </a:ext>
            </a:extLst>
          </p:cNvPr>
          <p:cNvSpPr/>
          <p:nvPr/>
        </p:nvSpPr>
        <p:spPr>
          <a:xfrm>
            <a:off x="3217196" y="194356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5" name="object 513">
            <a:extLst>
              <a:ext uri="{FF2B5EF4-FFF2-40B4-BE49-F238E27FC236}">
                <a16:creationId xmlns:a16="http://schemas.microsoft.com/office/drawing/2014/main" id="{2FEE09A7-15E1-32FB-0C48-00650AFB584B}"/>
              </a:ext>
            </a:extLst>
          </p:cNvPr>
          <p:cNvSpPr/>
          <p:nvPr/>
        </p:nvSpPr>
        <p:spPr>
          <a:xfrm>
            <a:off x="3283092" y="188164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6" name="object 514">
            <a:extLst>
              <a:ext uri="{FF2B5EF4-FFF2-40B4-BE49-F238E27FC236}">
                <a16:creationId xmlns:a16="http://schemas.microsoft.com/office/drawing/2014/main" id="{4CB3F780-7216-B9B3-6A87-D1B121CA5F0D}"/>
              </a:ext>
            </a:extLst>
          </p:cNvPr>
          <p:cNvSpPr/>
          <p:nvPr/>
        </p:nvSpPr>
        <p:spPr>
          <a:xfrm>
            <a:off x="3221444" y="19622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7" name="object 515">
            <a:extLst>
              <a:ext uri="{FF2B5EF4-FFF2-40B4-BE49-F238E27FC236}">
                <a16:creationId xmlns:a16="http://schemas.microsoft.com/office/drawing/2014/main" id="{7C76D612-E7D6-1809-CE28-4F9245128EB5}"/>
              </a:ext>
            </a:extLst>
          </p:cNvPr>
          <p:cNvSpPr/>
          <p:nvPr/>
        </p:nvSpPr>
        <p:spPr>
          <a:xfrm>
            <a:off x="3287337" y="190036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8" name="object 516">
            <a:extLst>
              <a:ext uri="{FF2B5EF4-FFF2-40B4-BE49-F238E27FC236}">
                <a16:creationId xmlns:a16="http://schemas.microsoft.com/office/drawing/2014/main" id="{256F70C1-0DB5-8009-3061-DB1B2A2ED252}"/>
              </a:ext>
            </a:extLst>
          </p:cNvPr>
          <p:cNvSpPr/>
          <p:nvPr/>
        </p:nvSpPr>
        <p:spPr>
          <a:xfrm>
            <a:off x="3225836" y="19622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89" name="object 517">
            <a:extLst>
              <a:ext uri="{FF2B5EF4-FFF2-40B4-BE49-F238E27FC236}">
                <a16:creationId xmlns:a16="http://schemas.microsoft.com/office/drawing/2014/main" id="{1AAC6F7B-AD98-E766-6501-D9332B1116A4}"/>
              </a:ext>
            </a:extLst>
          </p:cNvPr>
          <p:cNvSpPr/>
          <p:nvPr/>
        </p:nvSpPr>
        <p:spPr>
          <a:xfrm>
            <a:off x="3291731" y="190036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0" name="object 518">
            <a:extLst>
              <a:ext uri="{FF2B5EF4-FFF2-40B4-BE49-F238E27FC236}">
                <a16:creationId xmlns:a16="http://schemas.microsoft.com/office/drawing/2014/main" id="{6CDE3420-F3A2-9C3A-FC6F-D84516AED95D}"/>
              </a:ext>
            </a:extLst>
          </p:cNvPr>
          <p:cNvSpPr/>
          <p:nvPr/>
        </p:nvSpPr>
        <p:spPr>
          <a:xfrm>
            <a:off x="3225836" y="19622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1" name="object 519">
            <a:extLst>
              <a:ext uri="{FF2B5EF4-FFF2-40B4-BE49-F238E27FC236}">
                <a16:creationId xmlns:a16="http://schemas.microsoft.com/office/drawing/2014/main" id="{B996318A-7553-5D96-91F9-BF7D7F5A4C86}"/>
              </a:ext>
            </a:extLst>
          </p:cNvPr>
          <p:cNvSpPr/>
          <p:nvPr/>
        </p:nvSpPr>
        <p:spPr>
          <a:xfrm>
            <a:off x="3291731" y="190036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2" name="object 520">
            <a:extLst>
              <a:ext uri="{FF2B5EF4-FFF2-40B4-BE49-F238E27FC236}">
                <a16:creationId xmlns:a16="http://schemas.microsoft.com/office/drawing/2014/main" id="{7CBDDA7F-A5D4-E428-AB7B-D31B2848ACC7}"/>
              </a:ext>
            </a:extLst>
          </p:cNvPr>
          <p:cNvSpPr/>
          <p:nvPr/>
        </p:nvSpPr>
        <p:spPr>
          <a:xfrm>
            <a:off x="3230083" y="19622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3" name="object 521">
            <a:extLst>
              <a:ext uri="{FF2B5EF4-FFF2-40B4-BE49-F238E27FC236}">
                <a16:creationId xmlns:a16="http://schemas.microsoft.com/office/drawing/2014/main" id="{79FEBC91-7C94-C89C-2117-8B3871D13986}"/>
              </a:ext>
            </a:extLst>
          </p:cNvPr>
          <p:cNvSpPr/>
          <p:nvPr/>
        </p:nvSpPr>
        <p:spPr>
          <a:xfrm>
            <a:off x="3295976" y="190036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4" name="object 522">
            <a:extLst>
              <a:ext uri="{FF2B5EF4-FFF2-40B4-BE49-F238E27FC236}">
                <a16:creationId xmlns:a16="http://schemas.microsoft.com/office/drawing/2014/main" id="{85CF1835-383C-4F07-23FE-F41D2A939EB8}"/>
              </a:ext>
            </a:extLst>
          </p:cNvPr>
          <p:cNvSpPr/>
          <p:nvPr/>
        </p:nvSpPr>
        <p:spPr>
          <a:xfrm>
            <a:off x="3234331" y="19622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5" name="object 523">
            <a:extLst>
              <a:ext uri="{FF2B5EF4-FFF2-40B4-BE49-F238E27FC236}">
                <a16:creationId xmlns:a16="http://schemas.microsoft.com/office/drawing/2014/main" id="{E2EF6F9B-C97B-2250-6033-9093F8A6B79A}"/>
              </a:ext>
            </a:extLst>
          </p:cNvPr>
          <p:cNvSpPr/>
          <p:nvPr/>
        </p:nvSpPr>
        <p:spPr>
          <a:xfrm>
            <a:off x="3300222" y="190036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6" name="object 524">
            <a:extLst>
              <a:ext uri="{FF2B5EF4-FFF2-40B4-BE49-F238E27FC236}">
                <a16:creationId xmlns:a16="http://schemas.microsoft.com/office/drawing/2014/main" id="{56704F7C-15BC-035C-BE62-7C66D140D241}"/>
              </a:ext>
            </a:extLst>
          </p:cNvPr>
          <p:cNvSpPr/>
          <p:nvPr/>
        </p:nvSpPr>
        <p:spPr>
          <a:xfrm>
            <a:off x="3238578"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7" name="object 525">
            <a:extLst>
              <a:ext uri="{FF2B5EF4-FFF2-40B4-BE49-F238E27FC236}">
                <a16:creationId xmlns:a16="http://schemas.microsoft.com/office/drawing/2014/main" id="{9E5B78AD-5680-5D44-AD46-25C56E440D6B}"/>
              </a:ext>
            </a:extLst>
          </p:cNvPr>
          <p:cNvSpPr/>
          <p:nvPr/>
        </p:nvSpPr>
        <p:spPr>
          <a:xfrm>
            <a:off x="3304469"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8" name="object 526">
            <a:extLst>
              <a:ext uri="{FF2B5EF4-FFF2-40B4-BE49-F238E27FC236}">
                <a16:creationId xmlns:a16="http://schemas.microsoft.com/office/drawing/2014/main" id="{261A4535-9D36-0DC6-1F8E-6DF5E577FDF5}"/>
              </a:ext>
            </a:extLst>
          </p:cNvPr>
          <p:cNvSpPr/>
          <p:nvPr/>
        </p:nvSpPr>
        <p:spPr>
          <a:xfrm>
            <a:off x="3242969"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599" name="object 527">
            <a:extLst>
              <a:ext uri="{FF2B5EF4-FFF2-40B4-BE49-F238E27FC236}">
                <a16:creationId xmlns:a16="http://schemas.microsoft.com/office/drawing/2014/main" id="{6A1D2BE5-0ABC-FB6E-2A34-85A05A9ABC54}"/>
              </a:ext>
            </a:extLst>
          </p:cNvPr>
          <p:cNvSpPr/>
          <p:nvPr/>
        </p:nvSpPr>
        <p:spPr>
          <a:xfrm>
            <a:off x="3308863"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0" name="object 528">
            <a:extLst>
              <a:ext uri="{FF2B5EF4-FFF2-40B4-BE49-F238E27FC236}">
                <a16:creationId xmlns:a16="http://schemas.microsoft.com/office/drawing/2014/main" id="{2F85A728-1EA2-67BA-2861-D2E20F007C3E}"/>
              </a:ext>
            </a:extLst>
          </p:cNvPr>
          <p:cNvSpPr/>
          <p:nvPr/>
        </p:nvSpPr>
        <p:spPr>
          <a:xfrm>
            <a:off x="3242969"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1" name="object 529">
            <a:extLst>
              <a:ext uri="{FF2B5EF4-FFF2-40B4-BE49-F238E27FC236}">
                <a16:creationId xmlns:a16="http://schemas.microsoft.com/office/drawing/2014/main" id="{A5C363F5-32A0-D80A-9F75-3791CEF21B3C}"/>
              </a:ext>
            </a:extLst>
          </p:cNvPr>
          <p:cNvSpPr/>
          <p:nvPr/>
        </p:nvSpPr>
        <p:spPr>
          <a:xfrm>
            <a:off x="3308863"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2" name="object 530">
            <a:extLst>
              <a:ext uri="{FF2B5EF4-FFF2-40B4-BE49-F238E27FC236}">
                <a16:creationId xmlns:a16="http://schemas.microsoft.com/office/drawing/2014/main" id="{B0ED86DD-6AD3-CA3C-BBFC-3D021E96108D}"/>
              </a:ext>
            </a:extLst>
          </p:cNvPr>
          <p:cNvSpPr/>
          <p:nvPr/>
        </p:nvSpPr>
        <p:spPr>
          <a:xfrm>
            <a:off x="3242969"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3" name="object 531">
            <a:extLst>
              <a:ext uri="{FF2B5EF4-FFF2-40B4-BE49-F238E27FC236}">
                <a16:creationId xmlns:a16="http://schemas.microsoft.com/office/drawing/2014/main" id="{FA8909C6-C369-517C-A912-4EAAD68F46C1}"/>
              </a:ext>
            </a:extLst>
          </p:cNvPr>
          <p:cNvSpPr/>
          <p:nvPr/>
        </p:nvSpPr>
        <p:spPr>
          <a:xfrm>
            <a:off x="3308863"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4" name="object 532">
            <a:extLst>
              <a:ext uri="{FF2B5EF4-FFF2-40B4-BE49-F238E27FC236}">
                <a16:creationId xmlns:a16="http://schemas.microsoft.com/office/drawing/2014/main" id="{FD17E711-EB91-67F6-2818-83EC4B686C0A}"/>
              </a:ext>
            </a:extLst>
          </p:cNvPr>
          <p:cNvSpPr/>
          <p:nvPr/>
        </p:nvSpPr>
        <p:spPr>
          <a:xfrm>
            <a:off x="3247215"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5" name="object 533">
            <a:extLst>
              <a:ext uri="{FF2B5EF4-FFF2-40B4-BE49-F238E27FC236}">
                <a16:creationId xmlns:a16="http://schemas.microsoft.com/office/drawing/2014/main" id="{3F05C7B7-67CE-337F-E06F-F7276CA5EF9B}"/>
              </a:ext>
            </a:extLst>
          </p:cNvPr>
          <p:cNvSpPr/>
          <p:nvPr/>
        </p:nvSpPr>
        <p:spPr>
          <a:xfrm>
            <a:off x="3313109"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6" name="object 534">
            <a:extLst>
              <a:ext uri="{FF2B5EF4-FFF2-40B4-BE49-F238E27FC236}">
                <a16:creationId xmlns:a16="http://schemas.microsoft.com/office/drawing/2014/main" id="{6A0B14DE-67A1-4F39-A5FF-46D0E25FBE8F}"/>
              </a:ext>
            </a:extLst>
          </p:cNvPr>
          <p:cNvSpPr/>
          <p:nvPr/>
        </p:nvSpPr>
        <p:spPr>
          <a:xfrm>
            <a:off x="3247215"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7" name="object 535">
            <a:extLst>
              <a:ext uri="{FF2B5EF4-FFF2-40B4-BE49-F238E27FC236}">
                <a16:creationId xmlns:a16="http://schemas.microsoft.com/office/drawing/2014/main" id="{0379D862-2D4E-E2A4-643E-C2662836D816}"/>
              </a:ext>
            </a:extLst>
          </p:cNvPr>
          <p:cNvSpPr/>
          <p:nvPr/>
        </p:nvSpPr>
        <p:spPr>
          <a:xfrm>
            <a:off x="3313109"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8" name="object 536">
            <a:extLst>
              <a:ext uri="{FF2B5EF4-FFF2-40B4-BE49-F238E27FC236}">
                <a16:creationId xmlns:a16="http://schemas.microsoft.com/office/drawing/2014/main" id="{31134EA4-44CC-F367-79DE-B386745754CF}"/>
              </a:ext>
            </a:extLst>
          </p:cNvPr>
          <p:cNvSpPr/>
          <p:nvPr/>
        </p:nvSpPr>
        <p:spPr>
          <a:xfrm>
            <a:off x="3247215"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09" name="object 537">
            <a:extLst>
              <a:ext uri="{FF2B5EF4-FFF2-40B4-BE49-F238E27FC236}">
                <a16:creationId xmlns:a16="http://schemas.microsoft.com/office/drawing/2014/main" id="{2BEAB001-DCBA-3502-3A32-36A819F84DE6}"/>
              </a:ext>
            </a:extLst>
          </p:cNvPr>
          <p:cNvSpPr/>
          <p:nvPr/>
        </p:nvSpPr>
        <p:spPr>
          <a:xfrm>
            <a:off x="3313109"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0" name="object 538">
            <a:extLst>
              <a:ext uri="{FF2B5EF4-FFF2-40B4-BE49-F238E27FC236}">
                <a16:creationId xmlns:a16="http://schemas.microsoft.com/office/drawing/2014/main" id="{F19A1899-44F1-F12E-3CB2-10BF84717E36}"/>
              </a:ext>
            </a:extLst>
          </p:cNvPr>
          <p:cNvSpPr/>
          <p:nvPr/>
        </p:nvSpPr>
        <p:spPr>
          <a:xfrm>
            <a:off x="3255854"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1" name="object 539">
            <a:extLst>
              <a:ext uri="{FF2B5EF4-FFF2-40B4-BE49-F238E27FC236}">
                <a16:creationId xmlns:a16="http://schemas.microsoft.com/office/drawing/2014/main" id="{A4B1884D-C4C2-F546-D5A2-D77A9237AF81}"/>
              </a:ext>
            </a:extLst>
          </p:cNvPr>
          <p:cNvSpPr/>
          <p:nvPr/>
        </p:nvSpPr>
        <p:spPr>
          <a:xfrm>
            <a:off x="3321749"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2" name="object 540">
            <a:extLst>
              <a:ext uri="{FF2B5EF4-FFF2-40B4-BE49-F238E27FC236}">
                <a16:creationId xmlns:a16="http://schemas.microsoft.com/office/drawing/2014/main" id="{40FB510E-0E5E-8964-623B-BF630D060510}"/>
              </a:ext>
            </a:extLst>
          </p:cNvPr>
          <p:cNvSpPr/>
          <p:nvPr/>
        </p:nvSpPr>
        <p:spPr>
          <a:xfrm>
            <a:off x="3264347"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3" name="object 541">
            <a:extLst>
              <a:ext uri="{FF2B5EF4-FFF2-40B4-BE49-F238E27FC236}">
                <a16:creationId xmlns:a16="http://schemas.microsoft.com/office/drawing/2014/main" id="{6334EAB3-F56E-1594-92AD-D3C6B8AA60E6}"/>
              </a:ext>
            </a:extLst>
          </p:cNvPr>
          <p:cNvSpPr/>
          <p:nvPr/>
        </p:nvSpPr>
        <p:spPr>
          <a:xfrm>
            <a:off x="3330242"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4" name="object 542">
            <a:extLst>
              <a:ext uri="{FF2B5EF4-FFF2-40B4-BE49-F238E27FC236}">
                <a16:creationId xmlns:a16="http://schemas.microsoft.com/office/drawing/2014/main" id="{824822C3-851A-2835-8240-09BF24B06284}"/>
              </a:ext>
            </a:extLst>
          </p:cNvPr>
          <p:cNvSpPr/>
          <p:nvPr/>
        </p:nvSpPr>
        <p:spPr>
          <a:xfrm>
            <a:off x="3264347"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5" name="object 543">
            <a:extLst>
              <a:ext uri="{FF2B5EF4-FFF2-40B4-BE49-F238E27FC236}">
                <a16:creationId xmlns:a16="http://schemas.microsoft.com/office/drawing/2014/main" id="{2304981E-02D3-D908-048A-F92A055AC94E}"/>
              </a:ext>
            </a:extLst>
          </p:cNvPr>
          <p:cNvSpPr/>
          <p:nvPr/>
        </p:nvSpPr>
        <p:spPr>
          <a:xfrm>
            <a:off x="3330242"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6" name="object 544">
            <a:extLst>
              <a:ext uri="{FF2B5EF4-FFF2-40B4-BE49-F238E27FC236}">
                <a16:creationId xmlns:a16="http://schemas.microsoft.com/office/drawing/2014/main" id="{1EB6E308-E10B-9D7D-754B-B92BAD241AA5}"/>
              </a:ext>
            </a:extLst>
          </p:cNvPr>
          <p:cNvSpPr/>
          <p:nvPr/>
        </p:nvSpPr>
        <p:spPr>
          <a:xfrm>
            <a:off x="3277234" y="198167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7" name="object 545">
            <a:extLst>
              <a:ext uri="{FF2B5EF4-FFF2-40B4-BE49-F238E27FC236}">
                <a16:creationId xmlns:a16="http://schemas.microsoft.com/office/drawing/2014/main" id="{3897556E-723C-B559-7FC7-77510FB467C5}"/>
              </a:ext>
            </a:extLst>
          </p:cNvPr>
          <p:cNvSpPr/>
          <p:nvPr/>
        </p:nvSpPr>
        <p:spPr>
          <a:xfrm>
            <a:off x="3343127" y="191976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8" name="object 546">
            <a:extLst>
              <a:ext uri="{FF2B5EF4-FFF2-40B4-BE49-F238E27FC236}">
                <a16:creationId xmlns:a16="http://schemas.microsoft.com/office/drawing/2014/main" id="{F153A99F-B52B-D130-A25F-5A1CA103CABE}"/>
              </a:ext>
            </a:extLst>
          </p:cNvPr>
          <p:cNvSpPr/>
          <p:nvPr/>
        </p:nvSpPr>
        <p:spPr>
          <a:xfrm>
            <a:off x="3281479"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19" name="object 547">
            <a:extLst>
              <a:ext uri="{FF2B5EF4-FFF2-40B4-BE49-F238E27FC236}">
                <a16:creationId xmlns:a16="http://schemas.microsoft.com/office/drawing/2014/main" id="{03659EF1-F7AC-14AB-207A-BB066AFD3758}"/>
              </a:ext>
            </a:extLst>
          </p:cNvPr>
          <p:cNvSpPr/>
          <p:nvPr/>
        </p:nvSpPr>
        <p:spPr>
          <a:xfrm>
            <a:off x="3347374"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0" name="object 548">
            <a:extLst>
              <a:ext uri="{FF2B5EF4-FFF2-40B4-BE49-F238E27FC236}">
                <a16:creationId xmlns:a16="http://schemas.microsoft.com/office/drawing/2014/main" id="{C2351834-92F7-554F-D42B-2831DA255166}"/>
              </a:ext>
            </a:extLst>
          </p:cNvPr>
          <p:cNvSpPr/>
          <p:nvPr/>
        </p:nvSpPr>
        <p:spPr>
          <a:xfrm>
            <a:off x="3285873"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1" name="object 549">
            <a:extLst>
              <a:ext uri="{FF2B5EF4-FFF2-40B4-BE49-F238E27FC236}">
                <a16:creationId xmlns:a16="http://schemas.microsoft.com/office/drawing/2014/main" id="{C5E109C6-C87F-6A61-E6FB-608EDDE4E8CE}"/>
              </a:ext>
            </a:extLst>
          </p:cNvPr>
          <p:cNvSpPr/>
          <p:nvPr/>
        </p:nvSpPr>
        <p:spPr>
          <a:xfrm>
            <a:off x="3351767"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2" name="object 550">
            <a:extLst>
              <a:ext uri="{FF2B5EF4-FFF2-40B4-BE49-F238E27FC236}">
                <a16:creationId xmlns:a16="http://schemas.microsoft.com/office/drawing/2014/main" id="{E70BD96F-9FF2-879B-4E9D-741418A2469B}"/>
              </a:ext>
            </a:extLst>
          </p:cNvPr>
          <p:cNvSpPr/>
          <p:nvPr/>
        </p:nvSpPr>
        <p:spPr>
          <a:xfrm>
            <a:off x="3290119"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3" name="object 551">
            <a:extLst>
              <a:ext uri="{FF2B5EF4-FFF2-40B4-BE49-F238E27FC236}">
                <a16:creationId xmlns:a16="http://schemas.microsoft.com/office/drawing/2014/main" id="{0AE30CF9-FC39-3558-FEA9-D544135C4D6A}"/>
              </a:ext>
            </a:extLst>
          </p:cNvPr>
          <p:cNvSpPr/>
          <p:nvPr/>
        </p:nvSpPr>
        <p:spPr>
          <a:xfrm>
            <a:off x="3356014"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4" name="object 552">
            <a:extLst>
              <a:ext uri="{FF2B5EF4-FFF2-40B4-BE49-F238E27FC236}">
                <a16:creationId xmlns:a16="http://schemas.microsoft.com/office/drawing/2014/main" id="{B03516AB-56F7-3611-EF07-118F270DC60A}"/>
              </a:ext>
            </a:extLst>
          </p:cNvPr>
          <p:cNvSpPr/>
          <p:nvPr/>
        </p:nvSpPr>
        <p:spPr>
          <a:xfrm>
            <a:off x="3298613"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5" name="object 553">
            <a:extLst>
              <a:ext uri="{FF2B5EF4-FFF2-40B4-BE49-F238E27FC236}">
                <a16:creationId xmlns:a16="http://schemas.microsoft.com/office/drawing/2014/main" id="{6C6ECA28-7A37-F627-A4C1-346058224E3C}"/>
              </a:ext>
            </a:extLst>
          </p:cNvPr>
          <p:cNvSpPr/>
          <p:nvPr/>
        </p:nvSpPr>
        <p:spPr>
          <a:xfrm>
            <a:off x="3364505"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6" name="object 554">
            <a:extLst>
              <a:ext uri="{FF2B5EF4-FFF2-40B4-BE49-F238E27FC236}">
                <a16:creationId xmlns:a16="http://schemas.microsoft.com/office/drawing/2014/main" id="{D90B3C88-474E-2CD0-4160-D487B1E028BE}"/>
              </a:ext>
            </a:extLst>
          </p:cNvPr>
          <p:cNvSpPr/>
          <p:nvPr/>
        </p:nvSpPr>
        <p:spPr>
          <a:xfrm>
            <a:off x="3298613"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7" name="object 555">
            <a:extLst>
              <a:ext uri="{FF2B5EF4-FFF2-40B4-BE49-F238E27FC236}">
                <a16:creationId xmlns:a16="http://schemas.microsoft.com/office/drawing/2014/main" id="{222EB929-FA1F-6373-D863-DBBC63A7705E}"/>
              </a:ext>
            </a:extLst>
          </p:cNvPr>
          <p:cNvSpPr/>
          <p:nvPr/>
        </p:nvSpPr>
        <p:spPr>
          <a:xfrm>
            <a:off x="3364505"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8" name="object 556">
            <a:extLst>
              <a:ext uri="{FF2B5EF4-FFF2-40B4-BE49-F238E27FC236}">
                <a16:creationId xmlns:a16="http://schemas.microsoft.com/office/drawing/2014/main" id="{4D93AC7A-1478-CCF8-77B7-F08FF9FC8E85}"/>
              </a:ext>
            </a:extLst>
          </p:cNvPr>
          <p:cNvSpPr/>
          <p:nvPr/>
        </p:nvSpPr>
        <p:spPr>
          <a:xfrm>
            <a:off x="3307253" y="200231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29" name="object 557">
            <a:extLst>
              <a:ext uri="{FF2B5EF4-FFF2-40B4-BE49-F238E27FC236}">
                <a16:creationId xmlns:a16="http://schemas.microsoft.com/office/drawing/2014/main" id="{79A6DE01-FC0E-BC9C-F311-0D09435F17C3}"/>
              </a:ext>
            </a:extLst>
          </p:cNvPr>
          <p:cNvSpPr/>
          <p:nvPr/>
        </p:nvSpPr>
        <p:spPr>
          <a:xfrm>
            <a:off x="3373147" y="19403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0" name="object 558">
            <a:extLst>
              <a:ext uri="{FF2B5EF4-FFF2-40B4-BE49-F238E27FC236}">
                <a16:creationId xmlns:a16="http://schemas.microsoft.com/office/drawing/2014/main" id="{14ED4EF6-A2DD-D027-3E2A-E831468BF7B5}"/>
              </a:ext>
            </a:extLst>
          </p:cNvPr>
          <p:cNvSpPr/>
          <p:nvPr/>
        </p:nvSpPr>
        <p:spPr>
          <a:xfrm>
            <a:off x="3324384" y="2088440"/>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1" name="object 559">
            <a:extLst>
              <a:ext uri="{FF2B5EF4-FFF2-40B4-BE49-F238E27FC236}">
                <a16:creationId xmlns:a16="http://schemas.microsoft.com/office/drawing/2014/main" id="{1F69ED00-8AF6-DA00-2DD9-282C07207F9E}"/>
              </a:ext>
            </a:extLst>
          </p:cNvPr>
          <p:cNvSpPr/>
          <p:nvPr/>
        </p:nvSpPr>
        <p:spPr>
          <a:xfrm>
            <a:off x="3390277" y="202652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2" name="object 560">
            <a:extLst>
              <a:ext uri="{FF2B5EF4-FFF2-40B4-BE49-F238E27FC236}">
                <a16:creationId xmlns:a16="http://schemas.microsoft.com/office/drawing/2014/main" id="{53C1B08B-63D2-1038-03A9-5774C071A377}"/>
              </a:ext>
            </a:extLst>
          </p:cNvPr>
          <p:cNvSpPr/>
          <p:nvPr/>
        </p:nvSpPr>
        <p:spPr>
          <a:xfrm>
            <a:off x="3333024"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3" name="object 561">
            <a:extLst>
              <a:ext uri="{FF2B5EF4-FFF2-40B4-BE49-F238E27FC236}">
                <a16:creationId xmlns:a16="http://schemas.microsoft.com/office/drawing/2014/main" id="{E0C16EC5-335E-6FF9-D3EB-9B83D1AD37C1}"/>
              </a:ext>
            </a:extLst>
          </p:cNvPr>
          <p:cNvSpPr/>
          <p:nvPr/>
        </p:nvSpPr>
        <p:spPr>
          <a:xfrm>
            <a:off x="3398916"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4" name="object 562">
            <a:extLst>
              <a:ext uri="{FF2B5EF4-FFF2-40B4-BE49-F238E27FC236}">
                <a16:creationId xmlns:a16="http://schemas.microsoft.com/office/drawing/2014/main" id="{F1E6E324-07DB-66B1-9956-3A2E902D36A9}"/>
              </a:ext>
            </a:extLst>
          </p:cNvPr>
          <p:cNvSpPr/>
          <p:nvPr/>
        </p:nvSpPr>
        <p:spPr>
          <a:xfrm>
            <a:off x="3337271"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5" name="object 563">
            <a:extLst>
              <a:ext uri="{FF2B5EF4-FFF2-40B4-BE49-F238E27FC236}">
                <a16:creationId xmlns:a16="http://schemas.microsoft.com/office/drawing/2014/main" id="{2CDA6157-D2AC-1A80-EAF2-D625FFFD0DDE}"/>
              </a:ext>
            </a:extLst>
          </p:cNvPr>
          <p:cNvSpPr/>
          <p:nvPr/>
        </p:nvSpPr>
        <p:spPr>
          <a:xfrm>
            <a:off x="3403164"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6" name="object 564">
            <a:extLst>
              <a:ext uri="{FF2B5EF4-FFF2-40B4-BE49-F238E27FC236}">
                <a16:creationId xmlns:a16="http://schemas.microsoft.com/office/drawing/2014/main" id="{8F865DEC-39E8-6BEA-9CE4-8800F41CEF72}"/>
              </a:ext>
            </a:extLst>
          </p:cNvPr>
          <p:cNvSpPr/>
          <p:nvPr/>
        </p:nvSpPr>
        <p:spPr>
          <a:xfrm>
            <a:off x="3337271"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7" name="object 565">
            <a:extLst>
              <a:ext uri="{FF2B5EF4-FFF2-40B4-BE49-F238E27FC236}">
                <a16:creationId xmlns:a16="http://schemas.microsoft.com/office/drawing/2014/main" id="{4C7037E1-962F-C995-2D70-65D641BCAE97}"/>
              </a:ext>
            </a:extLst>
          </p:cNvPr>
          <p:cNvSpPr/>
          <p:nvPr/>
        </p:nvSpPr>
        <p:spPr>
          <a:xfrm>
            <a:off x="3403164"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8" name="object 566">
            <a:extLst>
              <a:ext uri="{FF2B5EF4-FFF2-40B4-BE49-F238E27FC236}">
                <a16:creationId xmlns:a16="http://schemas.microsoft.com/office/drawing/2014/main" id="{1890D88B-086A-C69B-09B9-F9E44298F27C}"/>
              </a:ext>
            </a:extLst>
          </p:cNvPr>
          <p:cNvSpPr/>
          <p:nvPr/>
        </p:nvSpPr>
        <p:spPr>
          <a:xfrm>
            <a:off x="3345911"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39" name="object 567">
            <a:extLst>
              <a:ext uri="{FF2B5EF4-FFF2-40B4-BE49-F238E27FC236}">
                <a16:creationId xmlns:a16="http://schemas.microsoft.com/office/drawing/2014/main" id="{190FC64F-CACF-BA75-749A-D6112DA381B9}"/>
              </a:ext>
            </a:extLst>
          </p:cNvPr>
          <p:cNvSpPr/>
          <p:nvPr/>
        </p:nvSpPr>
        <p:spPr>
          <a:xfrm>
            <a:off x="3411803"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0" name="object 568">
            <a:extLst>
              <a:ext uri="{FF2B5EF4-FFF2-40B4-BE49-F238E27FC236}">
                <a16:creationId xmlns:a16="http://schemas.microsoft.com/office/drawing/2014/main" id="{F9C90784-9132-7B2F-777F-D9E1FB4D19F2}"/>
              </a:ext>
            </a:extLst>
          </p:cNvPr>
          <p:cNvSpPr/>
          <p:nvPr/>
        </p:nvSpPr>
        <p:spPr>
          <a:xfrm>
            <a:off x="3345911"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1" name="object 569">
            <a:extLst>
              <a:ext uri="{FF2B5EF4-FFF2-40B4-BE49-F238E27FC236}">
                <a16:creationId xmlns:a16="http://schemas.microsoft.com/office/drawing/2014/main" id="{503BE864-7729-34ED-BE61-0C65F8BDB92B}"/>
              </a:ext>
            </a:extLst>
          </p:cNvPr>
          <p:cNvSpPr/>
          <p:nvPr/>
        </p:nvSpPr>
        <p:spPr>
          <a:xfrm>
            <a:off x="3411803"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2" name="object 570">
            <a:extLst>
              <a:ext uri="{FF2B5EF4-FFF2-40B4-BE49-F238E27FC236}">
                <a16:creationId xmlns:a16="http://schemas.microsoft.com/office/drawing/2014/main" id="{49F63824-E504-CCF4-BC50-12AE28243D88}"/>
              </a:ext>
            </a:extLst>
          </p:cNvPr>
          <p:cNvSpPr/>
          <p:nvPr/>
        </p:nvSpPr>
        <p:spPr>
          <a:xfrm>
            <a:off x="3350154"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3" name="object 571">
            <a:extLst>
              <a:ext uri="{FF2B5EF4-FFF2-40B4-BE49-F238E27FC236}">
                <a16:creationId xmlns:a16="http://schemas.microsoft.com/office/drawing/2014/main" id="{29B7AED1-0D22-EADE-008E-429DC42D4257}"/>
              </a:ext>
            </a:extLst>
          </p:cNvPr>
          <p:cNvSpPr/>
          <p:nvPr/>
        </p:nvSpPr>
        <p:spPr>
          <a:xfrm>
            <a:off x="3416049"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4" name="object 572">
            <a:extLst>
              <a:ext uri="{FF2B5EF4-FFF2-40B4-BE49-F238E27FC236}">
                <a16:creationId xmlns:a16="http://schemas.microsoft.com/office/drawing/2014/main" id="{A9D78644-09AB-0F0A-1665-7E5205FE23B5}"/>
              </a:ext>
            </a:extLst>
          </p:cNvPr>
          <p:cNvSpPr/>
          <p:nvPr/>
        </p:nvSpPr>
        <p:spPr>
          <a:xfrm>
            <a:off x="3350154"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5" name="object 573">
            <a:extLst>
              <a:ext uri="{FF2B5EF4-FFF2-40B4-BE49-F238E27FC236}">
                <a16:creationId xmlns:a16="http://schemas.microsoft.com/office/drawing/2014/main" id="{F4CE7AAE-F81C-C3BB-8839-F950BA0B6DB4}"/>
              </a:ext>
            </a:extLst>
          </p:cNvPr>
          <p:cNvSpPr/>
          <p:nvPr/>
        </p:nvSpPr>
        <p:spPr>
          <a:xfrm>
            <a:off x="3416049"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6" name="object 574">
            <a:extLst>
              <a:ext uri="{FF2B5EF4-FFF2-40B4-BE49-F238E27FC236}">
                <a16:creationId xmlns:a16="http://schemas.microsoft.com/office/drawing/2014/main" id="{39CA7561-DFEB-89FD-B38D-C121AB43DCCA}"/>
              </a:ext>
            </a:extLst>
          </p:cNvPr>
          <p:cNvSpPr/>
          <p:nvPr/>
        </p:nvSpPr>
        <p:spPr>
          <a:xfrm>
            <a:off x="3354402"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7" name="object 575">
            <a:extLst>
              <a:ext uri="{FF2B5EF4-FFF2-40B4-BE49-F238E27FC236}">
                <a16:creationId xmlns:a16="http://schemas.microsoft.com/office/drawing/2014/main" id="{0A7942F7-2601-AAB0-B8C6-84A6653FB026}"/>
              </a:ext>
            </a:extLst>
          </p:cNvPr>
          <p:cNvSpPr/>
          <p:nvPr/>
        </p:nvSpPr>
        <p:spPr>
          <a:xfrm>
            <a:off x="3420296"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8" name="object 576">
            <a:extLst>
              <a:ext uri="{FF2B5EF4-FFF2-40B4-BE49-F238E27FC236}">
                <a16:creationId xmlns:a16="http://schemas.microsoft.com/office/drawing/2014/main" id="{6415D9F1-F770-4D06-1770-FD849B52BFBC}"/>
              </a:ext>
            </a:extLst>
          </p:cNvPr>
          <p:cNvSpPr/>
          <p:nvPr/>
        </p:nvSpPr>
        <p:spPr>
          <a:xfrm>
            <a:off x="3354402" y="211017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49" name="object 577">
            <a:extLst>
              <a:ext uri="{FF2B5EF4-FFF2-40B4-BE49-F238E27FC236}">
                <a16:creationId xmlns:a16="http://schemas.microsoft.com/office/drawing/2014/main" id="{188C80F7-2F2A-869E-E386-36206A549F77}"/>
              </a:ext>
            </a:extLst>
          </p:cNvPr>
          <p:cNvSpPr/>
          <p:nvPr/>
        </p:nvSpPr>
        <p:spPr>
          <a:xfrm>
            <a:off x="3420296" y="204826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0" name="object 578">
            <a:extLst>
              <a:ext uri="{FF2B5EF4-FFF2-40B4-BE49-F238E27FC236}">
                <a16:creationId xmlns:a16="http://schemas.microsoft.com/office/drawing/2014/main" id="{D51FF444-6ED9-40D7-6958-342CC132753A}"/>
              </a:ext>
            </a:extLst>
          </p:cNvPr>
          <p:cNvSpPr/>
          <p:nvPr/>
        </p:nvSpPr>
        <p:spPr>
          <a:xfrm>
            <a:off x="3358649" y="213329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1" name="object 579">
            <a:extLst>
              <a:ext uri="{FF2B5EF4-FFF2-40B4-BE49-F238E27FC236}">
                <a16:creationId xmlns:a16="http://schemas.microsoft.com/office/drawing/2014/main" id="{8F6D1CC0-D0D6-816C-07CD-2B664E8C293F}"/>
              </a:ext>
            </a:extLst>
          </p:cNvPr>
          <p:cNvSpPr/>
          <p:nvPr/>
        </p:nvSpPr>
        <p:spPr>
          <a:xfrm>
            <a:off x="3424541" y="207138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2" name="object 580">
            <a:extLst>
              <a:ext uri="{FF2B5EF4-FFF2-40B4-BE49-F238E27FC236}">
                <a16:creationId xmlns:a16="http://schemas.microsoft.com/office/drawing/2014/main" id="{80817797-6050-3B6A-94B0-FC8D66D2A157}"/>
              </a:ext>
            </a:extLst>
          </p:cNvPr>
          <p:cNvSpPr/>
          <p:nvPr/>
        </p:nvSpPr>
        <p:spPr>
          <a:xfrm>
            <a:off x="3363043" y="213329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3" name="object 581">
            <a:extLst>
              <a:ext uri="{FF2B5EF4-FFF2-40B4-BE49-F238E27FC236}">
                <a16:creationId xmlns:a16="http://schemas.microsoft.com/office/drawing/2014/main" id="{EB8C8BD4-B5FF-0619-0097-4D706FEBE5CD}"/>
              </a:ext>
            </a:extLst>
          </p:cNvPr>
          <p:cNvSpPr/>
          <p:nvPr/>
        </p:nvSpPr>
        <p:spPr>
          <a:xfrm>
            <a:off x="3428935" y="207138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4" name="object 582">
            <a:extLst>
              <a:ext uri="{FF2B5EF4-FFF2-40B4-BE49-F238E27FC236}">
                <a16:creationId xmlns:a16="http://schemas.microsoft.com/office/drawing/2014/main" id="{135F2CC1-DF54-CDA8-540A-EFE9D407E123}"/>
              </a:ext>
            </a:extLst>
          </p:cNvPr>
          <p:cNvSpPr/>
          <p:nvPr/>
        </p:nvSpPr>
        <p:spPr>
          <a:xfrm>
            <a:off x="3367289" y="213329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5" name="object 583">
            <a:extLst>
              <a:ext uri="{FF2B5EF4-FFF2-40B4-BE49-F238E27FC236}">
                <a16:creationId xmlns:a16="http://schemas.microsoft.com/office/drawing/2014/main" id="{FEA6FD06-DEBD-BB42-44CA-6AC9EADA5C01}"/>
              </a:ext>
            </a:extLst>
          </p:cNvPr>
          <p:cNvSpPr/>
          <p:nvPr/>
        </p:nvSpPr>
        <p:spPr>
          <a:xfrm>
            <a:off x="3433182" y="207138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6" name="object 584">
            <a:extLst>
              <a:ext uri="{FF2B5EF4-FFF2-40B4-BE49-F238E27FC236}">
                <a16:creationId xmlns:a16="http://schemas.microsoft.com/office/drawing/2014/main" id="{B569B9AD-CEA4-BE8C-5200-4EE49F5195B9}"/>
              </a:ext>
            </a:extLst>
          </p:cNvPr>
          <p:cNvSpPr/>
          <p:nvPr/>
        </p:nvSpPr>
        <p:spPr>
          <a:xfrm>
            <a:off x="3367289" y="213329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7" name="object 585">
            <a:extLst>
              <a:ext uri="{FF2B5EF4-FFF2-40B4-BE49-F238E27FC236}">
                <a16:creationId xmlns:a16="http://schemas.microsoft.com/office/drawing/2014/main" id="{20B8826F-CEBE-E25E-D7C5-CFF94A50033B}"/>
              </a:ext>
            </a:extLst>
          </p:cNvPr>
          <p:cNvSpPr/>
          <p:nvPr/>
        </p:nvSpPr>
        <p:spPr>
          <a:xfrm>
            <a:off x="3433182" y="207138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8" name="object 586">
            <a:extLst>
              <a:ext uri="{FF2B5EF4-FFF2-40B4-BE49-F238E27FC236}">
                <a16:creationId xmlns:a16="http://schemas.microsoft.com/office/drawing/2014/main" id="{04C9DF0B-2E72-09C4-8013-2E12DC9D0BA4}"/>
              </a:ext>
            </a:extLst>
          </p:cNvPr>
          <p:cNvSpPr/>
          <p:nvPr/>
        </p:nvSpPr>
        <p:spPr>
          <a:xfrm>
            <a:off x="3367289" y="213329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59" name="object 587">
            <a:extLst>
              <a:ext uri="{FF2B5EF4-FFF2-40B4-BE49-F238E27FC236}">
                <a16:creationId xmlns:a16="http://schemas.microsoft.com/office/drawing/2014/main" id="{73836499-FD31-5E03-6D51-653154229F97}"/>
              </a:ext>
            </a:extLst>
          </p:cNvPr>
          <p:cNvSpPr/>
          <p:nvPr/>
        </p:nvSpPr>
        <p:spPr>
          <a:xfrm>
            <a:off x="3433182" y="207138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0" name="object 588">
            <a:extLst>
              <a:ext uri="{FF2B5EF4-FFF2-40B4-BE49-F238E27FC236}">
                <a16:creationId xmlns:a16="http://schemas.microsoft.com/office/drawing/2014/main" id="{06B5DFEA-539E-48C6-6D36-02D65241F04A}"/>
              </a:ext>
            </a:extLst>
          </p:cNvPr>
          <p:cNvSpPr/>
          <p:nvPr/>
        </p:nvSpPr>
        <p:spPr>
          <a:xfrm>
            <a:off x="3375928" y="2157371"/>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1" name="object 589">
            <a:extLst>
              <a:ext uri="{FF2B5EF4-FFF2-40B4-BE49-F238E27FC236}">
                <a16:creationId xmlns:a16="http://schemas.microsoft.com/office/drawing/2014/main" id="{DD6D6343-86F7-F109-A515-E3A347B42B87}"/>
              </a:ext>
            </a:extLst>
          </p:cNvPr>
          <p:cNvSpPr/>
          <p:nvPr/>
        </p:nvSpPr>
        <p:spPr>
          <a:xfrm>
            <a:off x="3441821" y="209545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2" name="object 590">
            <a:extLst>
              <a:ext uri="{FF2B5EF4-FFF2-40B4-BE49-F238E27FC236}">
                <a16:creationId xmlns:a16="http://schemas.microsoft.com/office/drawing/2014/main" id="{D8012218-85A0-D199-E8B9-2036DDA0B5E6}"/>
              </a:ext>
            </a:extLst>
          </p:cNvPr>
          <p:cNvSpPr/>
          <p:nvPr/>
        </p:nvSpPr>
        <p:spPr>
          <a:xfrm>
            <a:off x="3380174" y="21815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3" name="object 591">
            <a:extLst>
              <a:ext uri="{FF2B5EF4-FFF2-40B4-BE49-F238E27FC236}">
                <a16:creationId xmlns:a16="http://schemas.microsoft.com/office/drawing/2014/main" id="{79EC0A91-2885-16CC-F4BC-ECB9F492E7E0}"/>
              </a:ext>
            </a:extLst>
          </p:cNvPr>
          <p:cNvSpPr/>
          <p:nvPr/>
        </p:nvSpPr>
        <p:spPr>
          <a:xfrm>
            <a:off x="3446069" y="21196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4" name="object 592">
            <a:extLst>
              <a:ext uri="{FF2B5EF4-FFF2-40B4-BE49-F238E27FC236}">
                <a16:creationId xmlns:a16="http://schemas.microsoft.com/office/drawing/2014/main" id="{1ADAD474-7BB7-3A28-20ED-53334D59FB0A}"/>
              </a:ext>
            </a:extLst>
          </p:cNvPr>
          <p:cNvSpPr/>
          <p:nvPr/>
        </p:nvSpPr>
        <p:spPr>
          <a:xfrm>
            <a:off x="3384422" y="21815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5" name="object 593">
            <a:extLst>
              <a:ext uri="{FF2B5EF4-FFF2-40B4-BE49-F238E27FC236}">
                <a16:creationId xmlns:a16="http://schemas.microsoft.com/office/drawing/2014/main" id="{AF5CE4B6-B779-4F98-CC97-72CDB007E5B5}"/>
              </a:ext>
            </a:extLst>
          </p:cNvPr>
          <p:cNvSpPr/>
          <p:nvPr/>
        </p:nvSpPr>
        <p:spPr>
          <a:xfrm>
            <a:off x="3450315" y="21196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6" name="object 594">
            <a:extLst>
              <a:ext uri="{FF2B5EF4-FFF2-40B4-BE49-F238E27FC236}">
                <a16:creationId xmlns:a16="http://schemas.microsoft.com/office/drawing/2014/main" id="{FECAF1FE-1C46-6753-6A98-68810D69A16F}"/>
              </a:ext>
            </a:extLst>
          </p:cNvPr>
          <p:cNvSpPr/>
          <p:nvPr/>
        </p:nvSpPr>
        <p:spPr>
          <a:xfrm>
            <a:off x="3388668" y="2181586"/>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7" name="object 595">
            <a:extLst>
              <a:ext uri="{FF2B5EF4-FFF2-40B4-BE49-F238E27FC236}">
                <a16:creationId xmlns:a16="http://schemas.microsoft.com/office/drawing/2014/main" id="{37394BF9-B80F-84A7-348A-EB06044C3E15}"/>
              </a:ext>
            </a:extLst>
          </p:cNvPr>
          <p:cNvSpPr/>
          <p:nvPr/>
        </p:nvSpPr>
        <p:spPr>
          <a:xfrm>
            <a:off x="3454562" y="2119673"/>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8" name="object 596">
            <a:extLst>
              <a:ext uri="{FF2B5EF4-FFF2-40B4-BE49-F238E27FC236}">
                <a16:creationId xmlns:a16="http://schemas.microsoft.com/office/drawing/2014/main" id="{2FA960E6-799D-8DAC-60F0-5913FCA9D65F}"/>
              </a:ext>
            </a:extLst>
          </p:cNvPr>
          <p:cNvSpPr/>
          <p:nvPr/>
        </p:nvSpPr>
        <p:spPr>
          <a:xfrm>
            <a:off x="3401552" y="220648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69" name="object 597">
            <a:extLst>
              <a:ext uri="{FF2B5EF4-FFF2-40B4-BE49-F238E27FC236}">
                <a16:creationId xmlns:a16="http://schemas.microsoft.com/office/drawing/2014/main" id="{86CE904B-ADA7-D20C-B692-ACD2E8613435}"/>
              </a:ext>
            </a:extLst>
          </p:cNvPr>
          <p:cNvSpPr/>
          <p:nvPr/>
        </p:nvSpPr>
        <p:spPr>
          <a:xfrm>
            <a:off x="3467446" y="2144575"/>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0" name="object 598">
            <a:extLst>
              <a:ext uri="{FF2B5EF4-FFF2-40B4-BE49-F238E27FC236}">
                <a16:creationId xmlns:a16="http://schemas.microsoft.com/office/drawing/2014/main" id="{B3208CC6-FA51-2F56-B857-8A34EFDABFF6}"/>
              </a:ext>
            </a:extLst>
          </p:cNvPr>
          <p:cNvSpPr/>
          <p:nvPr/>
        </p:nvSpPr>
        <p:spPr>
          <a:xfrm>
            <a:off x="3418687" y="223166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1" name="object 599">
            <a:extLst>
              <a:ext uri="{FF2B5EF4-FFF2-40B4-BE49-F238E27FC236}">
                <a16:creationId xmlns:a16="http://schemas.microsoft.com/office/drawing/2014/main" id="{87DE5907-15D8-2B9C-B9F4-854336DE57B0}"/>
              </a:ext>
            </a:extLst>
          </p:cNvPr>
          <p:cNvSpPr/>
          <p:nvPr/>
        </p:nvSpPr>
        <p:spPr>
          <a:xfrm>
            <a:off x="3484579" y="216975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2" name="object 600">
            <a:extLst>
              <a:ext uri="{FF2B5EF4-FFF2-40B4-BE49-F238E27FC236}">
                <a16:creationId xmlns:a16="http://schemas.microsoft.com/office/drawing/2014/main" id="{6DD0278D-4A9D-56BE-3E3B-EFC9E6A9914F}"/>
              </a:ext>
            </a:extLst>
          </p:cNvPr>
          <p:cNvSpPr/>
          <p:nvPr/>
        </p:nvSpPr>
        <p:spPr>
          <a:xfrm>
            <a:off x="3423078" y="223166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3" name="object 601">
            <a:extLst>
              <a:ext uri="{FF2B5EF4-FFF2-40B4-BE49-F238E27FC236}">
                <a16:creationId xmlns:a16="http://schemas.microsoft.com/office/drawing/2014/main" id="{1DA3AB3F-4469-A3BA-7666-9802047917A0}"/>
              </a:ext>
            </a:extLst>
          </p:cNvPr>
          <p:cNvSpPr/>
          <p:nvPr/>
        </p:nvSpPr>
        <p:spPr>
          <a:xfrm>
            <a:off x="3488973" y="216975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4" name="object 602">
            <a:extLst>
              <a:ext uri="{FF2B5EF4-FFF2-40B4-BE49-F238E27FC236}">
                <a16:creationId xmlns:a16="http://schemas.microsoft.com/office/drawing/2014/main" id="{E00F49FF-595C-286D-75C6-1D6F0C310841}"/>
              </a:ext>
            </a:extLst>
          </p:cNvPr>
          <p:cNvSpPr/>
          <p:nvPr/>
        </p:nvSpPr>
        <p:spPr>
          <a:xfrm>
            <a:off x="3457343" y="225712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5" name="object 603">
            <a:extLst>
              <a:ext uri="{FF2B5EF4-FFF2-40B4-BE49-F238E27FC236}">
                <a16:creationId xmlns:a16="http://schemas.microsoft.com/office/drawing/2014/main" id="{BBB8D39B-976E-E075-CAB7-47FCED693827}"/>
              </a:ext>
            </a:extLst>
          </p:cNvPr>
          <p:cNvSpPr/>
          <p:nvPr/>
        </p:nvSpPr>
        <p:spPr>
          <a:xfrm>
            <a:off x="3523237" y="219520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6" name="object 604">
            <a:extLst>
              <a:ext uri="{FF2B5EF4-FFF2-40B4-BE49-F238E27FC236}">
                <a16:creationId xmlns:a16="http://schemas.microsoft.com/office/drawing/2014/main" id="{512A3451-80BF-04C5-2C98-72F540862109}"/>
              </a:ext>
            </a:extLst>
          </p:cNvPr>
          <p:cNvSpPr/>
          <p:nvPr/>
        </p:nvSpPr>
        <p:spPr>
          <a:xfrm>
            <a:off x="3461590" y="225712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7" name="object 605">
            <a:extLst>
              <a:ext uri="{FF2B5EF4-FFF2-40B4-BE49-F238E27FC236}">
                <a16:creationId xmlns:a16="http://schemas.microsoft.com/office/drawing/2014/main" id="{E83942BC-F769-419B-D79E-242EDB227B4D}"/>
              </a:ext>
            </a:extLst>
          </p:cNvPr>
          <p:cNvSpPr/>
          <p:nvPr/>
        </p:nvSpPr>
        <p:spPr>
          <a:xfrm>
            <a:off x="3527484" y="219520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8" name="object 606">
            <a:extLst>
              <a:ext uri="{FF2B5EF4-FFF2-40B4-BE49-F238E27FC236}">
                <a16:creationId xmlns:a16="http://schemas.microsoft.com/office/drawing/2014/main" id="{337235F6-8C98-5393-3E1B-8A1A194AAE85}"/>
              </a:ext>
            </a:extLst>
          </p:cNvPr>
          <p:cNvSpPr/>
          <p:nvPr/>
        </p:nvSpPr>
        <p:spPr>
          <a:xfrm>
            <a:off x="3465983" y="225712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79" name="object 607">
            <a:extLst>
              <a:ext uri="{FF2B5EF4-FFF2-40B4-BE49-F238E27FC236}">
                <a16:creationId xmlns:a16="http://schemas.microsoft.com/office/drawing/2014/main" id="{49310C22-E822-760C-A718-A3C12A6348FC}"/>
              </a:ext>
            </a:extLst>
          </p:cNvPr>
          <p:cNvSpPr/>
          <p:nvPr/>
        </p:nvSpPr>
        <p:spPr>
          <a:xfrm>
            <a:off x="3531875" y="219520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0" name="object 608">
            <a:extLst>
              <a:ext uri="{FF2B5EF4-FFF2-40B4-BE49-F238E27FC236}">
                <a16:creationId xmlns:a16="http://schemas.microsoft.com/office/drawing/2014/main" id="{4169B7F6-6EFA-019A-C3C7-B012583331CA}"/>
              </a:ext>
            </a:extLst>
          </p:cNvPr>
          <p:cNvSpPr/>
          <p:nvPr/>
        </p:nvSpPr>
        <p:spPr>
          <a:xfrm>
            <a:off x="3487363" y="2335820"/>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1" name="object 609">
            <a:extLst>
              <a:ext uri="{FF2B5EF4-FFF2-40B4-BE49-F238E27FC236}">
                <a16:creationId xmlns:a16="http://schemas.microsoft.com/office/drawing/2014/main" id="{6AFE2B89-3A1A-534E-CE46-6E74AF072C6B}"/>
              </a:ext>
            </a:extLst>
          </p:cNvPr>
          <p:cNvSpPr/>
          <p:nvPr/>
        </p:nvSpPr>
        <p:spPr>
          <a:xfrm>
            <a:off x="3553254" y="227390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2" name="object 610">
            <a:extLst>
              <a:ext uri="{FF2B5EF4-FFF2-40B4-BE49-F238E27FC236}">
                <a16:creationId xmlns:a16="http://schemas.microsoft.com/office/drawing/2014/main" id="{D243042B-7F5C-BE60-4C02-5957E6CC69B0}"/>
              </a:ext>
            </a:extLst>
          </p:cNvPr>
          <p:cNvSpPr/>
          <p:nvPr/>
        </p:nvSpPr>
        <p:spPr>
          <a:xfrm>
            <a:off x="3521628" y="236223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3" name="object 611">
            <a:extLst>
              <a:ext uri="{FF2B5EF4-FFF2-40B4-BE49-F238E27FC236}">
                <a16:creationId xmlns:a16="http://schemas.microsoft.com/office/drawing/2014/main" id="{E32C2633-CF9F-27CC-5F8F-A6DDAAF3DC10}"/>
              </a:ext>
            </a:extLst>
          </p:cNvPr>
          <p:cNvSpPr/>
          <p:nvPr/>
        </p:nvSpPr>
        <p:spPr>
          <a:xfrm>
            <a:off x="3587519" y="2300324"/>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4" name="object 612">
            <a:extLst>
              <a:ext uri="{FF2B5EF4-FFF2-40B4-BE49-F238E27FC236}">
                <a16:creationId xmlns:a16="http://schemas.microsoft.com/office/drawing/2014/main" id="{BF3B2558-4D2C-BBDC-CED4-41142409F2DE}"/>
              </a:ext>
            </a:extLst>
          </p:cNvPr>
          <p:cNvSpPr/>
          <p:nvPr/>
        </p:nvSpPr>
        <p:spPr>
          <a:xfrm>
            <a:off x="3530265" y="238892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5" name="object 613">
            <a:extLst>
              <a:ext uri="{FF2B5EF4-FFF2-40B4-BE49-F238E27FC236}">
                <a16:creationId xmlns:a16="http://schemas.microsoft.com/office/drawing/2014/main" id="{E9A58473-0680-D8DB-BD74-B3F00A18F73C}"/>
              </a:ext>
            </a:extLst>
          </p:cNvPr>
          <p:cNvSpPr/>
          <p:nvPr/>
        </p:nvSpPr>
        <p:spPr>
          <a:xfrm>
            <a:off x="3596160" y="2327014"/>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6" name="object 614">
            <a:extLst>
              <a:ext uri="{FF2B5EF4-FFF2-40B4-BE49-F238E27FC236}">
                <a16:creationId xmlns:a16="http://schemas.microsoft.com/office/drawing/2014/main" id="{53B0E9DB-7316-B0C9-5B06-81157ACDDF42}"/>
              </a:ext>
            </a:extLst>
          </p:cNvPr>
          <p:cNvSpPr/>
          <p:nvPr/>
        </p:nvSpPr>
        <p:spPr>
          <a:xfrm>
            <a:off x="3581663" y="2496798"/>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7" name="object 615">
            <a:extLst>
              <a:ext uri="{FF2B5EF4-FFF2-40B4-BE49-F238E27FC236}">
                <a16:creationId xmlns:a16="http://schemas.microsoft.com/office/drawing/2014/main" id="{B41459B1-C034-1905-B539-FD65E4D32170}"/>
              </a:ext>
            </a:extLst>
          </p:cNvPr>
          <p:cNvSpPr/>
          <p:nvPr/>
        </p:nvSpPr>
        <p:spPr>
          <a:xfrm>
            <a:off x="3647556" y="2434884"/>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8" name="object 616">
            <a:extLst>
              <a:ext uri="{FF2B5EF4-FFF2-40B4-BE49-F238E27FC236}">
                <a16:creationId xmlns:a16="http://schemas.microsoft.com/office/drawing/2014/main" id="{7E72178E-ECAB-46E4-30CA-ECB9183F7E92}"/>
              </a:ext>
            </a:extLst>
          </p:cNvPr>
          <p:cNvSpPr/>
          <p:nvPr/>
        </p:nvSpPr>
        <p:spPr>
          <a:xfrm>
            <a:off x="3607435" y="257852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89" name="object 617">
            <a:extLst>
              <a:ext uri="{FF2B5EF4-FFF2-40B4-BE49-F238E27FC236}">
                <a16:creationId xmlns:a16="http://schemas.microsoft.com/office/drawing/2014/main" id="{2284A71F-27F7-6F3B-B03E-B057311F55EC}"/>
              </a:ext>
            </a:extLst>
          </p:cNvPr>
          <p:cNvSpPr/>
          <p:nvPr/>
        </p:nvSpPr>
        <p:spPr>
          <a:xfrm>
            <a:off x="3673329" y="251660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0" name="object 618">
            <a:extLst>
              <a:ext uri="{FF2B5EF4-FFF2-40B4-BE49-F238E27FC236}">
                <a16:creationId xmlns:a16="http://schemas.microsoft.com/office/drawing/2014/main" id="{89D358D7-CA3E-9820-4FC4-A4F1664F76AA}"/>
              </a:ext>
            </a:extLst>
          </p:cNvPr>
          <p:cNvSpPr/>
          <p:nvPr/>
        </p:nvSpPr>
        <p:spPr>
          <a:xfrm>
            <a:off x="3607435" y="257852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1" name="object 619">
            <a:extLst>
              <a:ext uri="{FF2B5EF4-FFF2-40B4-BE49-F238E27FC236}">
                <a16:creationId xmlns:a16="http://schemas.microsoft.com/office/drawing/2014/main" id="{FCEBEEAC-59A6-C58A-FAF3-EEF5F60A833A}"/>
              </a:ext>
            </a:extLst>
          </p:cNvPr>
          <p:cNvSpPr/>
          <p:nvPr/>
        </p:nvSpPr>
        <p:spPr>
          <a:xfrm>
            <a:off x="3673329" y="251660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2" name="object 620">
            <a:extLst>
              <a:ext uri="{FF2B5EF4-FFF2-40B4-BE49-F238E27FC236}">
                <a16:creationId xmlns:a16="http://schemas.microsoft.com/office/drawing/2014/main" id="{BA6BD23B-6927-DB3C-43C5-80082948421F}"/>
              </a:ext>
            </a:extLst>
          </p:cNvPr>
          <p:cNvSpPr/>
          <p:nvPr/>
        </p:nvSpPr>
        <p:spPr>
          <a:xfrm>
            <a:off x="3654586" y="2745554"/>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3" name="object 621">
            <a:extLst>
              <a:ext uri="{FF2B5EF4-FFF2-40B4-BE49-F238E27FC236}">
                <a16:creationId xmlns:a16="http://schemas.microsoft.com/office/drawing/2014/main" id="{27EC1CD1-EB6C-3E85-E384-AA78F09B070D}"/>
              </a:ext>
            </a:extLst>
          </p:cNvPr>
          <p:cNvSpPr/>
          <p:nvPr/>
        </p:nvSpPr>
        <p:spPr>
          <a:xfrm>
            <a:off x="3720478" y="268363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4" name="object 622">
            <a:extLst>
              <a:ext uri="{FF2B5EF4-FFF2-40B4-BE49-F238E27FC236}">
                <a16:creationId xmlns:a16="http://schemas.microsoft.com/office/drawing/2014/main" id="{31E9AA66-C14D-F9A4-18FD-2532EE1077A9}"/>
              </a:ext>
            </a:extLst>
          </p:cNvPr>
          <p:cNvSpPr/>
          <p:nvPr/>
        </p:nvSpPr>
        <p:spPr>
          <a:xfrm>
            <a:off x="3680358" y="280196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5" name="object 623">
            <a:extLst>
              <a:ext uri="{FF2B5EF4-FFF2-40B4-BE49-F238E27FC236}">
                <a16:creationId xmlns:a16="http://schemas.microsoft.com/office/drawing/2014/main" id="{F9F491B6-E33D-3224-0E4E-D40EBF75FC8E}"/>
              </a:ext>
            </a:extLst>
          </p:cNvPr>
          <p:cNvSpPr/>
          <p:nvPr/>
        </p:nvSpPr>
        <p:spPr>
          <a:xfrm>
            <a:off x="3746250" y="2740050"/>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6" name="object 624">
            <a:extLst>
              <a:ext uri="{FF2B5EF4-FFF2-40B4-BE49-F238E27FC236}">
                <a16:creationId xmlns:a16="http://schemas.microsoft.com/office/drawing/2014/main" id="{059F9772-6205-0558-992C-361F8263C219}"/>
              </a:ext>
            </a:extLst>
          </p:cNvPr>
          <p:cNvSpPr/>
          <p:nvPr/>
        </p:nvSpPr>
        <p:spPr>
          <a:xfrm>
            <a:off x="3727508" y="285892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7" name="object 625">
            <a:extLst>
              <a:ext uri="{FF2B5EF4-FFF2-40B4-BE49-F238E27FC236}">
                <a16:creationId xmlns:a16="http://schemas.microsoft.com/office/drawing/2014/main" id="{FA6E0B54-C2B5-5343-99A1-5310B696BF72}"/>
              </a:ext>
            </a:extLst>
          </p:cNvPr>
          <p:cNvSpPr/>
          <p:nvPr/>
        </p:nvSpPr>
        <p:spPr>
          <a:xfrm>
            <a:off x="3793401" y="279701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8" name="object 626">
            <a:extLst>
              <a:ext uri="{FF2B5EF4-FFF2-40B4-BE49-F238E27FC236}">
                <a16:creationId xmlns:a16="http://schemas.microsoft.com/office/drawing/2014/main" id="{971F2F02-6639-EBF0-8470-5260FB1ABB32}"/>
              </a:ext>
            </a:extLst>
          </p:cNvPr>
          <p:cNvSpPr/>
          <p:nvPr/>
        </p:nvSpPr>
        <p:spPr>
          <a:xfrm>
            <a:off x="3774658" y="2887817"/>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699" name="object 627">
            <a:extLst>
              <a:ext uri="{FF2B5EF4-FFF2-40B4-BE49-F238E27FC236}">
                <a16:creationId xmlns:a16="http://schemas.microsoft.com/office/drawing/2014/main" id="{68F723DA-A706-B929-533F-A3EDF1181D3E}"/>
              </a:ext>
            </a:extLst>
          </p:cNvPr>
          <p:cNvSpPr/>
          <p:nvPr/>
        </p:nvSpPr>
        <p:spPr>
          <a:xfrm>
            <a:off x="3840551" y="2825904"/>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0" name="object 628">
            <a:extLst>
              <a:ext uri="{FF2B5EF4-FFF2-40B4-BE49-F238E27FC236}">
                <a16:creationId xmlns:a16="http://schemas.microsoft.com/office/drawing/2014/main" id="{0C8A9D1B-83C4-7946-452E-2638F6139A57}"/>
              </a:ext>
            </a:extLst>
          </p:cNvPr>
          <p:cNvSpPr/>
          <p:nvPr/>
        </p:nvSpPr>
        <p:spPr>
          <a:xfrm>
            <a:off x="3864713" y="297545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1" name="object 629">
            <a:extLst>
              <a:ext uri="{FF2B5EF4-FFF2-40B4-BE49-F238E27FC236}">
                <a16:creationId xmlns:a16="http://schemas.microsoft.com/office/drawing/2014/main" id="{7E2D1CC8-9639-496C-0C03-4FCD8561834F}"/>
              </a:ext>
            </a:extLst>
          </p:cNvPr>
          <p:cNvSpPr/>
          <p:nvPr/>
        </p:nvSpPr>
        <p:spPr>
          <a:xfrm>
            <a:off x="3930606" y="291354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2" name="object 630">
            <a:extLst>
              <a:ext uri="{FF2B5EF4-FFF2-40B4-BE49-F238E27FC236}">
                <a16:creationId xmlns:a16="http://schemas.microsoft.com/office/drawing/2014/main" id="{DB26A6E0-7FEE-48D1-1FE1-B7767842FD13}"/>
              </a:ext>
            </a:extLst>
          </p:cNvPr>
          <p:cNvSpPr/>
          <p:nvPr/>
        </p:nvSpPr>
        <p:spPr>
          <a:xfrm>
            <a:off x="3976291" y="315308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3" name="object 631">
            <a:extLst>
              <a:ext uri="{FF2B5EF4-FFF2-40B4-BE49-F238E27FC236}">
                <a16:creationId xmlns:a16="http://schemas.microsoft.com/office/drawing/2014/main" id="{F6DEB519-9D55-7667-70BF-29584DB687B9}"/>
              </a:ext>
            </a:extLst>
          </p:cNvPr>
          <p:cNvSpPr/>
          <p:nvPr/>
        </p:nvSpPr>
        <p:spPr>
          <a:xfrm>
            <a:off x="4042187" y="309117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4" name="object 632">
            <a:extLst>
              <a:ext uri="{FF2B5EF4-FFF2-40B4-BE49-F238E27FC236}">
                <a16:creationId xmlns:a16="http://schemas.microsoft.com/office/drawing/2014/main" id="{CA1E8138-A99A-93B8-DF32-C7AF9735D0FC}"/>
              </a:ext>
            </a:extLst>
          </p:cNvPr>
          <p:cNvSpPr/>
          <p:nvPr/>
        </p:nvSpPr>
        <p:spPr>
          <a:xfrm>
            <a:off x="4152156" y="3243342"/>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5" name="object 633">
            <a:extLst>
              <a:ext uri="{FF2B5EF4-FFF2-40B4-BE49-F238E27FC236}">
                <a16:creationId xmlns:a16="http://schemas.microsoft.com/office/drawing/2014/main" id="{5BBA8C37-D4A4-020E-EC5E-4D82073D3939}"/>
              </a:ext>
            </a:extLst>
          </p:cNvPr>
          <p:cNvSpPr/>
          <p:nvPr/>
        </p:nvSpPr>
        <p:spPr>
          <a:xfrm>
            <a:off x="4218049" y="318142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6" name="object 634">
            <a:extLst>
              <a:ext uri="{FF2B5EF4-FFF2-40B4-BE49-F238E27FC236}">
                <a16:creationId xmlns:a16="http://schemas.microsoft.com/office/drawing/2014/main" id="{969DFC7E-6139-0FB8-D164-CEE697E4BC41}"/>
              </a:ext>
            </a:extLst>
          </p:cNvPr>
          <p:cNvSpPr/>
          <p:nvPr/>
        </p:nvSpPr>
        <p:spPr>
          <a:xfrm>
            <a:off x="4242211" y="327388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7" name="object 635">
            <a:extLst>
              <a:ext uri="{FF2B5EF4-FFF2-40B4-BE49-F238E27FC236}">
                <a16:creationId xmlns:a16="http://schemas.microsoft.com/office/drawing/2014/main" id="{E3188382-0722-77A8-E68B-FFA3667D56D5}"/>
              </a:ext>
            </a:extLst>
          </p:cNvPr>
          <p:cNvSpPr/>
          <p:nvPr/>
        </p:nvSpPr>
        <p:spPr>
          <a:xfrm>
            <a:off x="4308104" y="321197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8" name="object 636">
            <a:extLst>
              <a:ext uri="{FF2B5EF4-FFF2-40B4-BE49-F238E27FC236}">
                <a16:creationId xmlns:a16="http://schemas.microsoft.com/office/drawing/2014/main" id="{28456E50-F064-350D-B342-7D85BF2317EE}"/>
              </a:ext>
            </a:extLst>
          </p:cNvPr>
          <p:cNvSpPr/>
          <p:nvPr/>
        </p:nvSpPr>
        <p:spPr>
          <a:xfrm>
            <a:off x="4246457" y="327388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09" name="object 637">
            <a:extLst>
              <a:ext uri="{FF2B5EF4-FFF2-40B4-BE49-F238E27FC236}">
                <a16:creationId xmlns:a16="http://schemas.microsoft.com/office/drawing/2014/main" id="{3F6B2D26-D88C-9D28-C1C3-ECF5FB365185}"/>
              </a:ext>
            </a:extLst>
          </p:cNvPr>
          <p:cNvSpPr/>
          <p:nvPr/>
        </p:nvSpPr>
        <p:spPr>
          <a:xfrm>
            <a:off x="4312351" y="321197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0" name="object 638">
            <a:extLst>
              <a:ext uri="{FF2B5EF4-FFF2-40B4-BE49-F238E27FC236}">
                <a16:creationId xmlns:a16="http://schemas.microsoft.com/office/drawing/2014/main" id="{ADD6F3ED-044E-F382-E239-913D115D524A}"/>
              </a:ext>
            </a:extLst>
          </p:cNvPr>
          <p:cNvSpPr/>
          <p:nvPr/>
        </p:nvSpPr>
        <p:spPr>
          <a:xfrm>
            <a:off x="4263588" y="3273885"/>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1" name="object 639">
            <a:extLst>
              <a:ext uri="{FF2B5EF4-FFF2-40B4-BE49-F238E27FC236}">
                <a16:creationId xmlns:a16="http://schemas.microsoft.com/office/drawing/2014/main" id="{65C446E4-D808-3511-B63A-BBCF4FDE24FD}"/>
              </a:ext>
            </a:extLst>
          </p:cNvPr>
          <p:cNvSpPr/>
          <p:nvPr/>
        </p:nvSpPr>
        <p:spPr>
          <a:xfrm>
            <a:off x="4329484" y="321197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2" name="object 640">
            <a:extLst>
              <a:ext uri="{FF2B5EF4-FFF2-40B4-BE49-F238E27FC236}">
                <a16:creationId xmlns:a16="http://schemas.microsoft.com/office/drawing/2014/main" id="{0741806D-371C-16F1-EF89-3B2C3C90DA20}"/>
              </a:ext>
            </a:extLst>
          </p:cNvPr>
          <p:cNvSpPr/>
          <p:nvPr/>
        </p:nvSpPr>
        <p:spPr>
          <a:xfrm>
            <a:off x="4529505" y="3530620"/>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3" name="object 641">
            <a:extLst>
              <a:ext uri="{FF2B5EF4-FFF2-40B4-BE49-F238E27FC236}">
                <a16:creationId xmlns:a16="http://schemas.microsoft.com/office/drawing/2014/main" id="{93211BE6-851A-89DF-9934-5194340E2C62}"/>
              </a:ext>
            </a:extLst>
          </p:cNvPr>
          <p:cNvSpPr/>
          <p:nvPr/>
        </p:nvSpPr>
        <p:spPr>
          <a:xfrm>
            <a:off x="4595401" y="346870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4" name="object 642">
            <a:extLst>
              <a:ext uri="{FF2B5EF4-FFF2-40B4-BE49-F238E27FC236}">
                <a16:creationId xmlns:a16="http://schemas.microsoft.com/office/drawing/2014/main" id="{96F57E8B-D86D-C2DB-C891-98F8A5578AA5}"/>
              </a:ext>
            </a:extLst>
          </p:cNvPr>
          <p:cNvSpPr/>
          <p:nvPr/>
        </p:nvSpPr>
        <p:spPr>
          <a:xfrm>
            <a:off x="4572410" y="3563229"/>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5" name="object 643">
            <a:extLst>
              <a:ext uri="{FF2B5EF4-FFF2-40B4-BE49-F238E27FC236}">
                <a16:creationId xmlns:a16="http://schemas.microsoft.com/office/drawing/2014/main" id="{8C900772-E0AB-CCCB-6EA8-43728CBB473C}"/>
              </a:ext>
            </a:extLst>
          </p:cNvPr>
          <p:cNvSpPr/>
          <p:nvPr/>
        </p:nvSpPr>
        <p:spPr>
          <a:xfrm>
            <a:off x="4638305" y="3501316"/>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8" name="object 646">
            <a:extLst>
              <a:ext uri="{FF2B5EF4-FFF2-40B4-BE49-F238E27FC236}">
                <a16:creationId xmlns:a16="http://schemas.microsoft.com/office/drawing/2014/main" id="{DA2A50FA-86D2-157F-1614-2BCD0FC45324}"/>
              </a:ext>
            </a:extLst>
          </p:cNvPr>
          <p:cNvSpPr/>
          <p:nvPr/>
        </p:nvSpPr>
        <p:spPr>
          <a:xfrm>
            <a:off x="5897608" y="393416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19" name="object 647">
            <a:extLst>
              <a:ext uri="{FF2B5EF4-FFF2-40B4-BE49-F238E27FC236}">
                <a16:creationId xmlns:a16="http://schemas.microsoft.com/office/drawing/2014/main" id="{413A3C81-686F-66C1-1DBF-5E9059CCCFF3}"/>
              </a:ext>
            </a:extLst>
          </p:cNvPr>
          <p:cNvSpPr/>
          <p:nvPr/>
        </p:nvSpPr>
        <p:spPr>
          <a:xfrm>
            <a:off x="5963500" y="387224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0" name="object 648">
            <a:extLst>
              <a:ext uri="{FF2B5EF4-FFF2-40B4-BE49-F238E27FC236}">
                <a16:creationId xmlns:a16="http://schemas.microsoft.com/office/drawing/2014/main" id="{47BD95BD-3B2F-DA25-9BA3-FCCA8622F9D8}"/>
              </a:ext>
            </a:extLst>
          </p:cNvPr>
          <p:cNvSpPr/>
          <p:nvPr/>
        </p:nvSpPr>
        <p:spPr>
          <a:xfrm>
            <a:off x="6009040" y="393416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1" name="object 649">
            <a:extLst>
              <a:ext uri="{FF2B5EF4-FFF2-40B4-BE49-F238E27FC236}">
                <a16:creationId xmlns:a16="http://schemas.microsoft.com/office/drawing/2014/main" id="{4660C4FF-F441-5571-E557-DDBADF100674}"/>
              </a:ext>
            </a:extLst>
          </p:cNvPr>
          <p:cNvSpPr/>
          <p:nvPr/>
        </p:nvSpPr>
        <p:spPr>
          <a:xfrm>
            <a:off x="6074933" y="387224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2" name="object 650">
            <a:extLst>
              <a:ext uri="{FF2B5EF4-FFF2-40B4-BE49-F238E27FC236}">
                <a16:creationId xmlns:a16="http://schemas.microsoft.com/office/drawing/2014/main" id="{B2BD1595-001E-E0AB-DC57-CBB8029FD24C}"/>
              </a:ext>
            </a:extLst>
          </p:cNvPr>
          <p:cNvSpPr/>
          <p:nvPr/>
        </p:nvSpPr>
        <p:spPr>
          <a:xfrm>
            <a:off x="6017680" y="393416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3" name="object 651">
            <a:extLst>
              <a:ext uri="{FF2B5EF4-FFF2-40B4-BE49-F238E27FC236}">
                <a16:creationId xmlns:a16="http://schemas.microsoft.com/office/drawing/2014/main" id="{33177AFB-8C13-6A42-6BA2-33A81CE76EB5}"/>
              </a:ext>
            </a:extLst>
          </p:cNvPr>
          <p:cNvSpPr/>
          <p:nvPr/>
        </p:nvSpPr>
        <p:spPr>
          <a:xfrm>
            <a:off x="6083571" y="387224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4" name="object 652">
            <a:extLst>
              <a:ext uri="{FF2B5EF4-FFF2-40B4-BE49-F238E27FC236}">
                <a16:creationId xmlns:a16="http://schemas.microsoft.com/office/drawing/2014/main" id="{35DAA80A-56C6-F7B9-30CA-456C1643FB7A}"/>
              </a:ext>
            </a:extLst>
          </p:cNvPr>
          <p:cNvSpPr/>
          <p:nvPr/>
        </p:nvSpPr>
        <p:spPr>
          <a:xfrm>
            <a:off x="6030567" y="3934163"/>
            <a:ext cx="132405" cy="0"/>
          </a:xfrm>
          <a:custGeom>
            <a:avLst/>
            <a:gdLst/>
            <a:ahLst/>
            <a:cxnLst/>
            <a:rect l="l" t="t" r="r" b="b"/>
            <a:pathLst>
              <a:path w="90169">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5" name="object 653">
            <a:extLst>
              <a:ext uri="{FF2B5EF4-FFF2-40B4-BE49-F238E27FC236}">
                <a16:creationId xmlns:a16="http://schemas.microsoft.com/office/drawing/2014/main" id="{CF1420AF-714D-B62E-263B-F48665B1F395}"/>
              </a:ext>
            </a:extLst>
          </p:cNvPr>
          <p:cNvSpPr/>
          <p:nvPr/>
        </p:nvSpPr>
        <p:spPr>
          <a:xfrm>
            <a:off x="6096458" y="387224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6" name="object 654">
            <a:extLst>
              <a:ext uri="{FF2B5EF4-FFF2-40B4-BE49-F238E27FC236}">
                <a16:creationId xmlns:a16="http://schemas.microsoft.com/office/drawing/2014/main" id="{FEAEB250-7775-E0D4-C3FF-67DCE2CCD516}"/>
              </a:ext>
            </a:extLst>
          </p:cNvPr>
          <p:cNvSpPr/>
          <p:nvPr/>
        </p:nvSpPr>
        <p:spPr>
          <a:xfrm>
            <a:off x="6129115" y="3934163"/>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7" name="object 655">
            <a:extLst>
              <a:ext uri="{FF2B5EF4-FFF2-40B4-BE49-F238E27FC236}">
                <a16:creationId xmlns:a16="http://schemas.microsoft.com/office/drawing/2014/main" id="{445249F2-47F0-CDFE-2283-5660625928BB}"/>
              </a:ext>
            </a:extLst>
          </p:cNvPr>
          <p:cNvSpPr/>
          <p:nvPr/>
        </p:nvSpPr>
        <p:spPr>
          <a:xfrm>
            <a:off x="6195006" y="3872249"/>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8" name="object 656">
            <a:extLst>
              <a:ext uri="{FF2B5EF4-FFF2-40B4-BE49-F238E27FC236}">
                <a16:creationId xmlns:a16="http://schemas.microsoft.com/office/drawing/2014/main" id="{48FDE612-8980-944E-AEBA-B50EE151C745}"/>
              </a:ext>
            </a:extLst>
          </p:cNvPr>
          <p:cNvSpPr/>
          <p:nvPr/>
        </p:nvSpPr>
        <p:spPr>
          <a:xfrm>
            <a:off x="6373652" y="4053451"/>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29" name="object 657">
            <a:extLst>
              <a:ext uri="{FF2B5EF4-FFF2-40B4-BE49-F238E27FC236}">
                <a16:creationId xmlns:a16="http://schemas.microsoft.com/office/drawing/2014/main" id="{89438E9A-3A0B-3530-83E9-FB7072AFCFE7}"/>
              </a:ext>
            </a:extLst>
          </p:cNvPr>
          <p:cNvSpPr/>
          <p:nvPr/>
        </p:nvSpPr>
        <p:spPr>
          <a:xfrm>
            <a:off x="6439545" y="399153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0" name="object 658">
            <a:extLst>
              <a:ext uri="{FF2B5EF4-FFF2-40B4-BE49-F238E27FC236}">
                <a16:creationId xmlns:a16="http://schemas.microsoft.com/office/drawing/2014/main" id="{08FC1E7F-49A1-6348-104C-B4D97A8C908F}"/>
              </a:ext>
            </a:extLst>
          </p:cNvPr>
          <p:cNvSpPr/>
          <p:nvPr/>
        </p:nvSpPr>
        <p:spPr>
          <a:xfrm>
            <a:off x="6506611" y="4053451"/>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1" name="object 659">
            <a:extLst>
              <a:ext uri="{FF2B5EF4-FFF2-40B4-BE49-F238E27FC236}">
                <a16:creationId xmlns:a16="http://schemas.microsoft.com/office/drawing/2014/main" id="{9DBB6D3B-1872-CA4C-9307-9AD42FA741BC}"/>
              </a:ext>
            </a:extLst>
          </p:cNvPr>
          <p:cNvSpPr/>
          <p:nvPr/>
        </p:nvSpPr>
        <p:spPr>
          <a:xfrm>
            <a:off x="6572503" y="399153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2" name="object 660">
            <a:extLst>
              <a:ext uri="{FF2B5EF4-FFF2-40B4-BE49-F238E27FC236}">
                <a16:creationId xmlns:a16="http://schemas.microsoft.com/office/drawing/2014/main" id="{BA71DDB0-22D0-E256-7FC3-DA038D60CA52}"/>
              </a:ext>
            </a:extLst>
          </p:cNvPr>
          <p:cNvSpPr/>
          <p:nvPr/>
        </p:nvSpPr>
        <p:spPr>
          <a:xfrm>
            <a:off x="6588026" y="4053451"/>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3" name="object 661">
            <a:extLst>
              <a:ext uri="{FF2B5EF4-FFF2-40B4-BE49-F238E27FC236}">
                <a16:creationId xmlns:a16="http://schemas.microsoft.com/office/drawing/2014/main" id="{EF4DAEC2-1DFA-E628-B1E2-0B2C0B8D0A52}"/>
              </a:ext>
            </a:extLst>
          </p:cNvPr>
          <p:cNvSpPr/>
          <p:nvPr/>
        </p:nvSpPr>
        <p:spPr>
          <a:xfrm>
            <a:off x="6653920" y="399153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4" name="object 662">
            <a:extLst>
              <a:ext uri="{FF2B5EF4-FFF2-40B4-BE49-F238E27FC236}">
                <a16:creationId xmlns:a16="http://schemas.microsoft.com/office/drawing/2014/main" id="{C319341C-2060-50D4-062C-C426825B8B01}"/>
              </a:ext>
            </a:extLst>
          </p:cNvPr>
          <p:cNvSpPr/>
          <p:nvPr/>
        </p:nvSpPr>
        <p:spPr>
          <a:xfrm>
            <a:off x="6600911" y="4053451"/>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5" name="object 663">
            <a:extLst>
              <a:ext uri="{FF2B5EF4-FFF2-40B4-BE49-F238E27FC236}">
                <a16:creationId xmlns:a16="http://schemas.microsoft.com/office/drawing/2014/main" id="{79214753-B444-7FC2-48FF-15C47AB9B8FF}"/>
              </a:ext>
            </a:extLst>
          </p:cNvPr>
          <p:cNvSpPr/>
          <p:nvPr/>
        </p:nvSpPr>
        <p:spPr>
          <a:xfrm>
            <a:off x="6666807" y="3991538"/>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6" name="object 664">
            <a:extLst>
              <a:ext uri="{FF2B5EF4-FFF2-40B4-BE49-F238E27FC236}">
                <a16:creationId xmlns:a16="http://schemas.microsoft.com/office/drawing/2014/main" id="{429FF02F-A2E3-06E7-089C-97F84050BCF8}"/>
              </a:ext>
            </a:extLst>
          </p:cNvPr>
          <p:cNvSpPr/>
          <p:nvPr/>
        </p:nvSpPr>
        <p:spPr>
          <a:xfrm>
            <a:off x="6669590"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7" name="object 665">
            <a:extLst>
              <a:ext uri="{FF2B5EF4-FFF2-40B4-BE49-F238E27FC236}">
                <a16:creationId xmlns:a16="http://schemas.microsoft.com/office/drawing/2014/main" id="{7951E708-D185-9182-8737-C52EC573B301}"/>
              </a:ext>
            </a:extLst>
          </p:cNvPr>
          <p:cNvSpPr/>
          <p:nvPr/>
        </p:nvSpPr>
        <p:spPr>
          <a:xfrm>
            <a:off x="6735482"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8" name="object 666">
            <a:extLst>
              <a:ext uri="{FF2B5EF4-FFF2-40B4-BE49-F238E27FC236}">
                <a16:creationId xmlns:a16="http://schemas.microsoft.com/office/drawing/2014/main" id="{A1B64278-BA34-CDEC-A06B-AC8B7F4A6509}"/>
              </a:ext>
            </a:extLst>
          </p:cNvPr>
          <p:cNvSpPr/>
          <p:nvPr/>
        </p:nvSpPr>
        <p:spPr>
          <a:xfrm>
            <a:off x="6776775"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39" name="object 667">
            <a:extLst>
              <a:ext uri="{FF2B5EF4-FFF2-40B4-BE49-F238E27FC236}">
                <a16:creationId xmlns:a16="http://schemas.microsoft.com/office/drawing/2014/main" id="{8FAE012A-3C83-6795-B1EC-D7C2B163E45A}"/>
              </a:ext>
            </a:extLst>
          </p:cNvPr>
          <p:cNvSpPr/>
          <p:nvPr/>
        </p:nvSpPr>
        <p:spPr>
          <a:xfrm>
            <a:off x="6842668"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0" name="object 668">
            <a:extLst>
              <a:ext uri="{FF2B5EF4-FFF2-40B4-BE49-F238E27FC236}">
                <a16:creationId xmlns:a16="http://schemas.microsoft.com/office/drawing/2014/main" id="{436D926B-953F-29AF-159A-C9CFB436F27D}"/>
              </a:ext>
            </a:extLst>
          </p:cNvPr>
          <p:cNvSpPr/>
          <p:nvPr/>
        </p:nvSpPr>
        <p:spPr>
          <a:xfrm>
            <a:off x="6845305"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1" name="object 669">
            <a:extLst>
              <a:ext uri="{FF2B5EF4-FFF2-40B4-BE49-F238E27FC236}">
                <a16:creationId xmlns:a16="http://schemas.microsoft.com/office/drawing/2014/main" id="{0C4A61EA-E1E5-E623-82B4-18809F28BFE1}"/>
              </a:ext>
            </a:extLst>
          </p:cNvPr>
          <p:cNvSpPr/>
          <p:nvPr/>
        </p:nvSpPr>
        <p:spPr>
          <a:xfrm>
            <a:off x="6911196"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2" name="object 670">
            <a:extLst>
              <a:ext uri="{FF2B5EF4-FFF2-40B4-BE49-F238E27FC236}">
                <a16:creationId xmlns:a16="http://schemas.microsoft.com/office/drawing/2014/main" id="{96DFC2EB-91ED-4DDC-F975-BC2B811F2A4C}"/>
              </a:ext>
            </a:extLst>
          </p:cNvPr>
          <p:cNvSpPr/>
          <p:nvPr/>
        </p:nvSpPr>
        <p:spPr>
          <a:xfrm>
            <a:off x="6939750"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3" name="object 671">
            <a:extLst>
              <a:ext uri="{FF2B5EF4-FFF2-40B4-BE49-F238E27FC236}">
                <a16:creationId xmlns:a16="http://schemas.microsoft.com/office/drawing/2014/main" id="{EC5F7369-745F-4300-9333-20E03BA3254A}"/>
              </a:ext>
            </a:extLst>
          </p:cNvPr>
          <p:cNvSpPr/>
          <p:nvPr/>
        </p:nvSpPr>
        <p:spPr>
          <a:xfrm>
            <a:off x="7005645"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4" name="object 672">
            <a:extLst>
              <a:ext uri="{FF2B5EF4-FFF2-40B4-BE49-F238E27FC236}">
                <a16:creationId xmlns:a16="http://schemas.microsoft.com/office/drawing/2014/main" id="{7AA18376-3BDC-2E94-89D9-B557CB9E8E43}"/>
              </a:ext>
            </a:extLst>
          </p:cNvPr>
          <p:cNvSpPr/>
          <p:nvPr/>
        </p:nvSpPr>
        <p:spPr>
          <a:xfrm>
            <a:off x="7085450"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5" name="object 673">
            <a:extLst>
              <a:ext uri="{FF2B5EF4-FFF2-40B4-BE49-F238E27FC236}">
                <a16:creationId xmlns:a16="http://schemas.microsoft.com/office/drawing/2014/main" id="{2F46BB53-9012-A487-AEE7-393DCD48ADC2}"/>
              </a:ext>
            </a:extLst>
          </p:cNvPr>
          <p:cNvSpPr/>
          <p:nvPr/>
        </p:nvSpPr>
        <p:spPr>
          <a:xfrm>
            <a:off x="7151345"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6" name="object 674">
            <a:extLst>
              <a:ext uri="{FF2B5EF4-FFF2-40B4-BE49-F238E27FC236}">
                <a16:creationId xmlns:a16="http://schemas.microsoft.com/office/drawing/2014/main" id="{F3B40135-A0CC-7606-5EB7-C081892989FA}"/>
              </a:ext>
            </a:extLst>
          </p:cNvPr>
          <p:cNvSpPr/>
          <p:nvPr/>
        </p:nvSpPr>
        <p:spPr>
          <a:xfrm>
            <a:off x="7188390" y="409995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7" name="object 675">
            <a:extLst>
              <a:ext uri="{FF2B5EF4-FFF2-40B4-BE49-F238E27FC236}">
                <a16:creationId xmlns:a16="http://schemas.microsoft.com/office/drawing/2014/main" id="{D36B1F92-670A-3681-A4E0-8B9C63BE8A4F}"/>
              </a:ext>
            </a:extLst>
          </p:cNvPr>
          <p:cNvSpPr/>
          <p:nvPr/>
        </p:nvSpPr>
        <p:spPr>
          <a:xfrm>
            <a:off x="7254285" y="403804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8" name="object 676">
            <a:extLst>
              <a:ext uri="{FF2B5EF4-FFF2-40B4-BE49-F238E27FC236}">
                <a16:creationId xmlns:a16="http://schemas.microsoft.com/office/drawing/2014/main" id="{53C8CBFD-A209-2CFB-23A9-D51932F055E8}"/>
              </a:ext>
            </a:extLst>
          </p:cNvPr>
          <p:cNvSpPr/>
          <p:nvPr/>
        </p:nvSpPr>
        <p:spPr>
          <a:xfrm>
            <a:off x="7372894" y="416269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49" name="object 677">
            <a:extLst>
              <a:ext uri="{FF2B5EF4-FFF2-40B4-BE49-F238E27FC236}">
                <a16:creationId xmlns:a16="http://schemas.microsoft.com/office/drawing/2014/main" id="{C993C237-51AD-F3C6-9FF9-3DF379AA8702}"/>
              </a:ext>
            </a:extLst>
          </p:cNvPr>
          <p:cNvSpPr/>
          <p:nvPr/>
        </p:nvSpPr>
        <p:spPr>
          <a:xfrm>
            <a:off x="7438786" y="410078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0" name="object 678">
            <a:extLst>
              <a:ext uri="{FF2B5EF4-FFF2-40B4-BE49-F238E27FC236}">
                <a16:creationId xmlns:a16="http://schemas.microsoft.com/office/drawing/2014/main" id="{E6D25288-15B4-5C77-7AF1-66B1DF232FA1}"/>
              </a:ext>
            </a:extLst>
          </p:cNvPr>
          <p:cNvSpPr/>
          <p:nvPr/>
        </p:nvSpPr>
        <p:spPr>
          <a:xfrm>
            <a:off x="7450062" y="416269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1" name="object 679">
            <a:extLst>
              <a:ext uri="{FF2B5EF4-FFF2-40B4-BE49-F238E27FC236}">
                <a16:creationId xmlns:a16="http://schemas.microsoft.com/office/drawing/2014/main" id="{4F4AFB28-E89F-8636-26DF-203B497A8FCB}"/>
              </a:ext>
            </a:extLst>
          </p:cNvPr>
          <p:cNvSpPr/>
          <p:nvPr/>
        </p:nvSpPr>
        <p:spPr>
          <a:xfrm>
            <a:off x="7515956" y="410078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2" name="object 680">
            <a:extLst>
              <a:ext uri="{FF2B5EF4-FFF2-40B4-BE49-F238E27FC236}">
                <a16:creationId xmlns:a16="http://schemas.microsoft.com/office/drawing/2014/main" id="{27106922-917D-10F9-726A-BB907E76F1B7}"/>
              </a:ext>
            </a:extLst>
          </p:cNvPr>
          <p:cNvSpPr/>
          <p:nvPr/>
        </p:nvSpPr>
        <p:spPr>
          <a:xfrm>
            <a:off x="7638812" y="416269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3" name="object 681">
            <a:extLst>
              <a:ext uri="{FF2B5EF4-FFF2-40B4-BE49-F238E27FC236}">
                <a16:creationId xmlns:a16="http://schemas.microsoft.com/office/drawing/2014/main" id="{5FDFC840-0CDE-8826-AB28-79ACDFC6365E}"/>
              </a:ext>
            </a:extLst>
          </p:cNvPr>
          <p:cNvSpPr/>
          <p:nvPr/>
        </p:nvSpPr>
        <p:spPr>
          <a:xfrm>
            <a:off x="7704704" y="410078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4" name="object 682">
            <a:extLst>
              <a:ext uri="{FF2B5EF4-FFF2-40B4-BE49-F238E27FC236}">
                <a16:creationId xmlns:a16="http://schemas.microsoft.com/office/drawing/2014/main" id="{A2B657B5-5AD1-29E3-2DB4-6F58773630AE}"/>
              </a:ext>
            </a:extLst>
          </p:cNvPr>
          <p:cNvSpPr/>
          <p:nvPr/>
        </p:nvSpPr>
        <p:spPr>
          <a:xfrm>
            <a:off x="7784510" y="416269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5" name="object 683">
            <a:extLst>
              <a:ext uri="{FF2B5EF4-FFF2-40B4-BE49-F238E27FC236}">
                <a16:creationId xmlns:a16="http://schemas.microsoft.com/office/drawing/2014/main" id="{F94C7EB3-44EB-4D13-8856-3117605B4C8C}"/>
              </a:ext>
            </a:extLst>
          </p:cNvPr>
          <p:cNvSpPr/>
          <p:nvPr/>
        </p:nvSpPr>
        <p:spPr>
          <a:xfrm>
            <a:off x="7850404" y="410078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6" name="object 684">
            <a:extLst>
              <a:ext uri="{FF2B5EF4-FFF2-40B4-BE49-F238E27FC236}">
                <a16:creationId xmlns:a16="http://schemas.microsoft.com/office/drawing/2014/main" id="{F741DFA0-BF8E-7236-AC69-76E9ABA754C8}"/>
              </a:ext>
            </a:extLst>
          </p:cNvPr>
          <p:cNvSpPr/>
          <p:nvPr/>
        </p:nvSpPr>
        <p:spPr>
          <a:xfrm>
            <a:off x="7831661" y="416269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7" name="object 685">
            <a:extLst>
              <a:ext uri="{FF2B5EF4-FFF2-40B4-BE49-F238E27FC236}">
                <a16:creationId xmlns:a16="http://schemas.microsoft.com/office/drawing/2014/main" id="{4EF10B60-25E8-7434-AE31-3EC9657525BC}"/>
              </a:ext>
            </a:extLst>
          </p:cNvPr>
          <p:cNvSpPr/>
          <p:nvPr/>
        </p:nvSpPr>
        <p:spPr>
          <a:xfrm>
            <a:off x="7897553" y="4100782"/>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8" name="object 686">
            <a:extLst>
              <a:ext uri="{FF2B5EF4-FFF2-40B4-BE49-F238E27FC236}">
                <a16:creationId xmlns:a16="http://schemas.microsoft.com/office/drawing/2014/main" id="{60702B7E-EDE9-B5E8-AEE7-64F9CD020012}"/>
              </a:ext>
            </a:extLst>
          </p:cNvPr>
          <p:cNvSpPr/>
          <p:nvPr/>
        </p:nvSpPr>
        <p:spPr>
          <a:xfrm>
            <a:off x="8123351" y="425391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59" name="object 687">
            <a:extLst>
              <a:ext uri="{FF2B5EF4-FFF2-40B4-BE49-F238E27FC236}">
                <a16:creationId xmlns:a16="http://schemas.microsoft.com/office/drawing/2014/main" id="{0F37E03B-A514-8F96-3861-0EF193A2909A}"/>
              </a:ext>
            </a:extLst>
          </p:cNvPr>
          <p:cNvSpPr/>
          <p:nvPr/>
        </p:nvSpPr>
        <p:spPr>
          <a:xfrm>
            <a:off x="8189243" y="419200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0" name="object 688">
            <a:extLst>
              <a:ext uri="{FF2B5EF4-FFF2-40B4-BE49-F238E27FC236}">
                <a16:creationId xmlns:a16="http://schemas.microsoft.com/office/drawing/2014/main" id="{8F3E7DA1-7C37-89F7-A030-98B4505DB046}"/>
              </a:ext>
            </a:extLst>
          </p:cNvPr>
          <p:cNvSpPr/>
          <p:nvPr/>
        </p:nvSpPr>
        <p:spPr>
          <a:xfrm>
            <a:off x="8131988" y="4253915"/>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1" name="object 689">
            <a:extLst>
              <a:ext uri="{FF2B5EF4-FFF2-40B4-BE49-F238E27FC236}">
                <a16:creationId xmlns:a16="http://schemas.microsoft.com/office/drawing/2014/main" id="{BDF12608-EB88-C19E-3B46-8A65AA307080}"/>
              </a:ext>
            </a:extLst>
          </p:cNvPr>
          <p:cNvSpPr/>
          <p:nvPr/>
        </p:nvSpPr>
        <p:spPr>
          <a:xfrm>
            <a:off x="8197883" y="4192001"/>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2" name="object 690">
            <a:extLst>
              <a:ext uri="{FF2B5EF4-FFF2-40B4-BE49-F238E27FC236}">
                <a16:creationId xmlns:a16="http://schemas.microsoft.com/office/drawing/2014/main" id="{A9B0098B-A07D-2054-1FFD-3E852357298F}"/>
              </a:ext>
            </a:extLst>
          </p:cNvPr>
          <p:cNvSpPr/>
          <p:nvPr/>
        </p:nvSpPr>
        <p:spPr>
          <a:xfrm>
            <a:off x="8256309"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3" name="object 691">
            <a:extLst>
              <a:ext uri="{FF2B5EF4-FFF2-40B4-BE49-F238E27FC236}">
                <a16:creationId xmlns:a16="http://schemas.microsoft.com/office/drawing/2014/main" id="{B37ACD43-FFCD-9F1F-E393-B36F5FEEC7BD}"/>
              </a:ext>
            </a:extLst>
          </p:cNvPr>
          <p:cNvSpPr/>
          <p:nvPr/>
        </p:nvSpPr>
        <p:spPr>
          <a:xfrm>
            <a:off x="8322201"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4" name="object 692">
            <a:extLst>
              <a:ext uri="{FF2B5EF4-FFF2-40B4-BE49-F238E27FC236}">
                <a16:creationId xmlns:a16="http://schemas.microsoft.com/office/drawing/2014/main" id="{3852FA69-065A-18A0-27F5-4F4911010FDF}"/>
              </a:ext>
            </a:extLst>
          </p:cNvPr>
          <p:cNvSpPr/>
          <p:nvPr/>
        </p:nvSpPr>
        <p:spPr>
          <a:xfrm>
            <a:off x="8509339"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5" name="object 693">
            <a:extLst>
              <a:ext uri="{FF2B5EF4-FFF2-40B4-BE49-F238E27FC236}">
                <a16:creationId xmlns:a16="http://schemas.microsoft.com/office/drawing/2014/main" id="{23D106F0-F831-A688-A5F0-3D87C683A23F}"/>
              </a:ext>
            </a:extLst>
          </p:cNvPr>
          <p:cNvSpPr/>
          <p:nvPr/>
        </p:nvSpPr>
        <p:spPr>
          <a:xfrm>
            <a:off x="8575233"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6" name="object 694">
            <a:extLst>
              <a:ext uri="{FF2B5EF4-FFF2-40B4-BE49-F238E27FC236}">
                <a16:creationId xmlns:a16="http://schemas.microsoft.com/office/drawing/2014/main" id="{B483240E-C8E7-11AF-9B2E-5BD7B0C47133}"/>
              </a:ext>
            </a:extLst>
          </p:cNvPr>
          <p:cNvSpPr/>
          <p:nvPr/>
        </p:nvSpPr>
        <p:spPr>
          <a:xfrm>
            <a:off x="8578016"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7" name="object 695">
            <a:extLst>
              <a:ext uri="{FF2B5EF4-FFF2-40B4-BE49-F238E27FC236}">
                <a16:creationId xmlns:a16="http://schemas.microsoft.com/office/drawing/2014/main" id="{848224F8-514F-C80D-5F04-C2247E328F09}"/>
              </a:ext>
            </a:extLst>
          </p:cNvPr>
          <p:cNvSpPr/>
          <p:nvPr/>
        </p:nvSpPr>
        <p:spPr>
          <a:xfrm>
            <a:off x="8643909"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8" name="object 696">
            <a:extLst>
              <a:ext uri="{FF2B5EF4-FFF2-40B4-BE49-F238E27FC236}">
                <a16:creationId xmlns:a16="http://schemas.microsoft.com/office/drawing/2014/main" id="{90BC67D5-BA2D-EE9D-7E23-A4B9890B1687}"/>
              </a:ext>
            </a:extLst>
          </p:cNvPr>
          <p:cNvSpPr/>
          <p:nvPr/>
        </p:nvSpPr>
        <p:spPr>
          <a:xfrm>
            <a:off x="9156856"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69" name="object 697">
            <a:extLst>
              <a:ext uri="{FF2B5EF4-FFF2-40B4-BE49-F238E27FC236}">
                <a16:creationId xmlns:a16="http://schemas.microsoft.com/office/drawing/2014/main" id="{DF0E7433-9FA4-1C50-7080-06DE98E41F3D}"/>
              </a:ext>
            </a:extLst>
          </p:cNvPr>
          <p:cNvSpPr/>
          <p:nvPr/>
        </p:nvSpPr>
        <p:spPr>
          <a:xfrm>
            <a:off x="9222748"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0" name="object 698">
            <a:extLst>
              <a:ext uri="{FF2B5EF4-FFF2-40B4-BE49-F238E27FC236}">
                <a16:creationId xmlns:a16="http://schemas.microsoft.com/office/drawing/2014/main" id="{ACA06987-00A0-A1BC-D181-3C9278F1D077}"/>
              </a:ext>
            </a:extLst>
          </p:cNvPr>
          <p:cNvSpPr/>
          <p:nvPr/>
        </p:nvSpPr>
        <p:spPr>
          <a:xfrm>
            <a:off x="9328473"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1" name="object 699">
            <a:extLst>
              <a:ext uri="{FF2B5EF4-FFF2-40B4-BE49-F238E27FC236}">
                <a16:creationId xmlns:a16="http://schemas.microsoft.com/office/drawing/2014/main" id="{C7896014-D12C-23F2-FF20-B47A8A5A6EA0}"/>
              </a:ext>
            </a:extLst>
          </p:cNvPr>
          <p:cNvSpPr/>
          <p:nvPr/>
        </p:nvSpPr>
        <p:spPr>
          <a:xfrm>
            <a:off x="9394365"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2" name="object 700">
            <a:extLst>
              <a:ext uri="{FF2B5EF4-FFF2-40B4-BE49-F238E27FC236}">
                <a16:creationId xmlns:a16="http://schemas.microsoft.com/office/drawing/2014/main" id="{2EE3F81E-1A63-D991-1CE4-26D427FB908E}"/>
              </a:ext>
            </a:extLst>
          </p:cNvPr>
          <p:cNvSpPr/>
          <p:nvPr/>
        </p:nvSpPr>
        <p:spPr>
          <a:xfrm>
            <a:off x="9641541"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3" name="object 701">
            <a:extLst>
              <a:ext uri="{FF2B5EF4-FFF2-40B4-BE49-F238E27FC236}">
                <a16:creationId xmlns:a16="http://schemas.microsoft.com/office/drawing/2014/main" id="{F1B3EB2A-E136-EB86-08C2-06B7584BE2A1}"/>
              </a:ext>
            </a:extLst>
          </p:cNvPr>
          <p:cNvSpPr/>
          <p:nvPr/>
        </p:nvSpPr>
        <p:spPr>
          <a:xfrm>
            <a:off x="9707434"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4" name="object 702">
            <a:extLst>
              <a:ext uri="{FF2B5EF4-FFF2-40B4-BE49-F238E27FC236}">
                <a16:creationId xmlns:a16="http://schemas.microsoft.com/office/drawing/2014/main" id="{3601A5DD-A5A3-CFA1-8D6A-0037CED6BA01}"/>
              </a:ext>
            </a:extLst>
          </p:cNvPr>
          <p:cNvSpPr/>
          <p:nvPr/>
        </p:nvSpPr>
        <p:spPr>
          <a:xfrm>
            <a:off x="9915951" y="4368110"/>
            <a:ext cx="132405" cy="0"/>
          </a:xfrm>
          <a:custGeom>
            <a:avLst/>
            <a:gdLst/>
            <a:ahLst/>
            <a:cxnLst/>
            <a:rect l="l" t="t" r="r" b="b"/>
            <a:pathLst>
              <a:path w="90170">
                <a:moveTo>
                  <a:pt x="0" y="0"/>
                </a:moveTo>
                <a:lnTo>
                  <a:pt x="89750" y="0"/>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sp>
        <p:nvSpPr>
          <p:cNvPr id="1775" name="object 703">
            <a:extLst>
              <a:ext uri="{FF2B5EF4-FFF2-40B4-BE49-F238E27FC236}">
                <a16:creationId xmlns:a16="http://schemas.microsoft.com/office/drawing/2014/main" id="{78D532F0-56E4-6F00-A320-2678F99B008C}"/>
              </a:ext>
            </a:extLst>
          </p:cNvPr>
          <p:cNvSpPr/>
          <p:nvPr/>
        </p:nvSpPr>
        <p:spPr>
          <a:xfrm>
            <a:off x="9981844" y="4306197"/>
            <a:ext cx="0" cy="124013"/>
          </a:xfrm>
          <a:custGeom>
            <a:avLst/>
            <a:gdLst/>
            <a:ahLst/>
            <a:cxnLst/>
            <a:rect l="l" t="t" r="r" b="b"/>
            <a:pathLst>
              <a:path h="84455">
                <a:moveTo>
                  <a:pt x="0" y="0"/>
                </a:moveTo>
                <a:lnTo>
                  <a:pt x="0" y="84328"/>
                </a:lnTo>
              </a:path>
            </a:pathLst>
          </a:custGeom>
          <a:ln w="13208">
            <a:solidFill>
              <a:schemeClr val="accent3"/>
            </a:solidFill>
          </a:ln>
        </p:spPr>
        <p:txBody>
          <a:bodyPr wrap="square" lIns="0" tIns="0" rIns="0" bIns="0" rtlCol="0"/>
          <a:lstStyle/>
          <a:p>
            <a:endParaRPr sz="2160" dirty="0">
              <a:solidFill>
                <a:schemeClr val="bg1"/>
              </a:solidFill>
              <a:latin typeface="+mn-lt"/>
            </a:endParaRPr>
          </a:p>
        </p:txBody>
      </p:sp>
      <p:cxnSp>
        <p:nvCxnSpPr>
          <p:cNvPr id="1776" name="Straight Connector 1775">
            <a:extLst>
              <a:ext uri="{FF2B5EF4-FFF2-40B4-BE49-F238E27FC236}">
                <a16:creationId xmlns:a16="http://schemas.microsoft.com/office/drawing/2014/main" id="{BBB98C33-FA1F-73A3-A3CB-F1145EFA7331}"/>
              </a:ext>
            </a:extLst>
          </p:cNvPr>
          <p:cNvCxnSpPr>
            <a:cxnSpLocks/>
          </p:cNvCxnSpPr>
          <p:nvPr/>
        </p:nvCxnSpPr>
        <p:spPr>
          <a:xfrm flipH="1">
            <a:off x="2687146" y="5221746"/>
            <a:ext cx="7788973"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F86A33-468F-B325-A985-8513651A9F42}"/>
              </a:ext>
            </a:extLst>
          </p:cNvPr>
          <p:cNvCxnSpPr>
            <a:cxnSpLocks/>
          </p:cNvCxnSpPr>
          <p:nvPr/>
        </p:nvCxnSpPr>
        <p:spPr>
          <a:xfrm flipV="1">
            <a:off x="10448611" y="5231905"/>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777" name="TextBox 1776">
            <a:extLst>
              <a:ext uri="{FF2B5EF4-FFF2-40B4-BE49-F238E27FC236}">
                <a16:creationId xmlns:a16="http://schemas.microsoft.com/office/drawing/2014/main" id="{3F4C7A99-770E-7B5B-2291-85FD4D561703}"/>
              </a:ext>
            </a:extLst>
          </p:cNvPr>
          <p:cNvSpPr txBox="1"/>
          <p:nvPr/>
        </p:nvSpPr>
        <p:spPr>
          <a:xfrm>
            <a:off x="10233002" y="5327312"/>
            <a:ext cx="457200"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60</a:t>
            </a:r>
          </a:p>
        </p:txBody>
      </p:sp>
      <p:sp>
        <p:nvSpPr>
          <p:cNvPr id="1780" name="TextBox 1779">
            <a:extLst>
              <a:ext uri="{FF2B5EF4-FFF2-40B4-BE49-F238E27FC236}">
                <a16:creationId xmlns:a16="http://schemas.microsoft.com/office/drawing/2014/main" id="{ECC39145-B44B-C6A4-1F74-C05A44BBD82F}"/>
              </a:ext>
            </a:extLst>
          </p:cNvPr>
          <p:cNvSpPr txBox="1"/>
          <p:nvPr/>
        </p:nvSpPr>
        <p:spPr>
          <a:xfrm>
            <a:off x="2475843"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0</a:t>
            </a:r>
          </a:p>
        </p:txBody>
      </p:sp>
      <p:sp>
        <p:nvSpPr>
          <p:cNvPr id="1781" name="TextBox 1780">
            <a:extLst>
              <a:ext uri="{FF2B5EF4-FFF2-40B4-BE49-F238E27FC236}">
                <a16:creationId xmlns:a16="http://schemas.microsoft.com/office/drawing/2014/main" id="{F579EEDB-9C99-3AC9-604A-72D3995A73CD}"/>
              </a:ext>
            </a:extLst>
          </p:cNvPr>
          <p:cNvSpPr txBox="1"/>
          <p:nvPr/>
        </p:nvSpPr>
        <p:spPr>
          <a:xfrm>
            <a:off x="2940397"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3</a:t>
            </a:r>
          </a:p>
        </p:txBody>
      </p:sp>
      <p:sp>
        <p:nvSpPr>
          <p:cNvPr id="1782" name="TextBox 1781">
            <a:extLst>
              <a:ext uri="{FF2B5EF4-FFF2-40B4-BE49-F238E27FC236}">
                <a16:creationId xmlns:a16="http://schemas.microsoft.com/office/drawing/2014/main" id="{BCA307D9-25E5-18D3-AD93-6EA6B2FE7462}"/>
              </a:ext>
            </a:extLst>
          </p:cNvPr>
          <p:cNvSpPr txBox="1"/>
          <p:nvPr/>
        </p:nvSpPr>
        <p:spPr>
          <a:xfrm>
            <a:off x="3324218"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6</a:t>
            </a:r>
          </a:p>
        </p:txBody>
      </p:sp>
      <p:sp>
        <p:nvSpPr>
          <p:cNvPr id="1783" name="TextBox 1782">
            <a:extLst>
              <a:ext uri="{FF2B5EF4-FFF2-40B4-BE49-F238E27FC236}">
                <a16:creationId xmlns:a16="http://schemas.microsoft.com/office/drawing/2014/main" id="{ED69A44E-8903-DDD8-4875-3C2056DEC799}"/>
              </a:ext>
            </a:extLst>
          </p:cNvPr>
          <p:cNvSpPr txBox="1"/>
          <p:nvPr/>
        </p:nvSpPr>
        <p:spPr>
          <a:xfrm>
            <a:off x="3708039"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9</a:t>
            </a:r>
          </a:p>
        </p:txBody>
      </p:sp>
      <p:sp>
        <p:nvSpPr>
          <p:cNvPr id="1784" name="TextBox 1783">
            <a:extLst>
              <a:ext uri="{FF2B5EF4-FFF2-40B4-BE49-F238E27FC236}">
                <a16:creationId xmlns:a16="http://schemas.microsoft.com/office/drawing/2014/main" id="{74AC407E-C84A-F1B4-15C2-197A8F3C673A}"/>
              </a:ext>
            </a:extLst>
          </p:cNvPr>
          <p:cNvSpPr txBox="1"/>
          <p:nvPr/>
        </p:nvSpPr>
        <p:spPr>
          <a:xfrm>
            <a:off x="4091860"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12</a:t>
            </a:r>
          </a:p>
        </p:txBody>
      </p:sp>
      <p:sp>
        <p:nvSpPr>
          <p:cNvPr id="1785" name="TextBox 1784">
            <a:extLst>
              <a:ext uri="{FF2B5EF4-FFF2-40B4-BE49-F238E27FC236}">
                <a16:creationId xmlns:a16="http://schemas.microsoft.com/office/drawing/2014/main" id="{ADBDA821-401A-B0A2-3B5D-103FD8070755}"/>
              </a:ext>
            </a:extLst>
          </p:cNvPr>
          <p:cNvSpPr txBox="1"/>
          <p:nvPr/>
        </p:nvSpPr>
        <p:spPr>
          <a:xfrm>
            <a:off x="4475681"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15</a:t>
            </a:r>
          </a:p>
        </p:txBody>
      </p:sp>
      <p:sp>
        <p:nvSpPr>
          <p:cNvPr id="1786" name="TextBox 1785">
            <a:extLst>
              <a:ext uri="{FF2B5EF4-FFF2-40B4-BE49-F238E27FC236}">
                <a16:creationId xmlns:a16="http://schemas.microsoft.com/office/drawing/2014/main" id="{DEE2886C-09D6-B4AE-5F02-0633947B4A94}"/>
              </a:ext>
            </a:extLst>
          </p:cNvPr>
          <p:cNvSpPr txBox="1"/>
          <p:nvPr/>
        </p:nvSpPr>
        <p:spPr>
          <a:xfrm>
            <a:off x="4859502"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18</a:t>
            </a:r>
          </a:p>
        </p:txBody>
      </p:sp>
      <p:sp>
        <p:nvSpPr>
          <p:cNvPr id="1787" name="TextBox 1786">
            <a:extLst>
              <a:ext uri="{FF2B5EF4-FFF2-40B4-BE49-F238E27FC236}">
                <a16:creationId xmlns:a16="http://schemas.microsoft.com/office/drawing/2014/main" id="{AFDF223D-1AB9-500F-233D-1361807845AD}"/>
              </a:ext>
            </a:extLst>
          </p:cNvPr>
          <p:cNvSpPr txBox="1"/>
          <p:nvPr/>
        </p:nvSpPr>
        <p:spPr>
          <a:xfrm>
            <a:off x="5243323"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21</a:t>
            </a:r>
          </a:p>
        </p:txBody>
      </p:sp>
      <p:sp>
        <p:nvSpPr>
          <p:cNvPr id="1788" name="TextBox 1787">
            <a:extLst>
              <a:ext uri="{FF2B5EF4-FFF2-40B4-BE49-F238E27FC236}">
                <a16:creationId xmlns:a16="http://schemas.microsoft.com/office/drawing/2014/main" id="{B8B3E485-E7D7-9C7F-15F4-300443FF155B}"/>
              </a:ext>
            </a:extLst>
          </p:cNvPr>
          <p:cNvSpPr txBox="1"/>
          <p:nvPr/>
        </p:nvSpPr>
        <p:spPr>
          <a:xfrm>
            <a:off x="5627144"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24</a:t>
            </a:r>
          </a:p>
        </p:txBody>
      </p:sp>
      <p:sp>
        <p:nvSpPr>
          <p:cNvPr id="1789" name="TextBox 1788">
            <a:extLst>
              <a:ext uri="{FF2B5EF4-FFF2-40B4-BE49-F238E27FC236}">
                <a16:creationId xmlns:a16="http://schemas.microsoft.com/office/drawing/2014/main" id="{30B3EA54-E329-FE09-849F-8DB18455782A}"/>
              </a:ext>
            </a:extLst>
          </p:cNvPr>
          <p:cNvSpPr txBox="1"/>
          <p:nvPr/>
        </p:nvSpPr>
        <p:spPr>
          <a:xfrm>
            <a:off x="6010965"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27</a:t>
            </a:r>
          </a:p>
        </p:txBody>
      </p:sp>
      <p:sp>
        <p:nvSpPr>
          <p:cNvPr id="1790" name="TextBox 1789">
            <a:extLst>
              <a:ext uri="{FF2B5EF4-FFF2-40B4-BE49-F238E27FC236}">
                <a16:creationId xmlns:a16="http://schemas.microsoft.com/office/drawing/2014/main" id="{25D7E929-E62F-EC89-4D99-69CAF7F11AAC}"/>
              </a:ext>
            </a:extLst>
          </p:cNvPr>
          <p:cNvSpPr txBox="1"/>
          <p:nvPr/>
        </p:nvSpPr>
        <p:spPr>
          <a:xfrm>
            <a:off x="6394786"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30</a:t>
            </a:r>
          </a:p>
        </p:txBody>
      </p:sp>
      <p:sp>
        <p:nvSpPr>
          <p:cNvPr id="1791" name="TextBox 1790">
            <a:extLst>
              <a:ext uri="{FF2B5EF4-FFF2-40B4-BE49-F238E27FC236}">
                <a16:creationId xmlns:a16="http://schemas.microsoft.com/office/drawing/2014/main" id="{CA83F55B-DA79-15DF-345F-64BEF9D38CAE}"/>
              </a:ext>
            </a:extLst>
          </p:cNvPr>
          <p:cNvSpPr txBox="1"/>
          <p:nvPr/>
        </p:nvSpPr>
        <p:spPr>
          <a:xfrm>
            <a:off x="6778607"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33</a:t>
            </a:r>
          </a:p>
        </p:txBody>
      </p:sp>
      <p:sp>
        <p:nvSpPr>
          <p:cNvPr id="1792" name="TextBox 1791">
            <a:extLst>
              <a:ext uri="{FF2B5EF4-FFF2-40B4-BE49-F238E27FC236}">
                <a16:creationId xmlns:a16="http://schemas.microsoft.com/office/drawing/2014/main" id="{B3006F51-FC0B-54B7-CEF1-6670B332757B}"/>
              </a:ext>
            </a:extLst>
          </p:cNvPr>
          <p:cNvSpPr txBox="1"/>
          <p:nvPr/>
        </p:nvSpPr>
        <p:spPr>
          <a:xfrm>
            <a:off x="7162428"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36</a:t>
            </a:r>
          </a:p>
        </p:txBody>
      </p:sp>
      <p:sp>
        <p:nvSpPr>
          <p:cNvPr id="1793" name="TextBox 1792">
            <a:extLst>
              <a:ext uri="{FF2B5EF4-FFF2-40B4-BE49-F238E27FC236}">
                <a16:creationId xmlns:a16="http://schemas.microsoft.com/office/drawing/2014/main" id="{C3C3A93A-32C1-5857-BBBE-97FE4ACBEAC7}"/>
              </a:ext>
            </a:extLst>
          </p:cNvPr>
          <p:cNvSpPr txBox="1"/>
          <p:nvPr/>
        </p:nvSpPr>
        <p:spPr>
          <a:xfrm>
            <a:off x="7546249"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39</a:t>
            </a:r>
          </a:p>
        </p:txBody>
      </p:sp>
      <p:sp>
        <p:nvSpPr>
          <p:cNvPr id="1794" name="TextBox 1793">
            <a:extLst>
              <a:ext uri="{FF2B5EF4-FFF2-40B4-BE49-F238E27FC236}">
                <a16:creationId xmlns:a16="http://schemas.microsoft.com/office/drawing/2014/main" id="{7BA1A235-009E-6799-5DD8-3EE216F4ED27}"/>
              </a:ext>
            </a:extLst>
          </p:cNvPr>
          <p:cNvSpPr txBox="1"/>
          <p:nvPr/>
        </p:nvSpPr>
        <p:spPr>
          <a:xfrm>
            <a:off x="7930070"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42</a:t>
            </a:r>
          </a:p>
        </p:txBody>
      </p:sp>
      <p:sp>
        <p:nvSpPr>
          <p:cNvPr id="1795" name="TextBox 1794">
            <a:extLst>
              <a:ext uri="{FF2B5EF4-FFF2-40B4-BE49-F238E27FC236}">
                <a16:creationId xmlns:a16="http://schemas.microsoft.com/office/drawing/2014/main" id="{12B547B0-5461-E85F-FB8F-1DB8E53EB8F9}"/>
              </a:ext>
            </a:extLst>
          </p:cNvPr>
          <p:cNvSpPr txBox="1"/>
          <p:nvPr/>
        </p:nvSpPr>
        <p:spPr>
          <a:xfrm>
            <a:off x="8313891"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45</a:t>
            </a:r>
          </a:p>
        </p:txBody>
      </p:sp>
      <p:sp>
        <p:nvSpPr>
          <p:cNvPr id="1796" name="TextBox 1795">
            <a:extLst>
              <a:ext uri="{FF2B5EF4-FFF2-40B4-BE49-F238E27FC236}">
                <a16:creationId xmlns:a16="http://schemas.microsoft.com/office/drawing/2014/main" id="{47839C0C-B187-87C0-7469-81C2E71555C0}"/>
              </a:ext>
            </a:extLst>
          </p:cNvPr>
          <p:cNvSpPr txBox="1"/>
          <p:nvPr/>
        </p:nvSpPr>
        <p:spPr>
          <a:xfrm>
            <a:off x="8697712"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48</a:t>
            </a:r>
          </a:p>
        </p:txBody>
      </p:sp>
      <p:sp>
        <p:nvSpPr>
          <p:cNvPr id="1797" name="TextBox 1796">
            <a:extLst>
              <a:ext uri="{FF2B5EF4-FFF2-40B4-BE49-F238E27FC236}">
                <a16:creationId xmlns:a16="http://schemas.microsoft.com/office/drawing/2014/main" id="{69751739-3D56-B039-04CD-2FE7216B179D}"/>
              </a:ext>
            </a:extLst>
          </p:cNvPr>
          <p:cNvSpPr txBox="1"/>
          <p:nvPr/>
        </p:nvSpPr>
        <p:spPr>
          <a:xfrm>
            <a:off x="9081533"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51</a:t>
            </a:r>
          </a:p>
        </p:txBody>
      </p:sp>
      <p:sp>
        <p:nvSpPr>
          <p:cNvPr id="1798" name="TextBox 1797">
            <a:extLst>
              <a:ext uri="{FF2B5EF4-FFF2-40B4-BE49-F238E27FC236}">
                <a16:creationId xmlns:a16="http://schemas.microsoft.com/office/drawing/2014/main" id="{5B027D53-F3C5-F2B7-8F62-036385EABA18}"/>
              </a:ext>
            </a:extLst>
          </p:cNvPr>
          <p:cNvSpPr txBox="1"/>
          <p:nvPr/>
        </p:nvSpPr>
        <p:spPr>
          <a:xfrm>
            <a:off x="9465354"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54</a:t>
            </a:r>
          </a:p>
        </p:txBody>
      </p:sp>
      <p:sp>
        <p:nvSpPr>
          <p:cNvPr id="1799" name="TextBox 1798">
            <a:extLst>
              <a:ext uri="{FF2B5EF4-FFF2-40B4-BE49-F238E27FC236}">
                <a16:creationId xmlns:a16="http://schemas.microsoft.com/office/drawing/2014/main" id="{2CD4D6CD-DBAF-9D36-0D6A-1E9F7B309255}"/>
              </a:ext>
            </a:extLst>
          </p:cNvPr>
          <p:cNvSpPr txBox="1"/>
          <p:nvPr/>
        </p:nvSpPr>
        <p:spPr>
          <a:xfrm>
            <a:off x="9849175" y="5327315"/>
            <a:ext cx="426819" cy="338554"/>
          </a:xfrm>
          <a:prstGeom prst="rect">
            <a:avLst/>
          </a:prstGeom>
          <a:noFill/>
        </p:spPr>
        <p:txBody>
          <a:bodyPr wrap="square" rtlCol="0">
            <a:spAutoFit/>
          </a:bodyPr>
          <a:lstStyle/>
          <a:p>
            <a:pPr algn="ctr"/>
            <a:r>
              <a:rPr lang="en-US" sz="1600" b="0" dirty="0">
                <a:solidFill>
                  <a:schemeClr val="bg1"/>
                </a:solidFill>
                <a:latin typeface="+mn-lt"/>
                <a:cs typeface="Arial" panose="020B0604020202020204" pitchFamily="34" charset="0"/>
              </a:rPr>
              <a:t>57</a:t>
            </a:r>
          </a:p>
        </p:txBody>
      </p:sp>
      <p:sp>
        <p:nvSpPr>
          <p:cNvPr id="1802" name="TextBox 1801">
            <a:extLst>
              <a:ext uri="{FF2B5EF4-FFF2-40B4-BE49-F238E27FC236}">
                <a16:creationId xmlns:a16="http://schemas.microsoft.com/office/drawing/2014/main" id="{F4123881-96B5-B0D3-AA1A-369579474B3F}"/>
              </a:ext>
            </a:extLst>
          </p:cNvPr>
          <p:cNvSpPr txBox="1"/>
          <p:nvPr/>
        </p:nvSpPr>
        <p:spPr>
          <a:xfrm>
            <a:off x="827773" y="5708321"/>
            <a:ext cx="1755874" cy="276999"/>
          </a:xfrm>
          <a:prstGeom prst="rect">
            <a:avLst/>
          </a:prstGeom>
          <a:noFill/>
        </p:spPr>
        <p:txBody>
          <a:bodyPr wrap="square" rtlCol="0">
            <a:spAutoFit/>
          </a:bodyPr>
          <a:lstStyle/>
          <a:p>
            <a:pPr algn="r"/>
            <a:r>
              <a:rPr lang="en-US" sz="1200" b="1" dirty="0">
                <a:solidFill>
                  <a:schemeClr val="bg1"/>
                </a:solidFill>
                <a:latin typeface="+mn-lt"/>
                <a:cs typeface="Arial" panose="020B0604020202020204" pitchFamily="34" charset="0"/>
              </a:rPr>
              <a:t>Patients at Risk, n</a:t>
            </a:r>
          </a:p>
        </p:txBody>
      </p:sp>
      <p:sp>
        <p:nvSpPr>
          <p:cNvPr id="1803" name="TextBox 1802">
            <a:extLst>
              <a:ext uri="{FF2B5EF4-FFF2-40B4-BE49-F238E27FC236}">
                <a16:creationId xmlns:a16="http://schemas.microsoft.com/office/drawing/2014/main" id="{F7D52DA0-3F9A-295F-0621-8896CB27825F}"/>
              </a:ext>
            </a:extLst>
          </p:cNvPr>
          <p:cNvSpPr txBox="1"/>
          <p:nvPr/>
        </p:nvSpPr>
        <p:spPr>
          <a:xfrm>
            <a:off x="1160910" y="5908470"/>
            <a:ext cx="1422737" cy="276999"/>
          </a:xfrm>
          <a:prstGeom prst="rect">
            <a:avLst/>
          </a:prstGeom>
          <a:noFill/>
        </p:spPr>
        <p:txBody>
          <a:bodyPr wrap="square" rtlCol="0">
            <a:spAutoFit/>
          </a:bodyPr>
          <a:lstStyle/>
          <a:p>
            <a:pPr algn="r"/>
            <a:r>
              <a:rPr lang="en-US" sz="1200" b="0" dirty="0">
                <a:solidFill>
                  <a:schemeClr val="accent1"/>
                </a:solidFill>
                <a:latin typeface="+mn-lt"/>
                <a:cs typeface="Arial" panose="020B0604020202020204" pitchFamily="34" charset="0"/>
              </a:rPr>
              <a:t>Quizartinib</a:t>
            </a:r>
          </a:p>
        </p:txBody>
      </p:sp>
      <p:sp>
        <p:nvSpPr>
          <p:cNvPr id="1804" name="TextBox 1803">
            <a:extLst>
              <a:ext uri="{FF2B5EF4-FFF2-40B4-BE49-F238E27FC236}">
                <a16:creationId xmlns:a16="http://schemas.microsoft.com/office/drawing/2014/main" id="{11605B47-1502-2033-6C74-E49F0BBA8C09}"/>
              </a:ext>
            </a:extLst>
          </p:cNvPr>
          <p:cNvSpPr txBox="1"/>
          <p:nvPr/>
        </p:nvSpPr>
        <p:spPr>
          <a:xfrm>
            <a:off x="1280720" y="6107285"/>
            <a:ext cx="1302927" cy="276999"/>
          </a:xfrm>
          <a:prstGeom prst="rect">
            <a:avLst/>
          </a:prstGeom>
          <a:noFill/>
        </p:spPr>
        <p:txBody>
          <a:bodyPr wrap="square" rtlCol="0">
            <a:spAutoFit/>
          </a:bodyPr>
          <a:lstStyle/>
          <a:p>
            <a:pPr algn="r"/>
            <a:r>
              <a:rPr lang="en-US" sz="1200" b="0" dirty="0">
                <a:solidFill>
                  <a:schemeClr val="accent3"/>
                </a:solidFill>
                <a:latin typeface="+mn-lt"/>
                <a:cs typeface="Arial" panose="020B0604020202020204" pitchFamily="34" charset="0"/>
              </a:rPr>
              <a:t>Placebo</a:t>
            </a:r>
          </a:p>
        </p:txBody>
      </p:sp>
    </p:spTree>
    <p:extLst>
      <p:ext uri="{BB962C8B-B14F-4D97-AF65-F5344CB8AC3E}">
        <p14:creationId xmlns:p14="http://schemas.microsoft.com/office/powerpoint/2010/main" val="7916378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5" name="TextBox 1884">
            <a:extLst>
              <a:ext uri="{FF2B5EF4-FFF2-40B4-BE49-F238E27FC236}">
                <a16:creationId xmlns:a16="http://schemas.microsoft.com/office/drawing/2014/main" id="{04C4D640-CD22-9AC5-B2D3-D830CDCE8B86}"/>
              </a:ext>
            </a:extLst>
          </p:cNvPr>
          <p:cNvSpPr txBox="1"/>
          <p:nvPr/>
        </p:nvSpPr>
        <p:spPr>
          <a:xfrm>
            <a:off x="6926592" y="5121654"/>
            <a:ext cx="4907365" cy="338554"/>
          </a:xfrm>
          <a:prstGeom prst="rect">
            <a:avLst/>
          </a:prstGeom>
          <a:noFill/>
        </p:spPr>
        <p:txBody>
          <a:bodyPr wrap="squar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Mo</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OS in Patients With CR </a:t>
            </a:r>
            <a:br>
              <a:rPr lang="en-US" dirty="0">
                <a:latin typeface="+mn-lt"/>
              </a:rPr>
            </a:br>
            <a:r>
              <a:rPr lang="en-US" dirty="0">
                <a:latin typeface="+mn-lt"/>
              </a:rPr>
              <a:t>(Post Hoc Analysis)</a:t>
            </a:r>
            <a:endParaRPr lang="en-US" altLang="en-US" dirty="0">
              <a:latin typeface="+mn-lt"/>
            </a:endParaRP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21895"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 Reproduced with permission.</a:t>
            </a:r>
            <a:endParaRPr lang="en-US" altLang="en-US" sz="1200" b="0" dirty="0">
              <a:solidFill>
                <a:schemeClr val="bg2"/>
              </a:solidFill>
              <a:latin typeface="Calibri" panose="020F0502020204030204" pitchFamily="34" charset="0"/>
            </a:endParaRPr>
          </a:p>
        </p:txBody>
      </p:sp>
      <p:graphicFrame>
        <p:nvGraphicFramePr>
          <p:cNvPr id="1873" name="Table 5">
            <a:extLst>
              <a:ext uri="{FF2B5EF4-FFF2-40B4-BE49-F238E27FC236}">
                <a16:creationId xmlns:a16="http://schemas.microsoft.com/office/drawing/2014/main" id="{7A360DC8-81E4-1EF8-5E60-CB2F48F0D60A}"/>
              </a:ext>
            </a:extLst>
          </p:cNvPr>
          <p:cNvGraphicFramePr>
            <a:graphicFrameLocks noGrp="1"/>
          </p:cNvGraphicFramePr>
          <p:nvPr>
            <p:extLst>
              <p:ext uri="{D42A27DB-BD31-4B8C-83A1-F6EECF244321}">
                <p14:modId xmlns:p14="http://schemas.microsoft.com/office/powerpoint/2010/main" val="1249754758"/>
              </p:ext>
            </p:extLst>
          </p:nvPr>
        </p:nvGraphicFramePr>
        <p:xfrm>
          <a:off x="921820" y="4453180"/>
          <a:ext cx="3212333" cy="365760"/>
        </p:xfrm>
        <a:graphic>
          <a:graphicData uri="http://schemas.openxmlformats.org/drawingml/2006/table">
            <a:tbl>
              <a:tblPr firstRow="1" bandRow="1">
                <a:tableStyleId>{5C22544A-7EE6-4342-B048-85BDC9FD1C3A}</a:tableStyleId>
              </a:tblPr>
              <a:tblGrid>
                <a:gridCol w="3212333">
                  <a:extLst>
                    <a:ext uri="{9D8B030D-6E8A-4147-A177-3AD203B41FA5}">
                      <a16:colId xmlns:a16="http://schemas.microsoft.com/office/drawing/2014/main" val="2680892318"/>
                    </a:ext>
                  </a:extLst>
                </a:gridCol>
              </a:tblGrid>
              <a:tr h="222916">
                <a:tc>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mn-lt"/>
                          <a:cs typeface="+mn-cs"/>
                        </a:rPr>
                        <a:t>HR: 0.591 (95% CI: 0.330-1.059)</a:t>
                      </a: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9054795"/>
                  </a:ext>
                </a:extLst>
              </a:tr>
            </a:tbl>
          </a:graphicData>
        </a:graphic>
      </p:graphicFrame>
      <p:graphicFrame>
        <p:nvGraphicFramePr>
          <p:cNvPr id="1874" name="Table 5">
            <a:extLst>
              <a:ext uri="{FF2B5EF4-FFF2-40B4-BE49-F238E27FC236}">
                <a16:creationId xmlns:a16="http://schemas.microsoft.com/office/drawing/2014/main" id="{08FE64C3-9003-18D6-2A9E-B88635927E1E}"/>
              </a:ext>
            </a:extLst>
          </p:cNvPr>
          <p:cNvGraphicFramePr>
            <a:graphicFrameLocks noGrp="1"/>
          </p:cNvGraphicFramePr>
          <p:nvPr>
            <p:extLst>
              <p:ext uri="{D42A27DB-BD31-4B8C-83A1-F6EECF244321}">
                <p14:modId xmlns:p14="http://schemas.microsoft.com/office/powerpoint/2010/main" val="4097755012"/>
              </p:ext>
            </p:extLst>
          </p:nvPr>
        </p:nvGraphicFramePr>
        <p:xfrm>
          <a:off x="6961997" y="4453532"/>
          <a:ext cx="3241311" cy="370840"/>
        </p:xfrm>
        <a:graphic>
          <a:graphicData uri="http://schemas.openxmlformats.org/drawingml/2006/table">
            <a:tbl>
              <a:tblPr firstRow="1" bandRow="1">
                <a:tableStyleId>{5C22544A-7EE6-4342-B048-85BDC9FD1C3A}</a:tableStyleId>
              </a:tblPr>
              <a:tblGrid>
                <a:gridCol w="3241311">
                  <a:extLst>
                    <a:ext uri="{9D8B030D-6E8A-4147-A177-3AD203B41FA5}">
                      <a16:colId xmlns:a16="http://schemas.microsoft.com/office/drawing/2014/main" val="2680892318"/>
                    </a:ext>
                  </a:extLst>
                </a:gridCol>
              </a:tblGrid>
              <a:tr h="370840">
                <a:tc>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mn-lt"/>
                          <a:ea typeface="+mn-ea"/>
                          <a:cs typeface="+mn-cs"/>
                        </a:rPr>
                        <a:t>HR: 0.607 (95% CI: 0.387-0.954)</a:t>
                      </a: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9054795"/>
                  </a:ext>
                </a:extLst>
              </a:tr>
            </a:tbl>
          </a:graphicData>
        </a:graphic>
      </p:graphicFrame>
      <p:sp>
        <p:nvSpPr>
          <p:cNvPr id="1014" name="Freeform 1036">
            <a:extLst>
              <a:ext uri="{FF2B5EF4-FFF2-40B4-BE49-F238E27FC236}">
                <a16:creationId xmlns:a16="http://schemas.microsoft.com/office/drawing/2014/main" id="{91890097-231C-6D3F-25B5-08A33D4F3A5C}"/>
              </a:ext>
            </a:extLst>
          </p:cNvPr>
          <p:cNvSpPr/>
          <p:nvPr/>
        </p:nvSpPr>
        <p:spPr>
          <a:xfrm>
            <a:off x="927785" y="2379978"/>
            <a:ext cx="3653" cy="2511424"/>
          </a:xfrm>
          <a:custGeom>
            <a:avLst/>
            <a:gdLst>
              <a:gd name="connsiteX0" fmla="*/ -92 w 3617"/>
              <a:gd name="connsiteY0" fmla="*/ -176 h 2486400"/>
              <a:gd name="connsiteX1" fmla="*/ -92 w 3617"/>
              <a:gd name="connsiteY1" fmla="*/ 2486225 h 2486400"/>
            </a:gdLst>
            <a:ahLst/>
            <a:cxnLst>
              <a:cxn ang="0">
                <a:pos x="connsiteX0" y="connsiteY0"/>
              </a:cxn>
              <a:cxn ang="0">
                <a:pos x="connsiteX1" y="connsiteY1"/>
              </a:cxn>
            </a:cxnLst>
            <a:rect l="l" t="t" r="r" b="b"/>
            <a:pathLst>
              <a:path w="3617" h="2486400">
                <a:moveTo>
                  <a:pt x="-92" y="-176"/>
                </a:moveTo>
                <a:lnTo>
                  <a:pt x="-92" y="2486225"/>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15" name="Freeform 1037">
            <a:extLst>
              <a:ext uri="{FF2B5EF4-FFF2-40B4-BE49-F238E27FC236}">
                <a16:creationId xmlns:a16="http://schemas.microsoft.com/office/drawing/2014/main" id="{5D9456F7-C0B0-AA75-12E3-BCDA09A9970C}"/>
              </a:ext>
            </a:extLst>
          </p:cNvPr>
          <p:cNvSpPr/>
          <p:nvPr/>
        </p:nvSpPr>
        <p:spPr>
          <a:xfrm rot="10800000" flipV="1">
            <a:off x="900156" y="4844457"/>
            <a:ext cx="4981723" cy="0"/>
          </a:xfrm>
          <a:custGeom>
            <a:avLst/>
            <a:gdLst>
              <a:gd name="connsiteX0" fmla="*/ 194 w 4932084"/>
              <a:gd name="connsiteY0" fmla="*/ 692 h 0"/>
              <a:gd name="connsiteX1" fmla="*/ 4932279 w 4932084"/>
              <a:gd name="connsiteY1" fmla="*/ 693 h 0"/>
            </a:gdLst>
            <a:ahLst/>
            <a:cxnLst>
              <a:cxn ang="0">
                <a:pos x="connsiteX0" y="connsiteY0"/>
              </a:cxn>
              <a:cxn ang="0">
                <a:pos x="connsiteX1" y="connsiteY1"/>
              </a:cxn>
            </a:cxnLst>
            <a:rect l="l" t="t" r="r" b="b"/>
            <a:pathLst>
              <a:path w="4932084">
                <a:moveTo>
                  <a:pt x="194" y="692"/>
                </a:moveTo>
                <a:lnTo>
                  <a:pt x="4932279" y="693"/>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16" name="TextBox 1015">
            <a:extLst>
              <a:ext uri="{FF2B5EF4-FFF2-40B4-BE49-F238E27FC236}">
                <a16:creationId xmlns:a16="http://schemas.microsoft.com/office/drawing/2014/main" id="{04BD23E1-B322-A827-9B05-3092D476F531}"/>
              </a:ext>
            </a:extLst>
          </p:cNvPr>
          <p:cNvSpPr txBox="1"/>
          <p:nvPr/>
        </p:nvSpPr>
        <p:spPr>
          <a:xfrm rot="16200000">
            <a:off x="-754099" y="3485821"/>
            <a:ext cx="2382963" cy="338554"/>
          </a:xfrm>
          <a:prstGeom prst="rect">
            <a:avLst/>
          </a:prstGeom>
          <a:noFill/>
        </p:spPr>
        <p:txBody>
          <a:bodyPr wrap="squar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OS (Probability)</a:t>
            </a:r>
          </a:p>
        </p:txBody>
      </p:sp>
      <p:sp>
        <p:nvSpPr>
          <p:cNvPr id="1017" name="TextBox 1016">
            <a:extLst>
              <a:ext uri="{FF2B5EF4-FFF2-40B4-BE49-F238E27FC236}">
                <a16:creationId xmlns:a16="http://schemas.microsoft.com/office/drawing/2014/main" id="{A5C2C9C8-D507-7DA0-7ADC-B0BC405D2E0B}"/>
              </a:ext>
            </a:extLst>
          </p:cNvPr>
          <p:cNvSpPr txBox="1"/>
          <p:nvPr/>
        </p:nvSpPr>
        <p:spPr>
          <a:xfrm>
            <a:off x="791971"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018" name="TextBox 1017">
            <a:extLst>
              <a:ext uri="{FF2B5EF4-FFF2-40B4-BE49-F238E27FC236}">
                <a16:creationId xmlns:a16="http://schemas.microsoft.com/office/drawing/2014/main" id="{EF79FEA0-4F77-8980-2373-F2F78D12AE42}"/>
              </a:ext>
            </a:extLst>
          </p:cNvPr>
          <p:cNvSpPr txBox="1"/>
          <p:nvPr/>
        </p:nvSpPr>
        <p:spPr>
          <a:xfrm>
            <a:off x="1033114"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a:t>
            </a:r>
          </a:p>
        </p:txBody>
      </p:sp>
      <p:sp>
        <p:nvSpPr>
          <p:cNvPr id="1019" name="TextBox 1018">
            <a:extLst>
              <a:ext uri="{FF2B5EF4-FFF2-40B4-BE49-F238E27FC236}">
                <a16:creationId xmlns:a16="http://schemas.microsoft.com/office/drawing/2014/main" id="{8EF917F6-F028-F72B-973A-C9B54702E09C}"/>
              </a:ext>
            </a:extLst>
          </p:cNvPr>
          <p:cNvSpPr txBox="1"/>
          <p:nvPr/>
        </p:nvSpPr>
        <p:spPr>
          <a:xfrm>
            <a:off x="1281134"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a:t>
            </a:r>
          </a:p>
        </p:txBody>
      </p:sp>
      <p:sp>
        <p:nvSpPr>
          <p:cNvPr id="1020" name="TextBox 1019">
            <a:extLst>
              <a:ext uri="{FF2B5EF4-FFF2-40B4-BE49-F238E27FC236}">
                <a16:creationId xmlns:a16="http://schemas.microsoft.com/office/drawing/2014/main" id="{812BC8A9-887A-A04B-0043-E6DD405A8DE5}"/>
              </a:ext>
            </a:extLst>
          </p:cNvPr>
          <p:cNvSpPr txBox="1"/>
          <p:nvPr/>
        </p:nvSpPr>
        <p:spPr>
          <a:xfrm>
            <a:off x="1529153"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9</a:t>
            </a:r>
          </a:p>
        </p:txBody>
      </p:sp>
      <p:sp>
        <p:nvSpPr>
          <p:cNvPr id="1021" name="TextBox 1020">
            <a:extLst>
              <a:ext uri="{FF2B5EF4-FFF2-40B4-BE49-F238E27FC236}">
                <a16:creationId xmlns:a16="http://schemas.microsoft.com/office/drawing/2014/main" id="{E87D7658-5FA2-35F7-A1FB-213DA5D15E3A}"/>
              </a:ext>
            </a:extLst>
          </p:cNvPr>
          <p:cNvSpPr txBox="1"/>
          <p:nvPr/>
        </p:nvSpPr>
        <p:spPr>
          <a:xfrm>
            <a:off x="1723565"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12</a:t>
            </a:r>
          </a:p>
        </p:txBody>
      </p:sp>
      <p:sp>
        <p:nvSpPr>
          <p:cNvPr id="1022" name="TextBox 1021">
            <a:extLst>
              <a:ext uri="{FF2B5EF4-FFF2-40B4-BE49-F238E27FC236}">
                <a16:creationId xmlns:a16="http://schemas.microsoft.com/office/drawing/2014/main" id="{171D38E9-D751-D198-9A2D-4264EB9D9FFC}"/>
              </a:ext>
            </a:extLst>
          </p:cNvPr>
          <p:cNvSpPr txBox="1"/>
          <p:nvPr/>
        </p:nvSpPr>
        <p:spPr>
          <a:xfrm>
            <a:off x="1974245"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15</a:t>
            </a:r>
          </a:p>
        </p:txBody>
      </p:sp>
      <p:sp>
        <p:nvSpPr>
          <p:cNvPr id="1023" name="TextBox 1022">
            <a:extLst>
              <a:ext uri="{FF2B5EF4-FFF2-40B4-BE49-F238E27FC236}">
                <a16:creationId xmlns:a16="http://schemas.microsoft.com/office/drawing/2014/main" id="{36A937EA-2890-BF10-5125-145B92D11F51}"/>
              </a:ext>
            </a:extLst>
          </p:cNvPr>
          <p:cNvSpPr txBox="1"/>
          <p:nvPr/>
        </p:nvSpPr>
        <p:spPr>
          <a:xfrm>
            <a:off x="2218362"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18</a:t>
            </a:r>
          </a:p>
        </p:txBody>
      </p:sp>
      <p:sp>
        <p:nvSpPr>
          <p:cNvPr id="1024" name="TextBox 1023">
            <a:extLst>
              <a:ext uri="{FF2B5EF4-FFF2-40B4-BE49-F238E27FC236}">
                <a16:creationId xmlns:a16="http://schemas.microsoft.com/office/drawing/2014/main" id="{7DC12BE5-BD83-CC20-F307-E6441905A31D}"/>
              </a:ext>
            </a:extLst>
          </p:cNvPr>
          <p:cNvSpPr txBox="1"/>
          <p:nvPr/>
        </p:nvSpPr>
        <p:spPr>
          <a:xfrm>
            <a:off x="246229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21</a:t>
            </a:r>
          </a:p>
        </p:txBody>
      </p:sp>
      <p:sp>
        <p:nvSpPr>
          <p:cNvPr id="1025" name="TextBox 1024">
            <a:extLst>
              <a:ext uri="{FF2B5EF4-FFF2-40B4-BE49-F238E27FC236}">
                <a16:creationId xmlns:a16="http://schemas.microsoft.com/office/drawing/2014/main" id="{5CF556B7-5C93-9FF4-0A80-855DF005349C}"/>
              </a:ext>
            </a:extLst>
          </p:cNvPr>
          <p:cNvSpPr txBox="1"/>
          <p:nvPr/>
        </p:nvSpPr>
        <p:spPr>
          <a:xfrm>
            <a:off x="2708681"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24</a:t>
            </a:r>
          </a:p>
        </p:txBody>
      </p:sp>
      <p:sp>
        <p:nvSpPr>
          <p:cNvPr id="1026" name="TextBox 1025">
            <a:extLst>
              <a:ext uri="{FF2B5EF4-FFF2-40B4-BE49-F238E27FC236}">
                <a16:creationId xmlns:a16="http://schemas.microsoft.com/office/drawing/2014/main" id="{E3A4BF5E-2206-98A7-756A-4DF38D8E4552}"/>
              </a:ext>
            </a:extLst>
          </p:cNvPr>
          <p:cNvSpPr txBox="1"/>
          <p:nvPr/>
        </p:nvSpPr>
        <p:spPr>
          <a:xfrm>
            <a:off x="295261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27</a:t>
            </a:r>
          </a:p>
        </p:txBody>
      </p:sp>
      <p:sp>
        <p:nvSpPr>
          <p:cNvPr id="1027" name="TextBox 1026">
            <a:extLst>
              <a:ext uri="{FF2B5EF4-FFF2-40B4-BE49-F238E27FC236}">
                <a16:creationId xmlns:a16="http://schemas.microsoft.com/office/drawing/2014/main" id="{2635F9DE-975D-1AE4-6E61-25B9D1895756}"/>
              </a:ext>
            </a:extLst>
          </p:cNvPr>
          <p:cNvSpPr txBox="1"/>
          <p:nvPr/>
        </p:nvSpPr>
        <p:spPr>
          <a:xfrm>
            <a:off x="3206393"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30</a:t>
            </a:r>
          </a:p>
        </p:txBody>
      </p:sp>
      <p:sp>
        <p:nvSpPr>
          <p:cNvPr id="1028" name="TextBox 1027">
            <a:extLst>
              <a:ext uri="{FF2B5EF4-FFF2-40B4-BE49-F238E27FC236}">
                <a16:creationId xmlns:a16="http://schemas.microsoft.com/office/drawing/2014/main" id="{F5596EE3-3454-340B-EB17-6D31F092F03C}"/>
              </a:ext>
            </a:extLst>
          </p:cNvPr>
          <p:cNvSpPr txBox="1"/>
          <p:nvPr/>
        </p:nvSpPr>
        <p:spPr>
          <a:xfrm>
            <a:off x="3439037"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33</a:t>
            </a:r>
          </a:p>
        </p:txBody>
      </p:sp>
      <p:sp>
        <p:nvSpPr>
          <p:cNvPr id="1029" name="TextBox 1028">
            <a:extLst>
              <a:ext uri="{FF2B5EF4-FFF2-40B4-BE49-F238E27FC236}">
                <a16:creationId xmlns:a16="http://schemas.microsoft.com/office/drawing/2014/main" id="{4911F660-8EDC-989B-F94A-09FACA22DC16}"/>
              </a:ext>
            </a:extLst>
          </p:cNvPr>
          <p:cNvSpPr txBox="1"/>
          <p:nvPr/>
        </p:nvSpPr>
        <p:spPr>
          <a:xfrm>
            <a:off x="3692505"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36</a:t>
            </a:r>
          </a:p>
        </p:txBody>
      </p:sp>
      <p:sp>
        <p:nvSpPr>
          <p:cNvPr id="1030" name="TextBox 1029">
            <a:extLst>
              <a:ext uri="{FF2B5EF4-FFF2-40B4-BE49-F238E27FC236}">
                <a16:creationId xmlns:a16="http://schemas.microsoft.com/office/drawing/2014/main" id="{556BAF3A-A78E-1948-B51E-1F64A3AC20B3}"/>
              </a:ext>
            </a:extLst>
          </p:cNvPr>
          <p:cNvSpPr txBox="1"/>
          <p:nvPr/>
        </p:nvSpPr>
        <p:spPr>
          <a:xfrm>
            <a:off x="3936684"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39</a:t>
            </a:r>
          </a:p>
        </p:txBody>
      </p:sp>
      <p:sp>
        <p:nvSpPr>
          <p:cNvPr id="1031" name="TextBox 1030">
            <a:extLst>
              <a:ext uri="{FF2B5EF4-FFF2-40B4-BE49-F238E27FC236}">
                <a16:creationId xmlns:a16="http://schemas.microsoft.com/office/drawing/2014/main" id="{E1D16446-3A1B-A80D-696D-2C9DA73CA065}"/>
              </a:ext>
            </a:extLst>
          </p:cNvPr>
          <p:cNvSpPr txBox="1"/>
          <p:nvPr/>
        </p:nvSpPr>
        <p:spPr>
          <a:xfrm>
            <a:off x="4181462"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42</a:t>
            </a:r>
          </a:p>
        </p:txBody>
      </p:sp>
      <p:sp>
        <p:nvSpPr>
          <p:cNvPr id="1032" name="TextBox 1031">
            <a:extLst>
              <a:ext uri="{FF2B5EF4-FFF2-40B4-BE49-F238E27FC236}">
                <a16:creationId xmlns:a16="http://schemas.microsoft.com/office/drawing/2014/main" id="{FFB13959-49A9-F163-DE65-EE6FE6D268EF}"/>
              </a:ext>
            </a:extLst>
          </p:cNvPr>
          <p:cNvSpPr txBox="1"/>
          <p:nvPr/>
        </p:nvSpPr>
        <p:spPr>
          <a:xfrm>
            <a:off x="4410810"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45</a:t>
            </a:r>
          </a:p>
        </p:txBody>
      </p:sp>
      <p:sp>
        <p:nvSpPr>
          <p:cNvPr id="1034" name="TextBox 1033">
            <a:extLst>
              <a:ext uri="{FF2B5EF4-FFF2-40B4-BE49-F238E27FC236}">
                <a16:creationId xmlns:a16="http://schemas.microsoft.com/office/drawing/2014/main" id="{F4B5B154-1DCF-3FE0-9C62-FF5160A47B58}"/>
              </a:ext>
            </a:extLst>
          </p:cNvPr>
          <p:cNvSpPr txBox="1"/>
          <p:nvPr/>
        </p:nvSpPr>
        <p:spPr>
          <a:xfrm>
            <a:off x="4661063"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48</a:t>
            </a:r>
          </a:p>
        </p:txBody>
      </p:sp>
      <p:sp>
        <p:nvSpPr>
          <p:cNvPr id="1035" name="TextBox 1034">
            <a:extLst>
              <a:ext uri="{FF2B5EF4-FFF2-40B4-BE49-F238E27FC236}">
                <a16:creationId xmlns:a16="http://schemas.microsoft.com/office/drawing/2014/main" id="{5E0FE05D-110E-F8C4-0A68-F47D548125A1}"/>
              </a:ext>
            </a:extLst>
          </p:cNvPr>
          <p:cNvSpPr txBox="1"/>
          <p:nvPr/>
        </p:nvSpPr>
        <p:spPr>
          <a:xfrm>
            <a:off x="490546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51</a:t>
            </a:r>
          </a:p>
        </p:txBody>
      </p:sp>
      <p:sp>
        <p:nvSpPr>
          <p:cNvPr id="1036" name="TextBox 1035">
            <a:extLst>
              <a:ext uri="{FF2B5EF4-FFF2-40B4-BE49-F238E27FC236}">
                <a16:creationId xmlns:a16="http://schemas.microsoft.com/office/drawing/2014/main" id="{F8DC4A7E-B58A-47DB-2E1D-FBEFA947A632}"/>
              </a:ext>
            </a:extLst>
          </p:cNvPr>
          <p:cNvSpPr txBox="1"/>
          <p:nvPr/>
        </p:nvSpPr>
        <p:spPr>
          <a:xfrm>
            <a:off x="5157692"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54</a:t>
            </a:r>
          </a:p>
        </p:txBody>
      </p:sp>
      <p:sp>
        <p:nvSpPr>
          <p:cNvPr id="1037" name="TextBox 1036">
            <a:extLst>
              <a:ext uri="{FF2B5EF4-FFF2-40B4-BE49-F238E27FC236}">
                <a16:creationId xmlns:a16="http://schemas.microsoft.com/office/drawing/2014/main" id="{8A4B2C01-A880-51BC-52AD-FA88EE7E241D}"/>
              </a:ext>
            </a:extLst>
          </p:cNvPr>
          <p:cNvSpPr txBox="1"/>
          <p:nvPr/>
        </p:nvSpPr>
        <p:spPr>
          <a:xfrm>
            <a:off x="5399686"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57</a:t>
            </a:r>
          </a:p>
        </p:txBody>
      </p:sp>
      <p:sp>
        <p:nvSpPr>
          <p:cNvPr id="1038" name="TextBox 1037">
            <a:extLst>
              <a:ext uri="{FF2B5EF4-FFF2-40B4-BE49-F238E27FC236}">
                <a16:creationId xmlns:a16="http://schemas.microsoft.com/office/drawing/2014/main" id="{CA490268-B7B9-4F9E-EE0B-046145917BCC}"/>
              </a:ext>
            </a:extLst>
          </p:cNvPr>
          <p:cNvSpPr txBox="1"/>
          <p:nvPr/>
        </p:nvSpPr>
        <p:spPr>
          <a:xfrm>
            <a:off x="913923" y="5121654"/>
            <a:ext cx="4907365" cy="338554"/>
          </a:xfrm>
          <a:prstGeom prst="rect">
            <a:avLst/>
          </a:prstGeom>
          <a:noFill/>
        </p:spPr>
        <p:txBody>
          <a:bodyPr wrap="squar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Mo</a:t>
            </a:r>
          </a:p>
        </p:txBody>
      </p:sp>
      <p:sp>
        <p:nvSpPr>
          <p:cNvPr id="1039" name="TextBox 1038">
            <a:extLst>
              <a:ext uri="{FF2B5EF4-FFF2-40B4-BE49-F238E27FC236}">
                <a16:creationId xmlns:a16="http://schemas.microsoft.com/office/drawing/2014/main" id="{B8B83083-66D7-5C3E-44FF-0431505588E9}"/>
              </a:ext>
            </a:extLst>
          </p:cNvPr>
          <p:cNvSpPr txBox="1"/>
          <p:nvPr/>
        </p:nvSpPr>
        <p:spPr>
          <a:xfrm>
            <a:off x="135709" y="5275798"/>
            <a:ext cx="1317155" cy="276999"/>
          </a:xfrm>
          <a:prstGeom prst="rect">
            <a:avLst/>
          </a:prstGeom>
          <a:noFill/>
        </p:spPr>
        <p:txBody>
          <a:bodyPr wrap="non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Patients at Risk, n</a:t>
            </a:r>
          </a:p>
        </p:txBody>
      </p:sp>
      <p:sp>
        <p:nvSpPr>
          <p:cNvPr id="1040" name="TextBox 1039">
            <a:extLst>
              <a:ext uri="{FF2B5EF4-FFF2-40B4-BE49-F238E27FC236}">
                <a16:creationId xmlns:a16="http://schemas.microsoft.com/office/drawing/2014/main" id="{78D16575-7F75-3F6A-12B4-B52BEB498680}"/>
              </a:ext>
            </a:extLst>
          </p:cNvPr>
          <p:cNvSpPr txBox="1"/>
          <p:nvPr/>
        </p:nvSpPr>
        <p:spPr>
          <a:xfrm>
            <a:off x="5692" y="5458945"/>
            <a:ext cx="897682" cy="276999"/>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cs typeface="Calibri" panose="020F0502020204030204" pitchFamily="34" charset="0"/>
                <a:sym typeface="Arial"/>
                <a:rtl val="0"/>
              </a:rPr>
              <a:t>Quizartinib</a:t>
            </a:r>
          </a:p>
        </p:txBody>
      </p:sp>
      <p:sp>
        <p:nvSpPr>
          <p:cNvPr id="1041" name="TextBox 1040">
            <a:extLst>
              <a:ext uri="{FF2B5EF4-FFF2-40B4-BE49-F238E27FC236}">
                <a16:creationId xmlns:a16="http://schemas.microsoft.com/office/drawing/2014/main" id="{19E76735-89A5-9A14-4234-FD742E315867}"/>
              </a:ext>
            </a:extLst>
          </p:cNvPr>
          <p:cNvSpPr txBox="1"/>
          <p:nvPr/>
        </p:nvSpPr>
        <p:spPr>
          <a:xfrm>
            <a:off x="215364" y="5642092"/>
            <a:ext cx="688010" cy="276999"/>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cs typeface="Calibri" panose="020F0502020204030204" pitchFamily="34" charset="0"/>
                <a:sym typeface="Arial"/>
                <a:rtl val="0"/>
              </a:rPr>
              <a:t>Placebo</a:t>
            </a:r>
          </a:p>
        </p:txBody>
      </p:sp>
      <p:sp>
        <p:nvSpPr>
          <p:cNvPr id="1042" name="TextBox 1041">
            <a:extLst>
              <a:ext uri="{FF2B5EF4-FFF2-40B4-BE49-F238E27FC236}">
                <a16:creationId xmlns:a16="http://schemas.microsoft.com/office/drawing/2014/main" id="{69D6D782-0F17-4481-8008-DEAF22DE8A65}"/>
              </a:ext>
            </a:extLst>
          </p:cNvPr>
          <p:cNvSpPr txBox="1"/>
          <p:nvPr/>
        </p:nvSpPr>
        <p:spPr>
          <a:xfrm>
            <a:off x="751892"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73</a:t>
            </a:r>
          </a:p>
        </p:txBody>
      </p:sp>
      <p:sp>
        <p:nvSpPr>
          <p:cNvPr id="1043" name="TextBox 1042">
            <a:extLst>
              <a:ext uri="{FF2B5EF4-FFF2-40B4-BE49-F238E27FC236}">
                <a16:creationId xmlns:a16="http://schemas.microsoft.com/office/drawing/2014/main" id="{717C54C0-788F-E963-B000-591B62E2E0C9}"/>
              </a:ext>
            </a:extLst>
          </p:cNvPr>
          <p:cNvSpPr txBox="1"/>
          <p:nvPr/>
        </p:nvSpPr>
        <p:spPr>
          <a:xfrm>
            <a:off x="1003626"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73</a:t>
            </a:r>
          </a:p>
        </p:txBody>
      </p:sp>
      <p:sp>
        <p:nvSpPr>
          <p:cNvPr id="1044" name="TextBox 1043">
            <a:extLst>
              <a:ext uri="{FF2B5EF4-FFF2-40B4-BE49-F238E27FC236}">
                <a16:creationId xmlns:a16="http://schemas.microsoft.com/office/drawing/2014/main" id="{5291A07C-61EA-F7BE-A176-6E7744D3F92E}"/>
              </a:ext>
            </a:extLst>
          </p:cNvPr>
          <p:cNvSpPr txBox="1"/>
          <p:nvPr/>
        </p:nvSpPr>
        <p:spPr>
          <a:xfrm>
            <a:off x="1251243"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68</a:t>
            </a:r>
          </a:p>
        </p:txBody>
      </p:sp>
      <p:sp>
        <p:nvSpPr>
          <p:cNvPr id="1045" name="TextBox 1044">
            <a:extLst>
              <a:ext uri="{FF2B5EF4-FFF2-40B4-BE49-F238E27FC236}">
                <a16:creationId xmlns:a16="http://schemas.microsoft.com/office/drawing/2014/main" id="{81CAD3ED-8418-643D-FD3B-6DF96D3AB8CA}"/>
              </a:ext>
            </a:extLst>
          </p:cNvPr>
          <p:cNvSpPr txBox="1"/>
          <p:nvPr/>
        </p:nvSpPr>
        <p:spPr>
          <a:xfrm>
            <a:off x="1494742"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63</a:t>
            </a:r>
          </a:p>
        </p:txBody>
      </p:sp>
      <p:sp>
        <p:nvSpPr>
          <p:cNvPr id="1046" name="TextBox 1045">
            <a:extLst>
              <a:ext uri="{FF2B5EF4-FFF2-40B4-BE49-F238E27FC236}">
                <a16:creationId xmlns:a16="http://schemas.microsoft.com/office/drawing/2014/main" id="{DA6D44D9-8BC7-9E18-224A-2786D9B1E0AE}"/>
              </a:ext>
            </a:extLst>
          </p:cNvPr>
          <p:cNvSpPr txBox="1"/>
          <p:nvPr/>
        </p:nvSpPr>
        <p:spPr>
          <a:xfrm>
            <a:off x="1736184"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56</a:t>
            </a:r>
          </a:p>
        </p:txBody>
      </p:sp>
      <p:sp>
        <p:nvSpPr>
          <p:cNvPr id="1047" name="TextBox 1046">
            <a:extLst>
              <a:ext uri="{FF2B5EF4-FFF2-40B4-BE49-F238E27FC236}">
                <a16:creationId xmlns:a16="http://schemas.microsoft.com/office/drawing/2014/main" id="{5439C715-B45B-C38A-1BB1-D2C00845F896}"/>
              </a:ext>
            </a:extLst>
          </p:cNvPr>
          <p:cNvSpPr txBox="1"/>
          <p:nvPr/>
        </p:nvSpPr>
        <p:spPr>
          <a:xfrm>
            <a:off x="1985861"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52</a:t>
            </a:r>
          </a:p>
        </p:txBody>
      </p:sp>
      <p:sp>
        <p:nvSpPr>
          <p:cNvPr id="1048" name="TextBox 1047">
            <a:extLst>
              <a:ext uri="{FF2B5EF4-FFF2-40B4-BE49-F238E27FC236}">
                <a16:creationId xmlns:a16="http://schemas.microsoft.com/office/drawing/2014/main" id="{B74A50A8-257C-5F5C-BBD9-C81FDC61DB46}"/>
              </a:ext>
            </a:extLst>
          </p:cNvPr>
          <p:cNvSpPr txBox="1"/>
          <p:nvPr/>
        </p:nvSpPr>
        <p:spPr>
          <a:xfrm>
            <a:off x="2231420"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51</a:t>
            </a:r>
          </a:p>
        </p:txBody>
      </p:sp>
      <p:sp>
        <p:nvSpPr>
          <p:cNvPr id="1049" name="TextBox 1048">
            <a:extLst>
              <a:ext uri="{FF2B5EF4-FFF2-40B4-BE49-F238E27FC236}">
                <a16:creationId xmlns:a16="http://schemas.microsoft.com/office/drawing/2014/main" id="{08E36D82-08AE-62F7-4406-CA4A78D1287E}"/>
              </a:ext>
            </a:extLst>
          </p:cNvPr>
          <p:cNvSpPr txBox="1"/>
          <p:nvPr/>
        </p:nvSpPr>
        <p:spPr>
          <a:xfrm>
            <a:off x="2474923"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50</a:t>
            </a:r>
          </a:p>
        </p:txBody>
      </p:sp>
      <p:sp>
        <p:nvSpPr>
          <p:cNvPr id="1050" name="TextBox 1049">
            <a:extLst>
              <a:ext uri="{FF2B5EF4-FFF2-40B4-BE49-F238E27FC236}">
                <a16:creationId xmlns:a16="http://schemas.microsoft.com/office/drawing/2014/main" id="{15511FB1-75F0-12FA-136D-B444B9032124}"/>
              </a:ext>
            </a:extLst>
          </p:cNvPr>
          <p:cNvSpPr txBox="1"/>
          <p:nvPr/>
        </p:nvSpPr>
        <p:spPr>
          <a:xfrm>
            <a:off x="2722537"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48</a:t>
            </a:r>
          </a:p>
        </p:txBody>
      </p:sp>
      <p:sp>
        <p:nvSpPr>
          <p:cNvPr id="1051" name="TextBox 1050">
            <a:extLst>
              <a:ext uri="{FF2B5EF4-FFF2-40B4-BE49-F238E27FC236}">
                <a16:creationId xmlns:a16="http://schemas.microsoft.com/office/drawing/2014/main" id="{E5249394-C29A-7E3A-C029-68D8F511F072}"/>
              </a:ext>
            </a:extLst>
          </p:cNvPr>
          <p:cNvSpPr txBox="1"/>
          <p:nvPr/>
        </p:nvSpPr>
        <p:spPr>
          <a:xfrm>
            <a:off x="2966039"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43</a:t>
            </a:r>
          </a:p>
        </p:txBody>
      </p:sp>
      <p:sp>
        <p:nvSpPr>
          <p:cNvPr id="1052" name="TextBox 1051">
            <a:extLst>
              <a:ext uri="{FF2B5EF4-FFF2-40B4-BE49-F238E27FC236}">
                <a16:creationId xmlns:a16="http://schemas.microsoft.com/office/drawing/2014/main" id="{5E8D883A-62A5-A9B4-93DF-B82A1C50CC05}"/>
              </a:ext>
            </a:extLst>
          </p:cNvPr>
          <p:cNvSpPr txBox="1"/>
          <p:nvPr/>
        </p:nvSpPr>
        <p:spPr>
          <a:xfrm>
            <a:off x="3219828"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39</a:t>
            </a:r>
          </a:p>
        </p:txBody>
      </p:sp>
      <p:sp>
        <p:nvSpPr>
          <p:cNvPr id="1053" name="TextBox 1052">
            <a:extLst>
              <a:ext uri="{FF2B5EF4-FFF2-40B4-BE49-F238E27FC236}">
                <a16:creationId xmlns:a16="http://schemas.microsoft.com/office/drawing/2014/main" id="{8FD53495-EC9D-5B41-5E88-3D7324C81C0F}"/>
              </a:ext>
            </a:extLst>
          </p:cNvPr>
          <p:cNvSpPr txBox="1"/>
          <p:nvPr/>
        </p:nvSpPr>
        <p:spPr>
          <a:xfrm>
            <a:off x="3457159"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37</a:t>
            </a:r>
          </a:p>
        </p:txBody>
      </p:sp>
      <p:sp>
        <p:nvSpPr>
          <p:cNvPr id="1054" name="TextBox 1053">
            <a:extLst>
              <a:ext uri="{FF2B5EF4-FFF2-40B4-BE49-F238E27FC236}">
                <a16:creationId xmlns:a16="http://schemas.microsoft.com/office/drawing/2014/main" id="{7DA66FB4-3CBD-8812-78D9-B0C16C4AF72F}"/>
              </a:ext>
            </a:extLst>
          </p:cNvPr>
          <p:cNvSpPr txBox="1"/>
          <p:nvPr/>
        </p:nvSpPr>
        <p:spPr>
          <a:xfrm>
            <a:off x="3706831"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32</a:t>
            </a:r>
          </a:p>
        </p:txBody>
      </p:sp>
      <p:sp>
        <p:nvSpPr>
          <p:cNvPr id="1055" name="TextBox 1054">
            <a:extLst>
              <a:ext uri="{FF2B5EF4-FFF2-40B4-BE49-F238E27FC236}">
                <a16:creationId xmlns:a16="http://schemas.microsoft.com/office/drawing/2014/main" id="{DB7F70C2-7714-AD51-B253-9F982FBDB3CD}"/>
              </a:ext>
            </a:extLst>
          </p:cNvPr>
          <p:cNvSpPr txBox="1"/>
          <p:nvPr/>
        </p:nvSpPr>
        <p:spPr>
          <a:xfrm>
            <a:off x="3954449"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27</a:t>
            </a:r>
          </a:p>
        </p:txBody>
      </p:sp>
      <p:sp>
        <p:nvSpPr>
          <p:cNvPr id="1056" name="TextBox 1055">
            <a:extLst>
              <a:ext uri="{FF2B5EF4-FFF2-40B4-BE49-F238E27FC236}">
                <a16:creationId xmlns:a16="http://schemas.microsoft.com/office/drawing/2014/main" id="{B50FB987-D2E9-FED6-809A-DD2533426856}"/>
              </a:ext>
            </a:extLst>
          </p:cNvPr>
          <p:cNvSpPr txBox="1"/>
          <p:nvPr/>
        </p:nvSpPr>
        <p:spPr>
          <a:xfrm>
            <a:off x="4193834"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21</a:t>
            </a:r>
          </a:p>
        </p:txBody>
      </p:sp>
      <p:sp>
        <p:nvSpPr>
          <p:cNvPr id="1057" name="TextBox 1056">
            <a:extLst>
              <a:ext uri="{FF2B5EF4-FFF2-40B4-BE49-F238E27FC236}">
                <a16:creationId xmlns:a16="http://schemas.microsoft.com/office/drawing/2014/main" id="{5D2AFE0C-4EDA-D306-0EC1-D3D74D7EEE80}"/>
              </a:ext>
            </a:extLst>
          </p:cNvPr>
          <p:cNvSpPr txBox="1"/>
          <p:nvPr/>
        </p:nvSpPr>
        <p:spPr>
          <a:xfrm>
            <a:off x="4427033"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20</a:t>
            </a:r>
          </a:p>
        </p:txBody>
      </p:sp>
      <p:sp>
        <p:nvSpPr>
          <p:cNvPr id="1058" name="TextBox 1057">
            <a:extLst>
              <a:ext uri="{FF2B5EF4-FFF2-40B4-BE49-F238E27FC236}">
                <a16:creationId xmlns:a16="http://schemas.microsoft.com/office/drawing/2014/main" id="{DCBCE4BF-652A-51F4-19E3-4F07C24F9A10}"/>
              </a:ext>
            </a:extLst>
          </p:cNvPr>
          <p:cNvSpPr txBox="1"/>
          <p:nvPr/>
        </p:nvSpPr>
        <p:spPr>
          <a:xfrm>
            <a:off x="4678783"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12</a:t>
            </a:r>
          </a:p>
        </p:txBody>
      </p:sp>
      <p:sp>
        <p:nvSpPr>
          <p:cNvPr id="1059" name="TextBox 1058">
            <a:extLst>
              <a:ext uri="{FF2B5EF4-FFF2-40B4-BE49-F238E27FC236}">
                <a16:creationId xmlns:a16="http://schemas.microsoft.com/office/drawing/2014/main" id="{0920962F-D5EA-77FB-4763-2303C96CE03B}"/>
              </a:ext>
            </a:extLst>
          </p:cNvPr>
          <p:cNvSpPr txBox="1"/>
          <p:nvPr/>
        </p:nvSpPr>
        <p:spPr>
          <a:xfrm>
            <a:off x="4961550"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a:t>
            </a:r>
          </a:p>
        </p:txBody>
      </p:sp>
      <p:sp>
        <p:nvSpPr>
          <p:cNvPr id="1060" name="TextBox 1059">
            <a:extLst>
              <a:ext uri="{FF2B5EF4-FFF2-40B4-BE49-F238E27FC236}">
                <a16:creationId xmlns:a16="http://schemas.microsoft.com/office/drawing/2014/main" id="{090E203A-5592-3C0A-4B8B-558AA8C1BE8D}"/>
              </a:ext>
            </a:extLst>
          </p:cNvPr>
          <p:cNvSpPr txBox="1"/>
          <p:nvPr/>
        </p:nvSpPr>
        <p:spPr>
          <a:xfrm>
            <a:off x="5209171"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a:t>
            </a:r>
          </a:p>
        </p:txBody>
      </p:sp>
      <p:sp>
        <p:nvSpPr>
          <p:cNvPr id="1061" name="TextBox 1060">
            <a:extLst>
              <a:ext uri="{FF2B5EF4-FFF2-40B4-BE49-F238E27FC236}">
                <a16:creationId xmlns:a16="http://schemas.microsoft.com/office/drawing/2014/main" id="{EEF1EF9E-F46D-418C-EF8B-DD3F8FE28739}"/>
              </a:ext>
            </a:extLst>
          </p:cNvPr>
          <p:cNvSpPr txBox="1"/>
          <p:nvPr/>
        </p:nvSpPr>
        <p:spPr>
          <a:xfrm>
            <a:off x="5452663"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062" name="TextBox 1061">
            <a:extLst>
              <a:ext uri="{FF2B5EF4-FFF2-40B4-BE49-F238E27FC236}">
                <a16:creationId xmlns:a16="http://schemas.microsoft.com/office/drawing/2014/main" id="{37FDC1E8-628C-F9D7-DD0A-C19BC86C9CE6}"/>
              </a:ext>
            </a:extLst>
          </p:cNvPr>
          <p:cNvSpPr txBox="1"/>
          <p:nvPr/>
        </p:nvSpPr>
        <p:spPr>
          <a:xfrm>
            <a:off x="752917"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84</a:t>
            </a:r>
          </a:p>
        </p:txBody>
      </p:sp>
      <p:sp>
        <p:nvSpPr>
          <p:cNvPr id="1063" name="TextBox 1062">
            <a:extLst>
              <a:ext uri="{FF2B5EF4-FFF2-40B4-BE49-F238E27FC236}">
                <a16:creationId xmlns:a16="http://schemas.microsoft.com/office/drawing/2014/main" id="{CF738C2A-0EE5-98FC-176A-39A2E4491CF3}"/>
              </a:ext>
            </a:extLst>
          </p:cNvPr>
          <p:cNvSpPr txBox="1"/>
          <p:nvPr/>
        </p:nvSpPr>
        <p:spPr>
          <a:xfrm>
            <a:off x="100464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84</a:t>
            </a:r>
          </a:p>
        </p:txBody>
      </p:sp>
      <p:sp>
        <p:nvSpPr>
          <p:cNvPr id="1064" name="TextBox 1063">
            <a:extLst>
              <a:ext uri="{FF2B5EF4-FFF2-40B4-BE49-F238E27FC236}">
                <a16:creationId xmlns:a16="http://schemas.microsoft.com/office/drawing/2014/main" id="{7484B6F6-0FD1-1197-EC16-AD9AA6ADA2E5}"/>
              </a:ext>
            </a:extLst>
          </p:cNvPr>
          <p:cNvSpPr txBox="1"/>
          <p:nvPr/>
        </p:nvSpPr>
        <p:spPr>
          <a:xfrm>
            <a:off x="1252265"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83</a:t>
            </a:r>
          </a:p>
        </p:txBody>
      </p:sp>
      <p:sp>
        <p:nvSpPr>
          <p:cNvPr id="1065" name="TextBox 1064">
            <a:extLst>
              <a:ext uri="{FF2B5EF4-FFF2-40B4-BE49-F238E27FC236}">
                <a16:creationId xmlns:a16="http://schemas.microsoft.com/office/drawing/2014/main" id="{308C4648-025D-81A5-3422-CD2B0521D92F}"/>
              </a:ext>
            </a:extLst>
          </p:cNvPr>
          <p:cNvSpPr txBox="1"/>
          <p:nvPr/>
        </p:nvSpPr>
        <p:spPr>
          <a:xfrm>
            <a:off x="1495765"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81</a:t>
            </a:r>
          </a:p>
        </p:txBody>
      </p:sp>
      <p:sp>
        <p:nvSpPr>
          <p:cNvPr id="1066" name="TextBox 1065">
            <a:extLst>
              <a:ext uri="{FF2B5EF4-FFF2-40B4-BE49-F238E27FC236}">
                <a16:creationId xmlns:a16="http://schemas.microsoft.com/office/drawing/2014/main" id="{8AA2355D-F0F2-278C-E4C8-5464CEF30420}"/>
              </a:ext>
            </a:extLst>
          </p:cNvPr>
          <p:cNvSpPr txBox="1"/>
          <p:nvPr/>
        </p:nvSpPr>
        <p:spPr>
          <a:xfrm>
            <a:off x="173720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74</a:t>
            </a:r>
          </a:p>
        </p:txBody>
      </p:sp>
      <p:sp>
        <p:nvSpPr>
          <p:cNvPr id="1067" name="TextBox 1066">
            <a:extLst>
              <a:ext uri="{FF2B5EF4-FFF2-40B4-BE49-F238E27FC236}">
                <a16:creationId xmlns:a16="http://schemas.microsoft.com/office/drawing/2014/main" id="{61E6CB3B-FE56-5CA6-782D-BE0D5C8E2CC6}"/>
              </a:ext>
            </a:extLst>
          </p:cNvPr>
          <p:cNvSpPr txBox="1"/>
          <p:nvPr/>
        </p:nvSpPr>
        <p:spPr>
          <a:xfrm>
            <a:off x="1986882"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72</a:t>
            </a:r>
          </a:p>
        </p:txBody>
      </p:sp>
      <p:sp>
        <p:nvSpPr>
          <p:cNvPr id="1068" name="TextBox 1067">
            <a:extLst>
              <a:ext uri="{FF2B5EF4-FFF2-40B4-BE49-F238E27FC236}">
                <a16:creationId xmlns:a16="http://schemas.microsoft.com/office/drawing/2014/main" id="{52F995A8-C4BD-9709-545F-2986BC58BCA5}"/>
              </a:ext>
            </a:extLst>
          </p:cNvPr>
          <p:cNvSpPr txBox="1"/>
          <p:nvPr/>
        </p:nvSpPr>
        <p:spPr>
          <a:xfrm>
            <a:off x="2232444"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70</a:t>
            </a:r>
          </a:p>
        </p:txBody>
      </p:sp>
      <p:sp>
        <p:nvSpPr>
          <p:cNvPr id="1069" name="TextBox 1068">
            <a:extLst>
              <a:ext uri="{FF2B5EF4-FFF2-40B4-BE49-F238E27FC236}">
                <a16:creationId xmlns:a16="http://schemas.microsoft.com/office/drawing/2014/main" id="{4A76221F-CFDD-1506-691C-A881542BE9EA}"/>
              </a:ext>
            </a:extLst>
          </p:cNvPr>
          <p:cNvSpPr txBox="1"/>
          <p:nvPr/>
        </p:nvSpPr>
        <p:spPr>
          <a:xfrm>
            <a:off x="247594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69</a:t>
            </a:r>
          </a:p>
        </p:txBody>
      </p:sp>
      <p:sp>
        <p:nvSpPr>
          <p:cNvPr id="1070" name="TextBox 1069">
            <a:extLst>
              <a:ext uri="{FF2B5EF4-FFF2-40B4-BE49-F238E27FC236}">
                <a16:creationId xmlns:a16="http://schemas.microsoft.com/office/drawing/2014/main" id="{15C63B3E-AE43-1684-A704-BCC512ACE355}"/>
              </a:ext>
            </a:extLst>
          </p:cNvPr>
          <p:cNvSpPr txBox="1"/>
          <p:nvPr/>
        </p:nvSpPr>
        <p:spPr>
          <a:xfrm>
            <a:off x="272355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67</a:t>
            </a:r>
          </a:p>
        </p:txBody>
      </p:sp>
      <p:sp>
        <p:nvSpPr>
          <p:cNvPr id="1071" name="TextBox 1070">
            <a:extLst>
              <a:ext uri="{FF2B5EF4-FFF2-40B4-BE49-F238E27FC236}">
                <a16:creationId xmlns:a16="http://schemas.microsoft.com/office/drawing/2014/main" id="{971029E2-165D-B659-793A-73D695BA09F5}"/>
              </a:ext>
            </a:extLst>
          </p:cNvPr>
          <p:cNvSpPr txBox="1"/>
          <p:nvPr/>
        </p:nvSpPr>
        <p:spPr>
          <a:xfrm>
            <a:off x="2967063"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63</a:t>
            </a:r>
          </a:p>
        </p:txBody>
      </p:sp>
      <p:sp>
        <p:nvSpPr>
          <p:cNvPr id="1072" name="TextBox 1071">
            <a:extLst>
              <a:ext uri="{FF2B5EF4-FFF2-40B4-BE49-F238E27FC236}">
                <a16:creationId xmlns:a16="http://schemas.microsoft.com/office/drawing/2014/main" id="{63AC061D-E2F4-B22A-D2F9-574F5BBCAF33}"/>
              </a:ext>
            </a:extLst>
          </p:cNvPr>
          <p:cNvSpPr txBox="1"/>
          <p:nvPr/>
        </p:nvSpPr>
        <p:spPr>
          <a:xfrm>
            <a:off x="3220852"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57</a:t>
            </a:r>
          </a:p>
        </p:txBody>
      </p:sp>
      <p:sp>
        <p:nvSpPr>
          <p:cNvPr id="1073" name="TextBox 1072">
            <a:extLst>
              <a:ext uri="{FF2B5EF4-FFF2-40B4-BE49-F238E27FC236}">
                <a16:creationId xmlns:a16="http://schemas.microsoft.com/office/drawing/2014/main" id="{30A59548-7497-5221-F9C8-B11D424A63F8}"/>
              </a:ext>
            </a:extLst>
          </p:cNvPr>
          <p:cNvSpPr txBox="1"/>
          <p:nvPr/>
        </p:nvSpPr>
        <p:spPr>
          <a:xfrm>
            <a:off x="3458182"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50</a:t>
            </a:r>
          </a:p>
        </p:txBody>
      </p:sp>
      <p:sp>
        <p:nvSpPr>
          <p:cNvPr id="1074" name="TextBox 1073">
            <a:extLst>
              <a:ext uri="{FF2B5EF4-FFF2-40B4-BE49-F238E27FC236}">
                <a16:creationId xmlns:a16="http://schemas.microsoft.com/office/drawing/2014/main" id="{9A73271F-462E-8F23-B1C3-1BE37FFB9D64}"/>
              </a:ext>
            </a:extLst>
          </p:cNvPr>
          <p:cNvSpPr txBox="1"/>
          <p:nvPr/>
        </p:nvSpPr>
        <p:spPr>
          <a:xfrm>
            <a:off x="370785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42</a:t>
            </a:r>
          </a:p>
        </p:txBody>
      </p:sp>
      <p:sp>
        <p:nvSpPr>
          <p:cNvPr id="1075" name="TextBox 1074">
            <a:extLst>
              <a:ext uri="{FF2B5EF4-FFF2-40B4-BE49-F238E27FC236}">
                <a16:creationId xmlns:a16="http://schemas.microsoft.com/office/drawing/2014/main" id="{844B5770-4903-8C17-82C4-B820C5D60947}"/>
              </a:ext>
            </a:extLst>
          </p:cNvPr>
          <p:cNvSpPr txBox="1"/>
          <p:nvPr/>
        </p:nvSpPr>
        <p:spPr>
          <a:xfrm>
            <a:off x="395546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34</a:t>
            </a:r>
          </a:p>
        </p:txBody>
      </p:sp>
      <p:sp>
        <p:nvSpPr>
          <p:cNvPr id="1076" name="TextBox 1075">
            <a:extLst>
              <a:ext uri="{FF2B5EF4-FFF2-40B4-BE49-F238E27FC236}">
                <a16:creationId xmlns:a16="http://schemas.microsoft.com/office/drawing/2014/main" id="{2F6B8A5E-4C12-721D-2062-01BADE200F19}"/>
              </a:ext>
            </a:extLst>
          </p:cNvPr>
          <p:cNvSpPr txBox="1"/>
          <p:nvPr/>
        </p:nvSpPr>
        <p:spPr>
          <a:xfrm>
            <a:off x="419485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29</a:t>
            </a:r>
          </a:p>
        </p:txBody>
      </p:sp>
      <p:sp>
        <p:nvSpPr>
          <p:cNvPr id="1077" name="TextBox 1076">
            <a:extLst>
              <a:ext uri="{FF2B5EF4-FFF2-40B4-BE49-F238E27FC236}">
                <a16:creationId xmlns:a16="http://schemas.microsoft.com/office/drawing/2014/main" id="{0F9253D7-BBFB-2E79-B0E9-B3047219F75E}"/>
              </a:ext>
            </a:extLst>
          </p:cNvPr>
          <p:cNvSpPr txBox="1"/>
          <p:nvPr/>
        </p:nvSpPr>
        <p:spPr>
          <a:xfrm>
            <a:off x="4428058"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22</a:t>
            </a:r>
          </a:p>
        </p:txBody>
      </p:sp>
      <p:sp>
        <p:nvSpPr>
          <p:cNvPr id="1078" name="TextBox 1077">
            <a:extLst>
              <a:ext uri="{FF2B5EF4-FFF2-40B4-BE49-F238E27FC236}">
                <a16:creationId xmlns:a16="http://schemas.microsoft.com/office/drawing/2014/main" id="{9CEA6103-67B2-03CD-720B-D14C6FC058A9}"/>
              </a:ext>
            </a:extLst>
          </p:cNvPr>
          <p:cNvSpPr txBox="1"/>
          <p:nvPr/>
        </p:nvSpPr>
        <p:spPr>
          <a:xfrm>
            <a:off x="467980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14</a:t>
            </a:r>
          </a:p>
        </p:txBody>
      </p:sp>
      <p:sp>
        <p:nvSpPr>
          <p:cNvPr id="1079" name="TextBox 1078">
            <a:extLst>
              <a:ext uri="{FF2B5EF4-FFF2-40B4-BE49-F238E27FC236}">
                <a16:creationId xmlns:a16="http://schemas.microsoft.com/office/drawing/2014/main" id="{25A25A6B-7EF8-E1D6-4AD9-3E55D80EF923}"/>
              </a:ext>
            </a:extLst>
          </p:cNvPr>
          <p:cNvSpPr txBox="1"/>
          <p:nvPr/>
        </p:nvSpPr>
        <p:spPr>
          <a:xfrm>
            <a:off x="4962575"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a:t>
            </a:r>
          </a:p>
        </p:txBody>
      </p:sp>
      <p:sp>
        <p:nvSpPr>
          <p:cNvPr id="1080" name="TextBox 1079">
            <a:extLst>
              <a:ext uri="{FF2B5EF4-FFF2-40B4-BE49-F238E27FC236}">
                <a16:creationId xmlns:a16="http://schemas.microsoft.com/office/drawing/2014/main" id="{402BF62D-3C14-C804-A2BD-A90C0A8586D9}"/>
              </a:ext>
            </a:extLst>
          </p:cNvPr>
          <p:cNvSpPr txBox="1"/>
          <p:nvPr/>
        </p:nvSpPr>
        <p:spPr>
          <a:xfrm>
            <a:off x="5210194"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a:t>
            </a:r>
          </a:p>
        </p:txBody>
      </p:sp>
      <p:sp>
        <p:nvSpPr>
          <p:cNvPr id="1081" name="TextBox 1080">
            <a:extLst>
              <a:ext uri="{FF2B5EF4-FFF2-40B4-BE49-F238E27FC236}">
                <a16:creationId xmlns:a16="http://schemas.microsoft.com/office/drawing/2014/main" id="{5C8020A4-267B-ECD0-FFF2-2BCFED83E051}"/>
              </a:ext>
            </a:extLst>
          </p:cNvPr>
          <p:cNvSpPr txBox="1"/>
          <p:nvPr/>
        </p:nvSpPr>
        <p:spPr>
          <a:xfrm>
            <a:off x="5453685"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082" name="Freeform 1109">
            <a:extLst>
              <a:ext uri="{FF2B5EF4-FFF2-40B4-BE49-F238E27FC236}">
                <a16:creationId xmlns:a16="http://schemas.microsoft.com/office/drawing/2014/main" id="{2EF001CC-EEAF-F6A3-C869-9E91D7324159}"/>
              </a:ext>
            </a:extLst>
          </p:cNvPr>
          <p:cNvSpPr/>
          <p:nvPr/>
        </p:nvSpPr>
        <p:spPr>
          <a:xfrm rot="10800000" flipV="1">
            <a:off x="857323" y="2429333"/>
            <a:ext cx="64008" cy="0"/>
          </a:xfrm>
          <a:custGeom>
            <a:avLst/>
            <a:gdLst>
              <a:gd name="connsiteX0" fmla="*/ 181 w 49688"/>
              <a:gd name="connsiteY0" fmla="*/ 18 h 0"/>
              <a:gd name="connsiteX1" fmla="*/ 49869 w 49688"/>
              <a:gd name="connsiteY1" fmla="*/ 18 h 0"/>
            </a:gdLst>
            <a:ahLst/>
            <a:cxnLst>
              <a:cxn ang="0">
                <a:pos x="connsiteX0" y="connsiteY0"/>
              </a:cxn>
              <a:cxn ang="0">
                <a:pos x="connsiteX1" y="connsiteY1"/>
              </a:cxn>
            </a:cxnLst>
            <a:rect l="l" t="t" r="r" b="b"/>
            <a:pathLst>
              <a:path w="49688">
                <a:moveTo>
                  <a:pt x="181" y="18"/>
                </a:moveTo>
                <a:lnTo>
                  <a:pt x="49869" y="18"/>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3" name="Freeform 1110">
            <a:extLst>
              <a:ext uri="{FF2B5EF4-FFF2-40B4-BE49-F238E27FC236}">
                <a16:creationId xmlns:a16="http://schemas.microsoft.com/office/drawing/2014/main" id="{98F72C70-90F8-FBB5-E541-6A28AC5F9E33}"/>
              </a:ext>
            </a:extLst>
          </p:cNvPr>
          <p:cNvSpPr/>
          <p:nvPr/>
        </p:nvSpPr>
        <p:spPr>
          <a:xfrm rot="10800000" flipV="1">
            <a:off x="857323" y="2911915"/>
            <a:ext cx="64008" cy="0"/>
          </a:xfrm>
          <a:custGeom>
            <a:avLst/>
            <a:gdLst>
              <a:gd name="connsiteX0" fmla="*/ 181 w 49688"/>
              <a:gd name="connsiteY0" fmla="*/ 150 h 0"/>
              <a:gd name="connsiteX1" fmla="*/ 49869 w 49688"/>
              <a:gd name="connsiteY1" fmla="*/ 150 h 0"/>
            </a:gdLst>
            <a:ahLst/>
            <a:cxnLst>
              <a:cxn ang="0">
                <a:pos x="connsiteX0" y="connsiteY0"/>
              </a:cxn>
              <a:cxn ang="0">
                <a:pos x="connsiteX1" y="connsiteY1"/>
              </a:cxn>
            </a:cxnLst>
            <a:rect l="l" t="t" r="r" b="b"/>
            <a:pathLst>
              <a:path w="49688">
                <a:moveTo>
                  <a:pt x="181" y="150"/>
                </a:moveTo>
                <a:lnTo>
                  <a:pt x="49869" y="150"/>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4" name="Freeform 1111">
            <a:extLst>
              <a:ext uri="{FF2B5EF4-FFF2-40B4-BE49-F238E27FC236}">
                <a16:creationId xmlns:a16="http://schemas.microsoft.com/office/drawing/2014/main" id="{0611F4F6-185C-DE59-222E-8D7CBDE32AA4}"/>
              </a:ext>
            </a:extLst>
          </p:cNvPr>
          <p:cNvSpPr/>
          <p:nvPr/>
        </p:nvSpPr>
        <p:spPr>
          <a:xfrm rot="10800000" flipV="1">
            <a:off x="857323" y="3394498"/>
            <a:ext cx="64008" cy="0"/>
          </a:xfrm>
          <a:custGeom>
            <a:avLst/>
            <a:gdLst>
              <a:gd name="connsiteX0" fmla="*/ 181 w 49688"/>
              <a:gd name="connsiteY0" fmla="*/ 282 h 0"/>
              <a:gd name="connsiteX1" fmla="*/ 49869 w 49688"/>
              <a:gd name="connsiteY1" fmla="*/ 282 h 0"/>
            </a:gdLst>
            <a:ahLst/>
            <a:cxnLst>
              <a:cxn ang="0">
                <a:pos x="connsiteX0" y="connsiteY0"/>
              </a:cxn>
              <a:cxn ang="0">
                <a:pos x="connsiteX1" y="connsiteY1"/>
              </a:cxn>
            </a:cxnLst>
            <a:rect l="l" t="t" r="r" b="b"/>
            <a:pathLst>
              <a:path w="49688">
                <a:moveTo>
                  <a:pt x="181" y="282"/>
                </a:moveTo>
                <a:lnTo>
                  <a:pt x="49869" y="282"/>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5" name="Freeform 1112">
            <a:extLst>
              <a:ext uri="{FF2B5EF4-FFF2-40B4-BE49-F238E27FC236}">
                <a16:creationId xmlns:a16="http://schemas.microsoft.com/office/drawing/2014/main" id="{696A989E-E8AF-245E-807E-D0C4271E7756}"/>
              </a:ext>
            </a:extLst>
          </p:cNvPr>
          <p:cNvSpPr/>
          <p:nvPr/>
        </p:nvSpPr>
        <p:spPr>
          <a:xfrm rot="10800000" flipV="1">
            <a:off x="857323" y="3877080"/>
            <a:ext cx="64008" cy="0"/>
          </a:xfrm>
          <a:custGeom>
            <a:avLst/>
            <a:gdLst>
              <a:gd name="connsiteX0" fmla="*/ 181 w 49688"/>
              <a:gd name="connsiteY0" fmla="*/ 414 h 0"/>
              <a:gd name="connsiteX1" fmla="*/ 49869 w 49688"/>
              <a:gd name="connsiteY1" fmla="*/ 414 h 0"/>
            </a:gdLst>
            <a:ahLst/>
            <a:cxnLst>
              <a:cxn ang="0">
                <a:pos x="connsiteX0" y="connsiteY0"/>
              </a:cxn>
              <a:cxn ang="0">
                <a:pos x="connsiteX1" y="connsiteY1"/>
              </a:cxn>
            </a:cxnLst>
            <a:rect l="l" t="t" r="r" b="b"/>
            <a:pathLst>
              <a:path w="49688">
                <a:moveTo>
                  <a:pt x="181" y="414"/>
                </a:moveTo>
                <a:lnTo>
                  <a:pt x="49869" y="414"/>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6" name="Freeform 1113">
            <a:extLst>
              <a:ext uri="{FF2B5EF4-FFF2-40B4-BE49-F238E27FC236}">
                <a16:creationId xmlns:a16="http://schemas.microsoft.com/office/drawing/2014/main" id="{D8D47559-6B97-EFDD-2C83-A08569CEBD75}"/>
              </a:ext>
            </a:extLst>
          </p:cNvPr>
          <p:cNvSpPr/>
          <p:nvPr/>
        </p:nvSpPr>
        <p:spPr>
          <a:xfrm rot="10800000" flipV="1">
            <a:off x="857323" y="4359663"/>
            <a:ext cx="64008" cy="0"/>
          </a:xfrm>
          <a:custGeom>
            <a:avLst/>
            <a:gdLst>
              <a:gd name="connsiteX0" fmla="*/ 181 w 49688"/>
              <a:gd name="connsiteY0" fmla="*/ 546 h 0"/>
              <a:gd name="connsiteX1" fmla="*/ 49869 w 49688"/>
              <a:gd name="connsiteY1" fmla="*/ 546 h 0"/>
            </a:gdLst>
            <a:ahLst/>
            <a:cxnLst>
              <a:cxn ang="0">
                <a:pos x="connsiteX0" y="connsiteY0"/>
              </a:cxn>
              <a:cxn ang="0">
                <a:pos x="connsiteX1" y="connsiteY1"/>
              </a:cxn>
            </a:cxnLst>
            <a:rect l="l" t="t" r="r" b="b"/>
            <a:pathLst>
              <a:path w="49688">
                <a:moveTo>
                  <a:pt x="181" y="546"/>
                </a:moveTo>
                <a:lnTo>
                  <a:pt x="49869" y="546"/>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7" name="Freeform 1114">
            <a:extLst>
              <a:ext uri="{FF2B5EF4-FFF2-40B4-BE49-F238E27FC236}">
                <a16:creationId xmlns:a16="http://schemas.microsoft.com/office/drawing/2014/main" id="{6C6B05FB-62C0-31C2-4E60-A7D0B59DC4A1}"/>
              </a:ext>
            </a:extLst>
          </p:cNvPr>
          <p:cNvSpPr/>
          <p:nvPr/>
        </p:nvSpPr>
        <p:spPr>
          <a:xfrm rot="10800000" flipV="1">
            <a:off x="857323" y="4845901"/>
            <a:ext cx="64008" cy="0"/>
          </a:xfrm>
          <a:custGeom>
            <a:avLst/>
            <a:gdLst>
              <a:gd name="connsiteX0" fmla="*/ 181 w 49688"/>
              <a:gd name="connsiteY0" fmla="*/ 679 h 0"/>
              <a:gd name="connsiteX1" fmla="*/ 49869 w 49688"/>
              <a:gd name="connsiteY1" fmla="*/ 679 h 0"/>
            </a:gdLst>
            <a:ahLst/>
            <a:cxnLst>
              <a:cxn ang="0">
                <a:pos x="connsiteX0" y="connsiteY0"/>
              </a:cxn>
              <a:cxn ang="0">
                <a:pos x="connsiteX1" y="connsiteY1"/>
              </a:cxn>
            </a:cxnLst>
            <a:rect l="l" t="t" r="r" b="b"/>
            <a:pathLst>
              <a:path w="49688">
                <a:moveTo>
                  <a:pt x="181" y="679"/>
                </a:moveTo>
                <a:lnTo>
                  <a:pt x="49869" y="679"/>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8" name="Freeform 1115">
            <a:extLst>
              <a:ext uri="{FF2B5EF4-FFF2-40B4-BE49-F238E27FC236}">
                <a16:creationId xmlns:a16="http://schemas.microsoft.com/office/drawing/2014/main" id="{E307043A-AA78-B052-9397-1C18748331E8}"/>
              </a:ext>
            </a:extLst>
          </p:cNvPr>
          <p:cNvSpPr/>
          <p:nvPr/>
        </p:nvSpPr>
        <p:spPr>
          <a:xfrm flipV="1">
            <a:off x="927564" y="4856446"/>
            <a:ext cx="0" cy="64008"/>
          </a:xfrm>
          <a:custGeom>
            <a:avLst/>
            <a:gdLst>
              <a:gd name="connsiteX0" fmla="*/ 202 w 0"/>
              <a:gd name="connsiteY0" fmla="*/ 693 h 34224"/>
              <a:gd name="connsiteX1" fmla="*/ 202 w 0"/>
              <a:gd name="connsiteY1" fmla="*/ 34917 h 34224"/>
            </a:gdLst>
            <a:ahLst/>
            <a:cxnLst>
              <a:cxn ang="0">
                <a:pos x="connsiteX0" y="connsiteY0"/>
              </a:cxn>
              <a:cxn ang="0">
                <a:pos x="connsiteX1" y="connsiteY1"/>
              </a:cxn>
            </a:cxnLst>
            <a:rect l="l" t="t" r="r" b="b"/>
            <a:pathLst>
              <a:path h="34224">
                <a:moveTo>
                  <a:pt x="202" y="693"/>
                </a:moveTo>
                <a:lnTo>
                  <a:pt x="202"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89" name="Freeform 1116">
            <a:extLst>
              <a:ext uri="{FF2B5EF4-FFF2-40B4-BE49-F238E27FC236}">
                <a16:creationId xmlns:a16="http://schemas.microsoft.com/office/drawing/2014/main" id="{C2F95E67-5EB0-C3F9-E97E-1BABBEA7F55D}"/>
              </a:ext>
            </a:extLst>
          </p:cNvPr>
          <p:cNvSpPr/>
          <p:nvPr/>
        </p:nvSpPr>
        <p:spPr>
          <a:xfrm flipV="1">
            <a:off x="1172408" y="4856446"/>
            <a:ext cx="0" cy="64008"/>
          </a:xfrm>
          <a:custGeom>
            <a:avLst/>
            <a:gdLst>
              <a:gd name="connsiteX0" fmla="*/ 269 w 0"/>
              <a:gd name="connsiteY0" fmla="*/ 693 h 34224"/>
              <a:gd name="connsiteX1" fmla="*/ 269 w 0"/>
              <a:gd name="connsiteY1" fmla="*/ 34917 h 34224"/>
            </a:gdLst>
            <a:ahLst/>
            <a:cxnLst>
              <a:cxn ang="0">
                <a:pos x="connsiteX0" y="connsiteY0"/>
              </a:cxn>
              <a:cxn ang="0">
                <a:pos x="connsiteX1" y="connsiteY1"/>
              </a:cxn>
            </a:cxnLst>
            <a:rect l="l" t="t" r="r" b="b"/>
            <a:pathLst>
              <a:path h="34224">
                <a:moveTo>
                  <a:pt x="269" y="693"/>
                </a:moveTo>
                <a:lnTo>
                  <a:pt x="269"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0" name="Freeform 1117">
            <a:extLst>
              <a:ext uri="{FF2B5EF4-FFF2-40B4-BE49-F238E27FC236}">
                <a16:creationId xmlns:a16="http://schemas.microsoft.com/office/drawing/2014/main" id="{0E611BC5-7F89-3838-2D28-C57F16832C4C}"/>
              </a:ext>
            </a:extLst>
          </p:cNvPr>
          <p:cNvSpPr/>
          <p:nvPr/>
        </p:nvSpPr>
        <p:spPr>
          <a:xfrm flipV="1">
            <a:off x="1417250" y="4856446"/>
            <a:ext cx="0" cy="64008"/>
          </a:xfrm>
          <a:custGeom>
            <a:avLst/>
            <a:gdLst>
              <a:gd name="connsiteX0" fmla="*/ 336 w 0"/>
              <a:gd name="connsiteY0" fmla="*/ 693 h 34224"/>
              <a:gd name="connsiteX1" fmla="*/ 336 w 0"/>
              <a:gd name="connsiteY1" fmla="*/ 34917 h 34224"/>
            </a:gdLst>
            <a:ahLst/>
            <a:cxnLst>
              <a:cxn ang="0">
                <a:pos x="connsiteX0" y="connsiteY0"/>
              </a:cxn>
              <a:cxn ang="0">
                <a:pos x="connsiteX1" y="connsiteY1"/>
              </a:cxn>
            </a:cxnLst>
            <a:rect l="l" t="t" r="r" b="b"/>
            <a:pathLst>
              <a:path h="34224">
                <a:moveTo>
                  <a:pt x="336" y="693"/>
                </a:moveTo>
                <a:lnTo>
                  <a:pt x="336"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1" name="Freeform 1118">
            <a:extLst>
              <a:ext uri="{FF2B5EF4-FFF2-40B4-BE49-F238E27FC236}">
                <a16:creationId xmlns:a16="http://schemas.microsoft.com/office/drawing/2014/main" id="{20B0A814-79C7-5979-9496-F840788A4F12}"/>
              </a:ext>
            </a:extLst>
          </p:cNvPr>
          <p:cNvSpPr/>
          <p:nvPr/>
        </p:nvSpPr>
        <p:spPr>
          <a:xfrm flipV="1">
            <a:off x="1662094" y="4856446"/>
            <a:ext cx="0" cy="64008"/>
          </a:xfrm>
          <a:custGeom>
            <a:avLst/>
            <a:gdLst>
              <a:gd name="connsiteX0" fmla="*/ 403 w 0"/>
              <a:gd name="connsiteY0" fmla="*/ 693 h 34224"/>
              <a:gd name="connsiteX1" fmla="*/ 403 w 0"/>
              <a:gd name="connsiteY1" fmla="*/ 34917 h 34224"/>
            </a:gdLst>
            <a:ahLst/>
            <a:cxnLst>
              <a:cxn ang="0">
                <a:pos x="connsiteX0" y="connsiteY0"/>
              </a:cxn>
              <a:cxn ang="0">
                <a:pos x="connsiteX1" y="connsiteY1"/>
              </a:cxn>
            </a:cxnLst>
            <a:rect l="l" t="t" r="r" b="b"/>
            <a:pathLst>
              <a:path h="34224">
                <a:moveTo>
                  <a:pt x="403" y="693"/>
                </a:moveTo>
                <a:lnTo>
                  <a:pt x="403"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2" name="Freeform 1119">
            <a:extLst>
              <a:ext uri="{FF2B5EF4-FFF2-40B4-BE49-F238E27FC236}">
                <a16:creationId xmlns:a16="http://schemas.microsoft.com/office/drawing/2014/main" id="{DFF31F06-A84C-5417-3005-9F42A4773F23}"/>
              </a:ext>
            </a:extLst>
          </p:cNvPr>
          <p:cNvSpPr/>
          <p:nvPr/>
        </p:nvSpPr>
        <p:spPr>
          <a:xfrm flipV="1">
            <a:off x="1906938" y="4856446"/>
            <a:ext cx="0" cy="64008"/>
          </a:xfrm>
          <a:custGeom>
            <a:avLst/>
            <a:gdLst>
              <a:gd name="connsiteX0" fmla="*/ 470 w 0"/>
              <a:gd name="connsiteY0" fmla="*/ 693 h 34224"/>
              <a:gd name="connsiteX1" fmla="*/ 470 w 0"/>
              <a:gd name="connsiteY1" fmla="*/ 34917 h 34224"/>
            </a:gdLst>
            <a:ahLst/>
            <a:cxnLst>
              <a:cxn ang="0">
                <a:pos x="connsiteX0" y="connsiteY0"/>
              </a:cxn>
              <a:cxn ang="0">
                <a:pos x="connsiteX1" y="connsiteY1"/>
              </a:cxn>
            </a:cxnLst>
            <a:rect l="l" t="t" r="r" b="b"/>
            <a:pathLst>
              <a:path h="34224">
                <a:moveTo>
                  <a:pt x="470" y="693"/>
                </a:moveTo>
                <a:lnTo>
                  <a:pt x="470"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3" name="Freeform 1120">
            <a:extLst>
              <a:ext uri="{FF2B5EF4-FFF2-40B4-BE49-F238E27FC236}">
                <a16:creationId xmlns:a16="http://schemas.microsoft.com/office/drawing/2014/main" id="{DE383C20-06BD-F509-2DAF-68A45D11BDD6}"/>
              </a:ext>
            </a:extLst>
          </p:cNvPr>
          <p:cNvSpPr/>
          <p:nvPr/>
        </p:nvSpPr>
        <p:spPr>
          <a:xfrm flipV="1">
            <a:off x="2151781" y="4856446"/>
            <a:ext cx="0" cy="64008"/>
          </a:xfrm>
          <a:custGeom>
            <a:avLst/>
            <a:gdLst>
              <a:gd name="connsiteX0" fmla="*/ 537 w 0"/>
              <a:gd name="connsiteY0" fmla="*/ 693 h 34224"/>
              <a:gd name="connsiteX1" fmla="*/ 537 w 0"/>
              <a:gd name="connsiteY1" fmla="*/ 34917 h 34224"/>
            </a:gdLst>
            <a:ahLst/>
            <a:cxnLst>
              <a:cxn ang="0">
                <a:pos x="connsiteX0" y="connsiteY0"/>
              </a:cxn>
              <a:cxn ang="0">
                <a:pos x="connsiteX1" y="connsiteY1"/>
              </a:cxn>
            </a:cxnLst>
            <a:rect l="l" t="t" r="r" b="b"/>
            <a:pathLst>
              <a:path h="34224">
                <a:moveTo>
                  <a:pt x="537" y="693"/>
                </a:moveTo>
                <a:lnTo>
                  <a:pt x="537"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4" name="Freeform 1121">
            <a:extLst>
              <a:ext uri="{FF2B5EF4-FFF2-40B4-BE49-F238E27FC236}">
                <a16:creationId xmlns:a16="http://schemas.microsoft.com/office/drawing/2014/main" id="{070A2BDB-8D5B-604B-C134-564916054ACA}"/>
              </a:ext>
            </a:extLst>
          </p:cNvPr>
          <p:cNvSpPr/>
          <p:nvPr/>
        </p:nvSpPr>
        <p:spPr>
          <a:xfrm flipV="1">
            <a:off x="2396625" y="4856446"/>
            <a:ext cx="0" cy="64008"/>
          </a:xfrm>
          <a:custGeom>
            <a:avLst/>
            <a:gdLst>
              <a:gd name="connsiteX0" fmla="*/ 604 w 0"/>
              <a:gd name="connsiteY0" fmla="*/ 693 h 34224"/>
              <a:gd name="connsiteX1" fmla="*/ 604 w 0"/>
              <a:gd name="connsiteY1" fmla="*/ 34917 h 34224"/>
            </a:gdLst>
            <a:ahLst/>
            <a:cxnLst>
              <a:cxn ang="0">
                <a:pos x="connsiteX0" y="connsiteY0"/>
              </a:cxn>
              <a:cxn ang="0">
                <a:pos x="connsiteX1" y="connsiteY1"/>
              </a:cxn>
            </a:cxnLst>
            <a:rect l="l" t="t" r="r" b="b"/>
            <a:pathLst>
              <a:path h="34224">
                <a:moveTo>
                  <a:pt x="604" y="693"/>
                </a:moveTo>
                <a:lnTo>
                  <a:pt x="604"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5" name="Freeform 1122">
            <a:extLst>
              <a:ext uri="{FF2B5EF4-FFF2-40B4-BE49-F238E27FC236}">
                <a16:creationId xmlns:a16="http://schemas.microsoft.com/office/drawing/2014/main" id="{2403F133-B951-8387-AA17-F2BB49EF1659}"/>
              </a:ext>
            </a:extLst>
          </p:cNvPr>
          <p:cNvSpPr/>
          <p:nvPr/>
        </p:nvSpPr>
        <p:spPr>
          <a:xfrm flipV="1">
            <a:off x="2641468" y="4856446"/>
            <a:ext cx="0" cy="64008"/>
          </a:xfrm>
          <a:custGeom>
            <a:avLst/>
            <a:gdLst>
              <a:gd name="connsiteX0" fmla="*/ 671 w 0"/>
              <a:gd name="connsiteY0" fmla="*/ 693 h 34224"/>
              <a:gd name="connsiteX1" fmla="*/ 671 w 0"/>
              <a:gd name="connsiteY1" fmla="*/ 34917 h 34224"/>
            </a:gdLst>
            <a:ahLst/>
            <a:cxnLst>
              <a:cxn ang="0">
                <a:pos x="connsiteX0" y="connsiteY0"/>
              </a:cxn>
              <a:cxn ang="0">
                <a:pos x="connsiteX1" y="connsiteY1"/>
              </a:cxn>
            </a:cxnLst>
            <a:rect l="l" t="t" r="r" b="b"/>
            <a:pathLst>
              <a:path h="34224">
                <a:moveTo>
                  <a:pt x="671" y="693"/>
                </a:moveTo>
                <a:lnTo>
                  <a:pt x="671"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6" name="Freeform 1123">
            <a:extLst>
              <a:ext uri="{FF2B5EF4-FFF2-40B4-BE49-F238E27FC236}">
                <a16:creationId xmlns:a16="http://schemas.microsoft.com/office/drawing/2014/main" id="{C6145B24-990C-EB39-C948-D6C543F8568D}"/>
              </a:ext>
            </a:extLst>
          </p:cNvPr>
          <p:cNvSpPr/>
          <p:nvPr/>
        </p:nvSpPr>
        <p:spPr>
          <a:xfrm flipV="1">
            <a:off x="2886311" y="4856446"/>
            <a:ext cx="0" cy="64008"/>
          </a:xfrm>
          <a:custGeom>
            <a:avLst/>
            <a:gdLst>
              <a:gd name="connsiteX0" fmla="*/ 738 w 0"/>
              <a:gd name="connsiteY0" fmla="*/ 693 h 34224"/>
              <a:gd name="connsiteX1" fmla="*/ 738 w 0"/>
              <a:gd name="connsiteY1" fmla="*/ 34917 h 34224"/>
            </a:gdLst>
            <a:ahLst/>
            <a:cxnLst>
              <a:cxn ang="0">
                <a:pos x="connsiteX0" y="connsiteY0"/>
              </a:cxn>
              <a:cxn ang="0">
                <a:pos x="connsiteX1" y="connsiteY1"/>
              </a:cxn>
            </a:cxnLst>
            <a:rect l="l" t="t" r="r" b="b"/>
            <a:pathLst>
              <a:path h="34224">
                <a:moveTo>
                  <a:pt x="738" y="693"/>
                </a:moveTo>
                <a:lnTo>
                  <a:pt x="738"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7" name="Freeform 1124">
            <a:extLst>
              <a:ext uri="{FF2B5EF4-FFF2-40B4-BE49-F238E27FC236}">
                <a16:creationId xmlns:a16="http://schemas.microsoft.com/office/drawing/2014/main" id="{1B02FD41-BA16-3837-3B60-919AE244942D}"/>
              </a:ext>
            </a:extLst>
          </p:cNvPr>
          <p:cNvSpPr/>
          <p:nvPr/>
        </p:nvSpPr>
        <p:spPr>
          <a:xfrm flipV="1">
            <a:off x="3131155" y="4856446"/>
            <a:ext cx="0" cy="64008"/>
          </a:xfrm>
          <a:custGeom>
            <a:avLst/>
            <a:gdLst>
              <a:gd name="connsiteX0" fmla="*/ 805 w 0"/>
              <a:gd name="connsiteY0" fmla="*/ 693 h 34224"/>
              <a:gd name="connsiteX1" fmla="*/ 805 w 0"/>
              <a:gd name="connsiteY1" fmla="*/ 34917 h 34224"/>
            </a:gdLst>
            <a:ahLst/>
            <a:cxnLst>
              <a:cxn ang="0">
                <a:pos x="connsiteX0" y="connsiteY0"/>
              </a:cxn>
              <a:cxn ang="0">
                <a:pos x="connsiteX1" y="connsiteY1"/>
              </a:cxn>
            </a:cxnLst>
            <a:rect l="l" t="t" r="r" b="b"/>
            <a:pathLst>
              <a:path h="34224">
                <a:moveTo>
                  <a:pt x="805" y="693"/>
                </a:moveTo>
                <a:lnTo>
                  <a:pt x="805"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8" name="Freeform 1125">
            <a:extLst>
              <a:ext uri="{FF2B5EF4-FFF2-40B4-BE49-F238E27FC236}">
                <a16:creationId xmlns:a16="http://schemas.microsoft.com/office/drawing/2014/main" id="{13388AA3-A3D3-E53D-743E-684ECDF70BA2}"/>
              </a:ext>
            </a:extLst>
          </p:cNvPr>
          <p:cNvSpPr/>
          <p:nvPr/>
        </p:nvSpPr>
        <p:spPr>
          <a:xfrm flipV="1">
            <a:off x="3375999" y="4856446"/>
            <a:ext cx="0" cy="64008"/>
          </a:xfrm>
          <a:custGeom>
            <a:avLst/>
            <a:gdLst>
              <a:gd name="connsiteX0" fmla="*/ 872 w 0"/>
              <a:gd name="connsiteY0" fmla="*/ 693 h 34224"/>
              <a:gd name="connsiteX1" fmla="*/ 872 w 0"/>
              <a:gd name="connsiteY1" fmla="*/ 34917 h 34224"/>
            </a:gdLst>
            <a:ahLst/>
            <a:cxnLst>
              <a:cxn ang="0">
                <a:pos x="connsiteX0" y="connsiteY0"/>
              </a:cxn>
              <a:cxn ang="0">
                <a:pos x="connsiteX1" y="connsiteY1"/>
              </a:cxn>
            </a:cxnLst>
            <a:rect l="l" t="t" r="r" b="b"/>
            <a:pathLst>
              <a:path h="34224">
                <a:moveTo>
                  <a:pt x="872" y="693"/>
                </a:moveTo>
                <a:lnTo>
                  <a:pt x="872"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099" name="Freeform 1126">
            <a:extLst>
              <a:ext uri="{FF2B5EF4-FFF2-40B4-BE49-F238E27FC236}">
                <a16:creationId xmlns:a16="http://schemas.microsoft.com/office/drawing/2014/main" id="{F46710A0-510A-2525-25AF-4EC171C212A8}"/>
              </a:ext>
            </a:extLst>
          </p:cNvPr>
          <p:cNvSpPr/>
          <p:nvPr/>
        </p:nvSpPr>
        <p:spPr>
          <a:xfrm flipV="1">
            <a:off x="3620842" y="4856446"/>
            <a:ext cx="0" cy="64008"/>
          </a:xfrm>
          <a:custGeom>
            <a:avLst/>
            <a:gdLst>
              <a:gd name="connsiteX0" fmla="*/ 939 w 0"/>
              <a:gd name="connsiteY0" fmla="*/ 693 h 34224"/>
              <a:gd name="connsiteX1" fmla="*/ 939 w 0"/>
              <a:gd name="connsiteY1" fmla="*/ 34917 h 34224"/>
            </a:gdLst>
            <a:ahLst/>
            <a:cxnLst>
              <a:cxn ang="0">
                <a:pos x="connsiteX0" y="connsiteY0"/>
              </a:cxn>
              <a:cxn ang="0">
                <a:pos x="connsiteX1" y="connsiteY1"/>
              </a:cxn>
            </a:cxnLst>
            <a:rect l="l" t="t" r="r" b="b"/>
            <a:pathLst>
              <a:path h="34224">
                <a:moveTo>
                  <a:pt x="939" y="693"/>
                </a:moveTo>
                <a:lnTo>
                  <a:pt x="939"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0" name="Freeform 1127">
            <a:extLst>
              <a:ext uri="{FF2B5EF4-FFF2-40B4-BE49-F238E27FC236}">
                <a16:creationId xmlns:a16="http://schemas.microsoft.com/office/drawing/2014/main" id="{D6C29676-A9FD-04E6-764A-E6EEA6F2F861}"/>
              </a:ext>
            </a:extLst>
          </p:cNvPr>
          <p:cNvSpPr/>
          <p:nvPr/>
        </p:nvSpPr>
        <p:spPr>
          <a:xfrm flipV="1">
            <a:off x="3865685" y="4856446"/>
            <a:ext cx="0" cy="64008"/>
          </a:xfrm>
          <a:custGeom>
            <a:avLst/>
            <a:gdLst>
              <a:gd name="connsiteX0" fmla="*/ 1006 w 0"/>
              <a:gd name="connsiteY0" fmla="*/ 693 h 34224"/>
              <a:gd name="connsiteX1" fmla="*/ 1006 w 0"/>
              <a:gd name="connsiteY1" fmla="*/ 34917 h 34224"/>
            </a:gdLst>
            <a:ahLst/>
            <a:cxnLst>
              <a:cxn ang="0">
                <a:pos x="connsiteX0" y="connsiteY0"/>
              </a:cxn>
              <a:cxn ang="0">
                <a:pos x="connsiteX1" y="connsiteY1"/>
              </a:cxn>
            </a:cxnLst>
            <a:rect l="l" t="t" r="r" b="b"/>
            <a:pathLst>
              <a:path h="34224">
                <a:moveTo>
                  <a:pt x="1006" y="693"/>
                </a:moveTo>
                <a:lnTo>
                  <a:pt x="1006"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1" name="Freeform 1128">
            <a:extLst>
              <a:ext uri="{FF2B5EF4-FFF2-40B4-BE49-F238E27FC236}">
                <a16:creationId xmlns:a16="http://schemas.microsoft.com/office/drawing/2014/main" id="{FD519D9D-AC0D-5E41-1948-77B467C3D8B8}"/>
              </a:ext>
            </a:extLst>
          </p:cNvPr>
          <p:cNvSpPr/>
          <p:nvPr/>
        </p:nvSpPr>
        <p:spPr>
          <a:xfrm flipV="1">
            <a:off x="4110529" y="4856446"/>
            <a:ext cx="0" cy="64008"/>
          </a:xfrm>
          <a:custGeom>
            <a:avLst/>
            <a:gdLst>
              <a:gd name="connsiteX0" fmla="*/ 1073 w 0"/>
              <a:gd name="connsiteY0" fmla="*/ 693 h 34224"/>
              <a:gd name="connsiteX1" fmla="*/ 1073 w 0"/>
              <a:gd name="connsiteY1" fmla="*/ 34917 h 34224"/>
            </a:gdLst>
            <a:ahLst/>
            <a:cxnLst>
              <a:cxn ang="0">
                <a:pos x="connsiteX0" y="connsiteY0"/>
              </a:cxn>
              <a:cxn ang="0">
                <a:pos x="connsiteX1" y="connsiteY1"/>
              </a:cxn>
            </a:cxnLst>
            <a:rect l="l" t="t" r="r" b="b"/>
            <a:pathLst>
              <a:path h="34224">
                <a:moveTo>
                  <a:pt x="1073" y="693"/>
                </a:moveTo>
                <a:lnTo>
                  <a:pt x="1073"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2" name="Freeform 1129">
            <a:extLst>
              <a:ext uri="{FF2B5EF4-FFF2-40B4-BE49-F238E27FC236}">
                <a16:creationId xmlns:a16="http://schemas.microsoft.com/office/drawing/2014/main" id="{FA71C68C-A9A7-1F9F-0B11-F2A9930D5D5A}"/>
              </a:ext>
            </a:extLst>
          </p:cNvPr>
          <p:cNvSpPr/>
          <p:nvPr/>
        </p:nvSpPr>
        <p:spPr>
          <a:xfrm flipV="1">
            <a:off x="4355373" y="4856446"/>
            <a:ext cx="0" cy="64008"/>
          </a:xfrm>
          <a:custGeom>
            <a:avLst/>
            <a:gdLst>
              <a:gd name="connsiteX0" fmla="*/ 1140 w 0"/>
              <a:gd name="connsiteY0" fmla="*/ 693 h 34224"/>
              <a:gd name="connsiteX1" fmla="*/ 1140 w 0"/>
              <a:gd name="connsiteY1" fmla="*/ 34917 h 34224"/>
            </a:gdLst>
            <a:ahLst/>
            <a:cxnLst>
              <a:cxn ang="0">
                <a:pos x="connsiteX0" y="connsiteY0"/>
              </a:cxn>
              <a:cxn ang="0">
                <a:pos x="connsiteX1" y="connsiteY1"/>
              </a:cxn>
            </a:cxnLst>
            <a:rect l="l" t="t" r="r" b="b"/>
            <a:pathLst>
              <a:path h="34224">
                <a:moveTo>
                  <a:pt x="1140" y="693"/>
                </a:moveTo>
                <a:lnTo>
                  <a:pt x="1140"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3" name="Freeform 1130">
            <a:extLst>
              <a:ext uri="{FF2B5EF4-FFF2-40B4-BE49-F238E27FC236}">
                <a16:creationId xmlns:a16="http://schemas.microsoft.com/office/drawing/2014/main" id="{CF5ACD08-9908-706B-5343-405E79D5FFBF}"/>
              </a:ext>
            </a:extLst>
          </p:cNvPr>
          <p:cNvSpPr/>
          <p:nvPr/>
        </p:nvSpPr>
        <p:spPr>
          <a:xfrm flipV="1">
            <a:off x="4600216" y="4856446"/>
            <a:ext cx="0" cy="64008"/>
          </a:xfrm>
          <a:custGeom>
            <a:avLst/>
            <a:gdLst>
              <a:gd name="connsiteX0" fmla="*/ 1207 w 0"/>
              <a:gd name="connsiteY0" fmla="*/ 693 h 34224"/>
              <a:gd name="connsiteX1" fmla="*/ 1207 w 0"/>
              <a:gd name="connsiteY1" fmla="*/ 34917 h 34224"/>
            </a:gdLst>
            <a:ahLst/>
            <a:cxnLst>
              <a:cxn ang="0">
                <a:pos x="connsiteX0" y="connsiteY0"/>
              </a:cxn>
              <a:cxn ang="0">
                <a:pos x="connsiteX1" y="connsiteY1"/>
              </a:cxn>
            </a:cxnLst>
            <a:rect l="l" t="t" r="r" b="b"/>
            <a:pathLst>
              <a:path h="34224">
                <a:moveTo>
                  <a:pt x="1207" y="693"/>
                </a:moveTo>
                <a:lnTo>
                  <a:pt x="1207"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4" name="Freeform 1131">
            <a:extLst>
              <a:ext uri="{FF2B5EF4-FFF2-40B4-BE49-F238E27FC236}">
                <a16:creationId xmlns:a16="http://schemas.microsoft.com/office/drawing/2014/main" id="{D880D82D-729B-61C8-9B12-70D605470F8A}"/>
              </a:ext>
            </a:extLst>
          </p:cNvPr>
          <p:cNvSpPr/>
          <p:nvPr/>
        </p:nvSpPr>
        <p:spPr>
          <a:xfrm flipV="1">
            <a:off x="4845059" y="4856446"/>
            <a:ext cx="0" cy="64008"/>
          </a:xfrm>
          <a:custGeom>
            <a:avLst/>
            <a:gdLst>
              <a:gd name="connsiteX0" fmla="*/ 1274 w 0"/>
              <a:gd name="connsiteY0" fmla="*/ 693 h 34224"/>
              <a:gd name="connsiteX1" fmla="*/ 1274 w 0"/>
              <a:gd name="connsiteY1" fmla="*/ 34917 h 34224"/>
            </a:gdLst>
            <a:ahLst/>
            <a:cxnLst>
              <a:cxn ang="0">
                <a:pos x="connsiteX0" y="connsiteY0"/>
              </a:cxn>
              <a:cxn ang="0">
                <a:pos x="connsiteX1" y="connsiteY1"/>
              </a:cxn>
            </a:cxnLst>
            <a:rect l="l" t="t" r="r" b="b"/>
            <a:pathLst>
              <a:path h="34224">
                <a:moveTo>
                  <a:pt x="1274" y="693"/>
                </a:moveTo>
                <a:lnTo>
                  <a:pt x="1274"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5" name="Freeform 1132">
            <a:extLst>
              <a:ext uri="{FF2B5EF4-FFF2-40B4-BE49-F238E27FC236}">
                <a16:creationId xmlns:a16="http://schemas.microsoft.com/office/drawing/2014/main" id="{BD018402-8EFC-5D13-D06C-7DE9CE6B4705}"/>
              </a:ext>
            </a:extLst>
          </p:cNvPr>
          <p:cNvSpPr/>
          <p:nvPr/>
        </p:nvSpPr>
        <p:spPr>
          <a:xfrm flipV="1">
            <a:off x="5089903" y="4856446"/>
            <a:ext cx="0" cy="64008"/>
          </a:xfrm>
          <a:custGeom>
            <a:avLst/>
            <a:gdLst>
              <a:gd name="connsiteX0" fmla="*/ 1341 w 0"/>
              <a:gd name="connsiteY0" fmla="*/ 693 h 34224"/>
              <a:gd name="connsiteX1" fmla="*/ 1341 w 0"/>
              <a:gd name="connsiteY1" fmla="*/ 34917 h 34224"/>
            </a:gdLst>
            <a:ahLst/>
            <a:cxnLst>
              <a:cxn ang="0">
                <a:pos x="connsiteX0" y="connsiteY0"/>
              </a:cxn>
              <a:cxn ang="0">
                <a:pos x="connsiteX1" y="connsiteY1"/>
              </a:cxn>
            </a:cxnLst>
            <a:rect l="l" t="t" r="r" b="b"/>
            <a:pathLst>
              <a:path h="34224">
                <a:moveTo>
                  <a:pt x="1341" y="693"/>
                </a:moveTo>
                <a:lnTo>
                  <a:pt x="1341"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6" name="Freeform 1133">
            <a:extLst>
              <a:ext uri="{FF2B5EF4-FFF2-40B4-BE49-F238E27FC236}">
                <a16:creationId xmlns:a16="http://schemas.microsoft.com/office/drawing/2014/main" id="{A5429118-B4DE-0F2E-BC06-706F24B478E0}"/>
              </a:ext>
            </a:extLst>
          </p:cNvPr>
          <p:cNvSpPr/>
          <p:nvPr/>
        </p:nvSpPr>
        <p:spPr>
          <a:xfrm flipV="1">
            <a:off x="5334746" y="4856446"/>
            <a:ext cx="0" cy="64008"/>
          </a:xfrm>
          <a:custGeom>
            <a:avLst/>
            <a:gdLst>
              <a:gd name="connsiteX0" fmla="*/ 1408 w 0"/>
              <a:gd name="connsiteY0" fmla="*/ 693 h 34224"/>
              <a:gd name="connsiteX1" fmla="*/ 1408 w 0"/>
              <a:gd name="connsiteY1" fmla="*/ 34917 h 34224"/>
            </a:gdLst>
            <a:ahLst/>
            <a:cxnLst>
              <a:cxn ang="0">
                <a:pos x="connsiteX0" y="connsiteY0"/>
              </a:cxn>
              <a:cxn ang="0">
                <a:pos x="connsiteX1" y="connsiteY1"/>
              </a:cxn>
            </a:cxnLst>
            <a:rect l="l" t="t" r="r" b="b"/>
            <a:pathLst>
              <a:path h="34224">
                <a:moveTo>
                  <a:pt x="1408" y="693"/>
                </a:moveTo>
                <a:lnTo>
                  <a:pt x="1408"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7" name="Freeform 1134">
            <a:extLst>
              <a:ext uri="{FF2B5EF4-FFF2-40B4-BE49-F238E27FC236}">
                <a16:creationId xmlns:a16="http://schemas.microsoft.com/office/drawing/2014/main" id="{D7368943-CD6B-F1DE-5C23-862BCFC3D659}"/>
              </a:ext>
            </a:extLst>
          </p:cNvPr>
          <p:cNvSpPr/>
          <p:nvPr/>
        </p:nvSpPr>
        <p:spPr>
          <a:xfrm flipV="1">
            <a:off x="5579590" y="4856446"/>
            <a:ext cx="0" cy="64008"/>
          </a:xfrm>
          <a:custGeom>
            <a:avLst/>
            <a:gdLst>
              <a:gd name="connsiteX0" fmla="*/ 1475 w 0"/>
              <a:gd name="connsiteY0" fmla="*/ 693 h 34224"/>
              <a:gd name="connsiteX1" fmla="*/ 1475 w 0"/>
              <a:gd name="connsiteY1" fmla="*/ 34917 h 34224"/>
            </a:gdLst>
            <a:ahLst/>
            <a:cxnLst>
              <a:cxn ang="0">
                <a:pos x="connsiteX0" y="connsiteY0"/>
              </a:cxn>
              <a:cxn ang="0">
                <a:pos x="connsiteX1" y="connsiteY1"/>
              </a:cxn>
            </a:cxnLst>
            <a:rect l="l" t="t" r="r" b="b"/>
            <a:pathLst>
              <a:path h="34224">
                <a:moveTo>
                  <a:pt x="1475" y="693"/>
                </a:moveTo>
                <a:lnTo>
                  <a:pt x="1475"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8" name="Freeform 1135">
            <a:extLst>
              <a:ext uri="{FF2B5EF4-FFF2-40B4-BE49-F238E27FC236}">
                <a16:creationId xmlns:a16="http://schemas.microsoft.com/office/drawing/2014/main" id="{3162B68B-EA07-0026-586C-675D1F9A0250}"/>
              </a:ext>
            </a:extLst>
          </p:cNvPr>
          <p:cNvSpPr/>
          <p:nvPr/>
        </p:nvSpPr>
        <p:spPr>
          <a:xfrm flipV="1">
            <a:off x="5824434" y="4856446"/>
            <a:ext cx="0" cy="64008"/>
          </a:xfrm>
          <a:custGeom>
            <a:avLst/>
            <a:gdLst>
              <a:gd name="connsiteX0" fmla="*/ 1542 w 0"/>
              <a:gd name="connsiteY0" fmla="*/ 693 h 34224"/>
              <a:gd name="connsiteX1" fmla="*/ 1542 w 0"/>
              <a:gd name="connsiteY1" fmla="*/ 34917 h 34224"/>
            </a:gdLst>
            <a:ahLst/>
            <a:cxnLst>
              <a:cxn ang="0">
                <a:pos x="connsiteX0" y="connsiteY0"/>
              </a:cxn>
              <a:cxn ang="0">
                <a:pos x="connsiteX1" y="connsiteY1"/>
              </a:cxn>
            </a:cxnLst>
            <a:rect l="l" t="t" r="r" b="b"/>
            <a:pathLst>
              <a:path h="34224">
                <a:moveTo>
                  <a:pt x="1542" y="693"/>
                </a:moveTo>
                <a:lnTo>
                  <a:pt x="1542" y="34917"/>
                </a:lnTo>
              </a:path>
            </a:pathLst>
          </a:custGeom>
          <a:noFill/>
          <a:ln w="28575" cap="flat">
            <a:solidFill>
              <a:schemeClr val="bg1"/>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09" name="TextBox 1108">
            <a:extLst>
              <a:ext uri="{FF2B5EF4-FFF2-40B4-BE49-F238E27FC236}">
                <a16:creationId xmlns:a16="http://schemas.microsoft.com/office/drawing/2014/main" id="{35259373-64F2-EF49-0194-67F4D4C1B91C}"/>
              </a:ext>
            </a:extLst>
          </p:cNvPr>
          <p:cNvSpPr txBox="1"/>
          <p:nvPr/>
        </p:nvSpPr>
        <p:spPr>
          <a:xfrm>
            <a:off x="5645210"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60</a:t>
            </a:r>
          </a:p>
        </p:txBody>
      </p:sp>
      <p:sp>
        <p:nvSpPr>
          <p:cNvPr id="1110" name="TextBox 1109">
            <a:extLst>
              <a:ext uri="{FF2B5EF4-FFF2-40B4-BE49-F238E27FC236}">
                <a16:creationId xmlns:a16="http://schemas.microsoft.com/office/drawing/2014/main" id="{5F7A06F9-5263-7F7F-6A10-DB72D09CBD73}"/>
              </a:ext>
            </a:extLst>
          </p:cNvPr>
          <p:cNvSpPr txBox="1"/>
          <p:nvPr/>
        </p:nvSpPr>
        <p:spPr>
          <a:xfrm>
            <a:off x="5692644"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111" name="TextBox 1110">
            <a:extLst>
              <a:ext uri="{FF2B5EF4-FFF2-40B4-BE49-F238E27FC236}">
                <a16:creationId xmlns:a16="http://schemas.microsoft.com/office/drawing/2014/main" id="{403D5E4D-7C75-BFA2-8658-65916A73D521}"/>
              </a:ext>
            </a:extLst>
          </p:cNvPr>
          <p:cNvSpPr txBox="1"/>
          <p:nvPr/>
        </p:nvSpPr>
        <p:spPr>
          <a:xfrm>
            <a:off x="5692644"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112" name="TextBox 1111">
            <a:extLst>
              <a:ext uri="{FF2B5EF4-FFF2-40B4-BE49-F238E27FC236}">
                <a16:creationId xmlns:a16="http://schemas.microsoft.com/office/drawing/2014/main" id="{B2DEAD0F-299C-A973-B488-D17F626EC6EC}"/>
              </a:ext>
            </a:extLst>
          </p:cNvPr>
          <p:cNvSpPr txBox="1"/>
          <p:nvPr/>
        </p:nvSpPr>
        <p:spPr>
          <a:xfrm>
            <a:off x="475691" y="2253387"/>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1.0</a:t>
            </a:r>
          </a:p>
        </p:txBody>
      </p:sp>
      <p:sp>
        <p:nvSpPr>
          <p:cNvPr id="1113" name="TextBox 1112">
            <a:extLst>
              <a:ext uri="{FF2B5EF4-FFF2-40B4-BE49-F238E27FC236}">
                <a16:creationId xmlns:a16="http://schemas.microsoft.com/office/drawing/2014/main" id="{9BF54555-C8C3-C625-2E2F-4177012A8505}"/>
              </a:ext>
            </a:extLst>
          </p:cNvPr>
          <p:cNvSpPr txBox="1"/>
          <p:nvPr/>
        </p:nvSpPr>
        <p:spPr>
          <a:xfrm>
            <a:off x="475691" y="2735970"/>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0.8</a:t>
            </a:r>
          </a:p>
        </p:txBody>
      </p:sp>
      <p:sp>
        <p:nvSpPr>
          <p:cNvPr id="1116" name="TextBox 1115">
            <a:extLst>
              <a:ext uri="{FF2B5EF4-FFF2-40B4-BE49-F238E27FC236}">
                <a16:creationId xmlns:a16="http://schemas.microsoft.com/office/drawing/2014/main" id="{259DE9DF-FAA5-06DD-319E-B1060416D76C}"/>
              </a:ext>
            </a:extLst>
          </p:cNvPr>
          <p:cNvSpPr txBox="1"/>
          <p:nvPr/>
        </p:nvSpPr>
        <p:spPr>
          <a:xfrm>
            <a:off x="475691" y="3218552"/>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0.6</a:t>
            </a:r>
          </a:p>
        </p:txBody>
      </p:sp>
      <p:sp>
        <p:nvSpPr>
          <p:cNvPr id="1117" name="TextBox 1116">
            <a:extLst>
              <a:ext uri="{FF2B5EF4-FFF2-40B4-BE49-F238E27FC236}">
                <a16:creationId xmlns:a16="http://schemas.microsoft.com/office/drawing/2014/main" id="{EEC0AB4E-81E7-1AAF-7727-B5A72FA1132C}"/>
              </a:ext>
            </a:extLst>
          </p:cNvPr>
          <p:cNvSpPr txBox="1"/>
          <p:nvPr/>
        </p:nvSpPr>
        <p:spPr>
          <a:xfrm>
            <a:off x="475691" y="3701135"/>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0.4</a:t>
            </a:r>
          </a:p>
        </p:txBody>
      </p:sp>
      <p:sp>
        <p:nvSpPr>
          <p:cNvPr id="1118" name="TextBox 1117">
            <a:extLst>
              <a:ext uri="{FF2B5EF4-FFF2-40B4-BE49-F238E27FC236}">
                <a16:creationId xmlns:a16="http://schemas.microsoft.com/office/drawing/2014/main" id="{77D52BCD-2B81-8C29-DF54-46DB3812A39F}"/>
              </a:ext>
            </a:extLst>
          </p:cNvPr>
          <p:cNvSpPr txBox="1"/>
          <p:nvPr/>
        </p:nvSpPr>
        <p:spPr>
          <a:xfrm>
            <a:off x="475691" y="4183717"/>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0.2</a:t>
            </a:r>
          </a:p>
        </p:txBody>
      </p:sp>
      <p:sp>
        <p:nvSpPr>
          <p:cNvPr id="1119" name="TextBox 1118">
            <a:extLst>
              <a:ext uri="{FF2B5EF4-FFF2-40B4-BE49-F238E27FC236}">
                <a16:creationId xmlns:a16="http://schemas.microsoft.com/office/drawing/2014/main" id="{E8FC75BC-B4FE-5166-15AE-FCD2939F52F1}"/>
              </a:ext>
            </a:extLst>
          </p:cNvPr>
          <p:cNvSpPr txBox="1"/>
          <p:nvPr/>
        </p:nvSpPr>
        <p:spPr>
          <a:xfrm>
            <a:off x="631182" y="4666300"/>
            <a:ext cx="288861"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121" name="Freeform 502">
            <a:extLst>
              <a:ext uri="{FF2B5EF4-FFF2-40B4-BE49-F238E27FC236}">
                <a16:creationId xmlns:a16="http://schemas.microsoft.com/office/drawing/2014/main" id="{241A8D7D-D9CC-5F5A-585A-0195E216B8E4}"/>
              </a:ext>
            </a:extLst>
          </p:cNvPr>
          <p:cNvSpPr/>
          <p:nvPr/>
        </p:nvSpPr>
        <p:spPr>
          <a:xfrm>
            <a:off x="930524" y="2427542"/>
            <a:ext cx="4538456" cy="758496"/>
          </a:xfrm>
          <a:custGeom>
            <a:avLst/>
            <a:gdLst>
              <a:gd name="connsiteX0" fmla="*/ 0 w 4493234"/>
              <a:gd name="connsiteY0" fmla="*/ 0 h 750938"/>
              <a:gd name="connsiteX1" fmla="*/ 425126 w 4493234"/>
              <a:gd name="connsiteY1" fmla="*/ 0 h 750938"/>
              <a:gd name="connsiteX2" fmla="*/ 425126 w 4493234"/>
              <a:gd name="connsiteY2" fmla="*/ 28470 h 750938"/>
              <a:gd name="connsiteX3" fmla="*/ 597842 w 4493234"/>
              <a:gd name="connsiteY3" fmla="*/ 28470 h 750938"/>
              <a:gd name="connsiteX4" fmla="*/ 597842 w 4493234"/>
              <a:gd name="connsiteY4" fmla="*/ 57302 h 750938"/>
              <a:gd name="connsiteX5" fmla="*/ 730712 w 4493234"/>
              <a:gd name="connsiteY5" fmla="*/ 57302 h 750938"/>
              <a:gd name="connsiteX6" fmla="*/ 730712 w 4493234"/>
              <a:gd name="connsiteY6" fmla="*/ 86062 h 750938"/>
              <a:gd name="connsiteX7" fmla="*/ 751940 w 4493234"/>
              <a:gd name="connsiteY7" fmla="*/ 86062 h 750938"/>
              <a:gd name="connsiteX8" fmla="*/ 751940 w 4493234"/>
              <a:gd name="connsiteY8" fmla="*/ 114894 h 750938"/>
              <a:gd name="connsiteX9" fmla="*/ 773239 w 4493234"/>
              <a:gd name="connsiteY9" fmla="*/ 114894 h 750938"/>
              <a:gd name="connsiteX10" fmla="*/ 773239 w 4493234"/>
              <a:gd name="connsiteY10" fmla="*/ 143653 h 750938"/>
              <a:gd name="connsiteX11" fmla="*/ 836994 w 4493234"/>
              <a:gd name="connsiteY11" fmla="*/ 143653 h 750938"/>
              <a:gd name="connsiteX12" fmla="*/ 836994 w 4493234"/>
              <a:gd name="connsiteY12" fmla="*/ 172486 h 750938"/>
              <a:gd name="connsiteX13" fmla="*/ 908717 w 4493234"/>
              <a:gd name="connsiteY13" fmla="*/ 172486 h 750938"/>
              <a:gd name="connsiteX14" fmla="*/ 908717 w 4493234"/>
              <a:gd name="connsiteY14" fmla="*/ 201245 h 750938"/>
              <a:gd name="connsiteX15" fmla="*/ 953925 w 4493234"/>
              <a:gd name="connsiteY15" fmla="*/ 201245 h 750938"/>
              <a:gd name="connsiteX16" fmla="*/ 953925 w 4493234"/>
              <a:gd name="connsiteY16" fmla="*/ 230077 h 750938"/>
              <a:gd name="connsiteX17" fmla="*/ 961894 w 4493234"/>
              <a:gd name="connsiteY17" fmla="*/ 230077 h 750938"/>
              <a:gd name="connsiteX18" fmla="*/ 961894 w 4493234"/>
              <a:gd name="connsiteY18" fmla="*/ 258837 h 750938"/>
              <a:gd name="connsiteX19" fmla="*/ 977833 w 4493234"/>
              <a:gd name="connsiteY19" fmla="*/ 258837 h 750938"/>
              <a:gd name="connsiteX20" fmla="*/ 977833 w 4493234"/>
              <a:gd name="connsiteY20" fmla="*/ 287669 h 750938"/>
              <a:gd name="connsiteX21" fmla="*/ 1078826 w 4493234"/>
              <a:gd name="connsiteY21" fmla="*/ 287669 h 750938"/>
              <a:gd name="connsiteX22" fmla="*/ 1078826 w 4493234"/>
              <a:gd name="connsiteY22" fmla="*/ 316429 h 750938"/>
              <a:gd name="connsiteX23" fmla="*/ 1418897 w 4493234"/>
              <a:gd name="connsiteY23" fmla="*/ 316429 h 750938"/>
              <a:gd name="connsiteX24" fmla="*/ 1418897 w 4493234"/>
              <a:gd name="connsiteY24" fmla="*/ 345261 h 750938"/>
              <a:gd name="connsiteX25" fmla="*/ 1495982 w 4493234"/>
              <a:gd name="connsiteY25" fmla="*/ 345261 h 750938"/>
              <a:gd name="connsiteX26" fmla="*/ 1495982 w 4493234"/>
              <a:gd name="connsiteY26" fmla="*/ 374455 h 750938"/>
              <a:gd name="connsiteX27" fmla="*/ 1737742 w 4493234"/>
              <a:gd name="connsiteY27" fmla="*/ 374455 h 750938"/>
              <a:gd name="connsiteX28" fmla="*/ 1737742 w 4493234"/>
              <a:gd name="connsiteY28" fmla="*/ 403650 h 750938"/>
              <a:gd name="connsiteX29" fmla="*/ 2149610 w 4493234"/>
              <a:gd name="connsiteY29" fmla="*/ 403650 h 750938"/>
              <a:gd name="connsiteX30" fmla="*/ 2149610 w 4493234"/>
              <a:gd name="connsiteY30" fmla="*/ 434220 h 750938"/>
              <a:gd name="connsiteX31" fmla="*/ 2173517 w 4493234"/>
              <a:gd name="connsiteY31" fmla="*/ 434220 h 750938"/>
              <a:gd name="connsiteX32" fmla="*/ 2173517 w 4493234"/>
              <a:gd name="connsiteY32" fmla="*/ 464791 h 750938"/>
              <a:gd name="connsiteX33" fmla="*/ 2306387 w 4493234"/>
              <a:gd name="connsiteY33" fmla="*/ 464791 h 750938"/>
              <a:gd name="connsiteX34" fmla="*/ 2306387 w 4493234"/>
              <a:gd name="connsiteY34" fmla="*/ 496303 h 750938"/>
              <a:gd name="connsiteX35" fmla="*/ 2580096 w 4493234"/>
              <a:gd name="connsiteY35" fmla="*/ 496303 h 750938"/>
              <a:gd name="connsiteX36" fmla="*/ 2580096 w 4493234"/>
              <a:gd name="connsiteY36" fmla="*/ 530714 h 750938"/>
              <a:gd name="connsiteX37" fmla="*/ 3265601 w 4493234"/>
              <a:gd name="connsiteY37" fmla="*/ 530714 h 750938"/>
              <a:gd name="connsiteX38" fmla="*/ 3265601 w 4493234"/>
              <a:gd name="connsiteY38" fmla="*/ 587074 h 750938"/>
              <a:gd name="connsiteX39" fmla="*/ 3927270 w 4493234"/>
              <a:gd name="connsiteY39" fmla="*/ 587074 h 750938"/>
              <a:gd name="connsiteX40" fmla="*/ 3927270 w 4493234"/>
              <a:gd name="connsiteY40" fmla="*/ 750939 h 750938"/>
              <a:gd name="connsiteX41" fmla="*/ 4493235 w 4493234"/>
              <a:gd name="connsiteY41" fmla="*/ 750939 h 750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493234" h="750938">
                <a:moveTo>
                  <a:pt x="0" y="0"/>
                </a:moveTo>
                <a:lnTo>
                  <a:pt x="425126" y="0"/>
                </a:lnTo>
                <a:lnTo>
                  <a:pt x="425126" y="28470"/>
                </a:lnTo>
                <a:lnTo>
                  <a:pt x="597842" y="28470"/>
                </a:lnTo>
                <a:lnTo>
                  <a:pt x="597842" y="57302"/>
                </a:lnTo>
                <a:lnTo>
                  <a:pt x="730712" y="57302"/>
                </a:lnTo>
                <a:lnTo>
                  <a:pt x="730712" y="86062"/>
                </a:lnTo>
                <a:lnTo>
                  <a:pt x="751940" y="86062"/>
                </a:lnTo>
                <a:lnTo>
                  <a:pt x="751940" y="114894"/>
                </a:lnTo>
                <a:lnTo>
                  <a:pt x="773239" y="114894"/>
                </a:lnTo>
                <a:lnTo>
                  <a:pt x="773239" y="143653"/>
                </a:lnTo>
                <a:lnTo>
                  <a:pt x="836994" y="143653"/>
                </a:lnTo>
                <a:lnTo>
                  <a:pt x="836994" y="172486"/>
                </a:lnTo>
                <a:lnTo>
                  <a:pt x="908717" y="172486"/>
                </a:lnTo>
                <a:lnTo>
                  <a:pt x="908717" y="201245"/>
                </a:lnTo>
                <a:lnTo>
                  <a:pt x="953925" y="201245"/>
                </a:lnTo>
                <a:lnTo>
                  <a:pt x="953925" y="230077"/>
                </a:lnTo>
                <a:lnTo>
                  <a:pt x="961894" y="230077"/>
                </a:lnTo>
                <a:lnTo>
                  <a:pt x="961894" y="258837"/>
                </a:lnTo>
                <a:lnTo>
                  <a:pt x="977833" y="258837"/>
                </a:lnTo>
                <a:lnTo>
                  <a:pt x="977833" y="287669"/>
                </a:lnTo>
                <a:lnTo>
                  <a:pt x="1078826" y="287669"/>
                </a:lnTo>
                <a:lnTo>
                  <a:pt x="1078826" y="316429"/>
                </a:lnTo>
                <a:lnTo>
                  <a:pt x="1418897" y="316429"/>
                </a:lnTo>
                <a:lnTo>
                  <a:pt x="1418897" y="345261"/>
                </a:lnTo>
                <a:lnTo>
                  <a:pt x="1495982" y="345261"/>
                </a:lnTo>
                <a:lnTo>
                  <a:pt x="1495982" y="374455"/>
                </a:lnTo>
                <a:lnTo>
                  <a:pt x="1737742" y="374455"/>
                </a:lnTo>
                <a:lnTo>
                  <a:pt x="1737742" y="403650"/>
                </a:lnTo>
                <a:lnTo>
                  <a:pt x="2149610" y="403650"/>
                </a:lnTo>
                <a:lnTo>
                  <a:pt x="2149610" y="434220"/>
                </a:lnTo>
                <a:lnTo>
                  <a:pt x="2173517" y="434220"/>
                </a:lnTo>
                <a:lnTo>
                  <a:pt x="2173517" y="464791"/>
                </a:lnTo>
                <a:lnTo>
                  <a:pt x="2306387" y="464791"/>
                </a:lnTo>
                <a:lnTo>
                  <a:pt x="2306387" y="496303"/>
                </a:lnTo>
                <a:lnTo>
                  <a:pt x="2580096" y="496303"/>
                </a:lnTo>
                <a:lnTo>
                  <a:pt x="2580096" y="530714"/>
                </a:lnTo>
                <a:lnTo>
                  <a:pt x="3265601" y="530714"/>
                </a:lnTo>
                <a:lnTo>
                  <a:pt x="3265601" y="587074"/>
                </a:lnTo>
                <a:lnTo>
                  <a:pt x="3927270" y="587074"/>
                </a:lnTo>
                <a:lnTo>
                  <a:pt x="3927270" y="750939"/>
                </a:lnTo>
                <a:lnTo>
                  <a:pt x="4493235" y="750939"/>
                </a:lnTo>
              </a:path>
            </a:pathLst>
          </a:custGeom>
          <a:noFill/>
          <a:ln w="32552" cap="flat">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2" name="Freeform 503">
            <a:extLst>
              <a:ext uri="{FF2B5EF4-FFF2-40B4-BE49-F238E27FC236}">
                <a16:creationId xmlns:a16="http://schemas.microsoft.com/office/drawing/2014/main" id="{8B194EEA-3299-CFC2-FFBE-2623BBEACC1F}"/>
              </a:ext>
            </a:extLst>
          </p:cNvPr>
          <p:cNvSpPr/>
          <p:nvPr/>
        </p:nvSpPr>
        <p:spPr>
          <a:xfrm>
            <a:off x="930524" y="2427542"/>
            <a:ext cx="4460596" cy="955694"/>
          </a:xfrm>
          <a:custGeom>
            <a:avLst/>
            <a:gdLst>
              <a:gd name="connsiteX0" fmla="*/ 0 w 4416150"/>
              <a:gd name="connsiteY0" fmla="*/ 0 h 946171"/>
              <a:gd name="connsiteX1" fmla="*/ 342752 w 4416150"/>
              <a:gd name="connsiteY1" fmla="*/ 0 h 946171"/>
              <a:gd name="connsiteX2" fmla="*/ 342752 w 4416150"/>
              <a:gd name="connsiteY2" fmla="*/ 32744 h 946171"/>
              <a:gd name="connsiteX3" fmla="*/ 414548 w 4416150"/>
              <a:gd name="connsiteY3" fmla="*/ 32744 h 946171"/>
              <a:gd name="connsiteX4" fmla="*/ 414548 w 4416150"/>
              <a:gd name="connsiteY4" fmla="*/ 65488 h 946171"/>
              <a:gd name="connsiteX5" fmla="*/ 435776 w 4416150"/>
              <a:gd name="connsiteY5" fmla="*/ 65488 h 946171"/>
              <a:gd name="connsiteX6" fmla="*/ 435776 w 4416150"/>
              <a:gd name="connsiteY6" fmla="*/ 98232 h 946171"/>
              <a:gd name="connsiteX7" fmla="*/ 478303 w 4416150"/>
              <a:gd name="connsiteY7" fmla="*/ 98232 h 946171"/>
              <a:gd name="connsiteX8" fmla="*/ 478303 w 4416150"/>
              <a:gd name="connsiteY8" fmla="*/ 130976 h 946171"/>
              <a:gd name="connsiteX9" fmla="*/ 480983 w 4416150"/>
              <a:gd name="connsiteY9" fmla="*/ 130976 h 946171"/>
              <a:gd name="connsiteX10" fmla="*/ 480983 w 4416150"/>
              <a:gd name="connsiteY10" fmla="*/ 163720 h 946171"/>
              <a:gd name="connsiteX11" fmla="*/ 510180 w 4416150"/>
              <a:gd name="connsiteY11" fmla="*/ 163720 h 946171"/>
              <a:gd name="connsiteX12" fmla="*/ 510180 w 4416150"/>
              <a:gd name="connsiteY12" fmla="*/ 196464 h 946171"/>
              <a:gd name="connsiteX13" fmla="*/ 520830 w 4416150"/>
              <a:gd name="connsiteY13" fmla="*/ 196464 h 946171"/>
              <a:gd name="connsiteX14" fmla="*/ 520830 w 4416150"/>
              <a:gd name="connsiteY14" fmla="*/ 229208 h 946171"/>
              <a:gd name="connsiteX15" fmla="*/ 579296 w 4416150"/>
              <a:gd name="connsiteY15" fmla="*/ 229208 h 946171"/>
              <a:gd name="connsiteX16" fmla="*/ 579296 w 4416150"/>
              <a:gd name="connsiteY16" fmla="*/ 261952 h 946171"/>
              <a:gd name="connsiteX17" fmla="*/ 597842 w 4416150"/>
              <a:gd name="connsiteY17" fmla="*/ 261952 h 946171"/>
              <a:gd name="connsiteX18" fmla="*/ 597842 w 4416150"/>
              <a:gd name="connsiteY18" fmla="*/ 294624 h 946171"/>
              <a:gd name="connsiteX19" fmla="*/ 600523 w 4416150"/>
              <a:gd name="connsiteY19" fmla="*/ 294624 h 946171"/>
              <a:gd name="connsiteX20" fmla="*/ 600523 w 4416150"/>
              <a:gd name="connsiteY20" fmla="*/ 327368 h 946171"/>
              <a:gd name="connsiteX21" fmla="*/ 749331 w 4416150"/>
              <a:gd name="connsiteY21" fmla="*/ 327368 h 946171"/>
              <a:gd name="connsiteX22" fmla="*/ 749331 w 4416150"/>
              <a:gd name="connsiteY22" fmla="*/ 360112 h 946171"/>
              <a:gd name="connsiteX23" fmla="*/ 783889 w 4416150"/>
              <a:gd name="connsiteY23" fmla="*/ 360112 h 946171"/>
              <a:gd name="connsiteX24" fmla="*/ 783889 w 4416150"/>
              <a:gd name="connsiteY24" fmla="*/ 392856 h 946171"/>
              <a:gd name="connsiteX25" fmla="*/ 786497 w 4416150"/>
              <a:gd name="connsiteY25" fmla="*/ 392856 h 946171"/>
              <a:gd name="connsiteX26" fmla="*/ 786497 w 4416150"/>
              <a:gd name="connsiteY26" fmla="*/ 425600 h 946171"/>
              <a:gd name="connsiteX27" fmla="*/ 805116 w 4416150"/>
              <a:gd name="connsiteY27" fmla="*/ 425600 h 946171"/>
              <a:gd name="connsiteX28" fmla="*/ 805116 w 4416150"/>
              <a:gd name="connsiteY28" fmla="*/ 458344 h 946171"/>
              <a:gd name="connsiteX29" fmla="*/ 831705 w 4416150"/>
              <a:gd name="connsiteY29" fmla="*/ 458344 h 946171"/>
              <a:gd name="connsiteX30" fmla="*/ 831705 w 4416150"/>
              <a:gd name="connsiteY30" fmla="*/ 491088 h 946171"/>
              <a:gd name="connsiteX31" fmla="*/ 895459 w 4416150"/>
              <a:gd name="connsiteY31" fmla="*/ 491088 h 946171"/>
              <a:gd name="connsiteX32" fmla="*/ 895459 w 4416150"/>
              <a:gd name="connsiteY32" fmla="*/ 523832 h 946171"/>
              <a:gd name="connsiteX33" fmla="*/ 1097372 w 4416150"/>
              <a:gd name="connsiteY33" fmla="*/ 523832 h 946171"/>
              <a:gd name="connsiteX34" fmla="*/ 1097372 w 4416150"/>
              <a:gd name="connsiteY34" fmla="*/ 557155 h 946171"/>
              <a:gd name="connsiteX35" fmla="*/ 1145261 w 4416150"/>
              <a:gd name="connsiteY35" fmla="*/ 557155 h 946171"/>
              <a:gd name="connsiteX36" fmla="*/ 1145261 w 4416150"/>
              <a:gd name="connsiteY36" fmla="*/ 590479 h 946171"/>
              <a:gd name="connsiteX37" fmla="*/ 1163807 w 4416150"/>
              <a:gd name="connsiteY37" fmla="*/ 590479 h 946171"/>
              <a:gd name="connsiteX38" fmla="*/ 1163807 w 4416150"/>
              <a:gd name="connsiteY38" fmla="*/ 623802 h 946171"/>
              <a:gd name="connsiteX39" fmla="*/ 1198365 w 4416150"/>
              <a:gd name="connsiteY39" fmla="*/ 623802 h 946171"/>
              <a:gd name="connsiteX40" fmla="*/ 1198365 w 4416150"/>
              <a:gd name="connsiteY40" fmla="*/ 657053 h 946171"/>
              <a:gd name="connsiteX41" fmla="*/ 1389701 w 4416150"/>
              <a:gd name="connsiteY41" fmla="*/ 657053 h 946171"/>
              <a:gd name="connsiteX42" fmla="*/ 1389701 w 4416150"/>
              <a:gd name="connsiteY42" fmla="*/ 690377 h 946171"/>
              <a:gd name="connsiteX43" fmla="*/ 1591614 w 4416150"/>
              <a:gd name="connsiteY43" fmla="*/ 690377 h 946171"/>
              <a:gd name="connsiteX44" fmla="*/ 1591614 w 4416150"/>
              <a:gd name="connsiteY44" fmla="*/ 723700 h 946171"/>
              <a:gd name="connsiteX45" fmla="*/ 1772299 w 4416150"/>
              <a:gd name="connsiteY45" fmla="*/ 723700 h 946171"/>
              <a:gd name="connsiteX46" fmla="*/ 1772299 w 4416150"/>
              <a:gd name="connsiteY46" fmla="*/ 757024 h 946171"/>
              <a:gd name="connsiteX47" fmla="*/ 1809538 w 4416150"/>
              <a:gd name="connsiteY47" fmla="*/ 757024 h 946171"/>
              <a:gd name="connsiteX48" fmla="*/ 1809538 w 4416150"/>
              <a:gd name="connsiteY48" fmla="*/ 790347 h 946171"/>
              <a:gd name="connsiteX49" fmla="*/ 2120413 w 4416150"/>
              <a:gd name="connsiteY49" fmla="*/ 790347 h 946171"/>
              <a:gd name="connsiteX50" fmla="*/ 2120413 w 4416150"/>
              <a:gd name="connsiteY50" fmla="*/ 825917 h 946171"/>
              <a:gd name="connsiteX51" fmla="*/ 3866124 w 4416150"/>
              <a:gd name="connsiteY51" fmla="*/ 825917 h 946171"/>
              <a:gd name="connsiteX52" fmla="*/ 3866124 w 4416150"/>
              <a:gd name="connsiteY52" fmla="*/ 946171 h 946171"/>
              <a:gd name="connsiteX53" fmla="*/ 4416150 w 4416150"/>
              <a:gd name="connsiteY53" fmla="*/ 946171 h 946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16150" h="946171">
                <a:moveTo>
                  <a:pt x="0" y="0"/>
                </a:moveTo>
                <a:lnTo>
                  <a:pt x="342752" y="0"/>
                </a:lnTo>
                <a:lnTo>
                  <a:pt x="342752" y="32744"/>
                </a:lnTo>
                <a:lnTo>
                  <a:pt x="414548" y="32744"/>
                </a:lnTo>
                <a:lnTo>
                  <a:pt x="414548" y="65488"/>
                </a:lnTo>
                <a:lnTo>
                  <a:pt x="435776" y="65488"/>
                </a:lnTo>
                <a:lnTo>
                  <a:pt x="435776" y="98232"/>
                </a:lnTo>
                <a:lnTo>
                  <a:pt x="478303" y="98232"/>
                </a:lnTo>
                <a:lnTo>
                  <a:pt x="478303" y="130976"/>
                </a:lnTo>
                <a:lnTo>
                  <a:pt x="480983" y="130976"/>
                </a:lnTo>
                <a:lnTo>
                  <a:pt x="480983" y="163720"/>
                </a:lnTo>
                <a:lnTo>
                  <a:pt x="510180" y="163720"/>
                </a:lnTo>
                <a:lnTo>
                  <a:pt x="510180" y="196464"/>
                </a:lnTo>
                <a:lnTo>
                  <a:pt x="520830" y="196464"/>
                </a:lnTo>
                <a:lnTo>
                  <a:pt x="520830" y="229208"/>
                </a:lnTo>
                <a:lnTo>
                  <a:pt x="579296" y="229208"/>
                </a:lnTo>
                <a:lnTo>
                  <a:pt x="579296" y="261952"/>
                </a:lnTo>
                <a:lnTo>
                  <a:pt x="597842" y="261952"/>
                </a:lnTo>
                <a:lnTo>
                  <a:pt x="597842" y="294624"/>
                </a:lnTo>
                <a:lnTo>
                  <a:pt x="600523" y="294624"/>
                </a:lnTo>
                <a:lnTo>
                  <a:pt x="600523" y="327368"/>
                </a:lnTo>
                <a:lnTo>
                  <a:pt x="749331" y="327368"/>
                </a:lnTo>
                <a:lnTo>
                  <a:pt x="749331" y="360112"/>
                </a:lnTo>
                <a:lnTo>
                  <a:pt x="783889" y="360112"/>
                </a:lnTo>
                <a:lnTo>
                  <a:pt x="783889" y="392856"/>
                </a:lnTo>
                <a:lnTo>
                  <a:pt x="786497" y="392856"/>
                </a:lnTo>
                <a:lnTo>
                  <a:pt x="786497" y="425600"/>
                </a:lnTo>
                <a:lnTo>
                  <a:pt x="805116" y="425600"/>
                </a:lnTo>
                <a:lnTo>
                  <a:pt x="805116" y="458344"/>
                </a:lnTo>
                <a:lnTo>
                  <a:pt x="831705" y="458344"/>
                </a:lnTo>
                <a:lnTo>
                  <a:pt x="831705" y="491088"/>
                </a:lnTo>
                <a:lnTo>
                  <a:pt x="895459" y="491088"/>
                </a:lnTo>
                <a:lnTo>
                  <a:pt x="895459" y="523832"/>
                </a:lnTo>
                <a:lnTo>
                  <a:pt x="1097372" y="523832"/>
                </a:lnTo>
                <a:lnTo>
                  <a:pt x="1097372" y="557155"/>
                </a:lnTo>
                <a:lnTo>
                  <a:pt x="1145261" y="557155"/>
                </a:lnTo>
                <a:lnTo>
                  <a:pt x="1145261" y="590479"/>
                </a:lnTo>
                <a:lnTo>
                  <a:pt x="1163807" y="590479"/>
                </a:lnTo>
                <a:lnTo>
                  <a:pt x="1163807" y="623802"/>
                </a:lnTo>
                <a:lnTo>
                  <a:pt x="1198365" y="623802"/>
                </a:lnTo>
                <a:lnTo>
                  <a:pt x="1198365" y="657053"/>
                </a:lnTo>
                <a:lnTo>
                  <a:pt x="1389701" y="657053"/>
                </a:lnTo>
                <a:lnTo>
                  <a:pt x="1389701" y="690377"/>
                </a:lnTo>
                <a:lnTo>
                  <a:pt x="1591614" y="690377"/>
                </a:lnTo>
                <a:lnTo>
                  <a:pt x="1591614" y="723700"/>
                </a:lnTo>
                <a:lnTo>
                  <a:pt x="1772299" y="723700"/>
                </a:lnTo>
                <a:lnTo>
                  <a:pt x="1772299" y="757024"/>
                </a:lnTo>
                <a:lnTo>
                  <a:pt x="1809538" y="757024"/>
                </a:lnTo>
                <a:lnTo>
                  <a:pt x="1809538" y="790347"/>
                </a:lnTo>
                <a:lnTo>
                  <a:pt x="2120413" y="790347"/>
                </a:lnTo>
                <a:lnTo>
                  <a:pt x="2120413" y="825917"/>
                </a:lnTo>
                <a:lnTo>
                  <a:pt x="3866124" y="825917"/>
                </a:lnTo>
                <a:lnTo>
                  <a:pt x="3866124" y="946171"/>
                </a:lnTo>
                <a:lnTo>
                  <a:pt x="4416150" y="946171"/>
                </a:lnTo>
              </a:path>
            </a:pathLst>
          </a:custGeom>
          <a:noFill/>
          <a:ln w="32552" cap="flat">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4" name="Freeform 505">
            <a:extLst>
              <a:ext uri="{FF2B5EF4-FFF2-40B4-BE49-F238E27FC236}">
                <a16:creationId xmlns:a16="http://schemas.microsoft.com/office/drawing/2014/main" id="{1E12E581-0037-FEB7-DDF5-D1CB60DFBECC}"/>
              </a:ext>
            </a:extLst>
          </p:cNvPr>
          <p:cNvSpPr/>
          <p:nvPr/>
        </p:nvSpPr>
        <p:spPr>
          <a:xfrm>
            <a:off x="1477086" y="2456299"/>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5" name="Freeform 506">
            <a:extLst>
              <a:ext uri="{FF2B5EF4-FFF2-40B4-BE49-F238E27FC236}">
                <a16:creationId xmlns:a16="http://schemas.microsoft.com/office/drawing/2014/main" id="{76785140-4691-7482-3A88-20DC2CE68E5A}"/>
              </a:ext>
            </a:extLst>
          </p:cNvPr>
          <p:cNvSpPr/>
          <p:nvPr/>
        </p:nvSpPr>
        <p:spPr>
          <a:xfrm>
            <a:off x="1496844" y="241525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6" name="Freeform 507">
            <a:extLst>
              <a:ext uri="{FF2B5EF4-FFF2-40B4-BE49-F238E27FC236}">
                <a16:creationId xmlns:a16="http://schemas.microsoft.com/office/drawing/2014/main" id="{8356DB53-951F-5CC0-769E-D930CD4FCD7A}"/>
              </a:ext>
            </a:extLst>
          </p:cNvPr>
          <p:cNvSpPr/>
          <p:nvPr/>
        </p:nvSpPr>
        <p:spPr>
          <a:xfrm>
            <a:off x="2360117" y="277627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7" name="Freeform 508">
            <a:extLst>
              <a:ext uri="{FF2B5EF4-FFF2-40B4-BE49-F238E27FC236}">
                <a16:creationId xmlns:a16="http://schemas.microsoft.com/office/drawing/2014/main" id="{28B63BDC-C034-CF8F-2276-494013622E56}"/>
              </a:ext>
            </a:extLst>
          </p:cNvPr>
          <p:cNvSpPr/>
          <p:nvPr/>
        </p:nvSpPr>
        <p:spPr>
          <a:xfrm>
            <a:off x="2379801" y="273522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8" name="Freeform 509">
            <a:extLst>
              <a:ext uri="{FF2B5EF4-FFF2-40B4-BE49-F238E27FC236}">
                <a16:creationId xmlns:a16="http://schemas.microsoft.com/office/drawing/2014/main" id="{191AB2F5-A74B-7428-A06B-B80562736B88}"/>
              </a:ext>
            </a:extLst>
          </p:cNvPr>
          <p:cNvSpPr/>
          <p:nvPr/>
        </p:nvSpPr>
        <p:spPr>
          <a:xfrm>
            <a:off x="2819085" y="283525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29" name="Freeform 510">
            <a:extLst>
              <a:ext uri="{FF2B5EF4-FFF2-40B4-BE49-F238E27FC236}">
                <a16:creationId xmlns:a16="http://schemas.microsoft.com/office/drawing/2014/main" id="{C9E5DC69-1D2E-129A-E58D-4898E405E418}"/>
              </a:ext>
            </a:extLst>
          </p:cNvPr>
          <p:cNvSpPr/>
          <p:nvPr/>
        </p:nvSpPr>
        <p:spPr>
          <a:xfrm>
            <a:off x="2838769" y="279420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0" name="Freeform 511">
            <a:extLst>
              <a:ext uri="{FF2B5EF4-FFF2-40B4-BE49-F238E27FC236}">
                <a16:creationId xmlns:a16="http://schemas.microsoft.com/office/drawing/2014/main" id="{08695837-5F1C-6159-B683-DA56C99BEF8C}"/>
              </a:ext>
            </a:extLst>
          </p:cNvPr>
          <p:cNvSpPr/>
          <p:nvPr/>
        </p:nvSpPr>
        <p:spPr>
          <a:xfrm>
            <a:off x="2980075" y="283525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1" name="Freeform 512">
            <a:extLst>
              <a:ext uri="{FF2B5EF4-FFF2-40B4-BE49-F238E27FC236}">
                <a16:creationId xmlns:a16="http://schemas.microsoft.com/office/drawing/2014/main" id="{69B9651B-83DB-A9B1-89B2-2C6E2014DA16}"/>
              </a:ext>
            </a:extLst>
          </p:cNvPr>
          <p:cNvSpPr/>
          <p:nvPr/>
        </p:nvSpPr>
        <p:spPr>
          <a:xfrm>
            <a:off x="2999833" y="279420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2" name="Freeform 513">
            <a:extLst>
              <a:ext uri="{FF2B5EF4-FFF2-40B4-BE49-F238E27FC236}">
                <a16:creationId xmlns:a16="http://schemas.microsoft.com/office/drawing/2014/main" id="{F4F22FEF-0EDD-0E76-BAE1-AC6257FE27A2}"/>
              </a:ext>
            </a:extLst>
          </p:cNvPr>
          <p:cNvSpPr/>
          <p:nvPr/>
        </p:nvSpPr>
        <p:spPr>
          <a:xfrm>
            <a:off x="3074034" y="283525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3" name="Freeform 514">
            <a:extLst>
              <a:ext uri="{FF2B5EF4-FFF2-40B4-BE49-F238E27FC236}">
                <a16:creationId xmlns:a16="http://schemas.microsoft.com/office/drawing/2014/main" id="{0FE2FF3D-A4D4-A43B-96A8-DA7402875287}"/>
              </a:ext>
            </a:extLst>
          </p:cNvPr>
          <p:cNvSpPr/>
          <p:nvPr/>
        </p:nvSpPr>
        <p:spPr>
          <a:xfrm>
            <a:off x="3093719" y="279420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4" name="Freeform 515">
            <a:extLst>
              <a:ext uri="{FF2B5EF4-FFF2-40B4-BE49-F238E27FC236}">
                <a16:creationId xmlns:a16="http://schemas.microsoft.com/office/drawing/2014/main" id="{789B4959-0BED-AA90-326B-664E6A308170}"/>
              </a:ext>
            </a:extLst>
          </p:cNvPr>
          <p:cNvSpPr/>
          <p:nvPr/>
        </p:nvSpPr>
        <p:spPr>
          <a:xfrm>
            <a:off x="3141138" y="289701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5" name="Freeform 516">
            <a:extLst>
              <a:ext uri="{FF2B5EF4-FFF2-40B4-BE49-F238E27FC236}">
                <a16:creationId xmlns:a16="http://schemas.microsoft.com/office/drawing/2014/main" id="{D3694F87-1E98-77AA-50A6-FD09A3F03C96}"/>
              </a:ext>
            </a:extLst>
          </p:cNvPr>
          <p:cNvSpPr/>
          <p:nvPr/>
        </p:nvSpPr>
        <p:spPr>
          <a:xfrm>
            <a:off x="3160822" y="285596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6" name="Freeform 517">
            <a:extLst>
              <a:ext uri="{FF2B5EF4-FFF2-40B4-BE49-F238E27FC236}">
                <a16:creationId xmlns:a16="http://schemas.microsoft.com/office/drawing/2014/main" id="{2B581AFB-8B97-E802-05E8-750F520BED0C}"/>
              </a:ext>
            </a:extLst>
          </p:cNvPr>
          <p:cNvSpPr/>
          <p:nvPr/>
        </p:nvSpPr>
        <p:spPr>
          <a:xfrm>
            <a:off x="3208242" y="289701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7" name="Freeform 518">
            <a:extLst>
              <a:ext uri="{FF2B5EF4-FFF2-40B4-BE49-F238E27FC236}">
                <a16:creationId xmlns:a16="http://schemas.microsoft.com/office/drawing/2014/main" id="{8E52C8D8-BE50-BCAD-AB1C-F8669725A8CB}"/>
              </a:ext>
            </a:extLst>
          </p:cNvPr>
          <p:cNvSpPr/>
          <p:nvPr/>
        </p:nvSpPr>
        <p:spPr>
          <a:xfrm>
            <a:off x="3227926" y="285596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8" name="Freeform 519">
            <a:extLst>
              <a:ext uri="{FF2B5EF4-FFF2-40B4-BE49-F238E27FC236}">
                <a16:creationId xmlns:a16="http://schemas.microsoft.com/office/drawing/2014/main" id="{D0EA9FE7-8090-1E60-CE52-0E91F274CDE0}"/>
              </a:ext>
            </a:extLst>
          </p:cNvPr>
          <p:cNvSpPr/>
          <p:nvPr/>
        </p:nvSpPr>
        <p:spPr>
          <a:xfrm>
            <a:off x="3256539" y="292884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39" name="Freeform 520">
            <a:extLst>
              <a:ext uri="{FF2B5EF4-FFF2-40B4-BE49-F238E27FC236}">
                <a16:creationId xmlns:a16="http://schemas.microsoft.com/office/drawing/2014/main" id="{B8438463-D49D-C4B4-C3BF-E81C0A5F808E}"/>
              </a:ext>
            </a:extLst>
          </p:cNvPr>
          <p:cNvSpPr/>
          <p:nvPr/>
        </p:nvSpPr>
        <p:spPr>
          <a:xfrm>
            <a:off x="3276223" y="288779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0" name="Freeform 521">
            <a:extLst>
              <a:ext uri="{FF2B5EF4-FFF2-40B4-BE49-F238E27FC236}">
                <a16:creationId xmlns:a16="http://schemas.microsoft.com/office/drawing/2014/main" id="{A0AC743D-9923-1C95-9EF4-DA92D3F22A98}"/>
              </a:ext>
            </a:extLst>
          </p:cNvPr>
          <p:cNvSpPr/>
          <p:nvPr/>
        </p:nvSpPr>
        <p:spPr>
          <a:xfrm>
            <a:off x="3272637" y="292884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1" name="Freeform 522">
            <a:extLst>
              <a:ext uri="{FF2B5EF4-FFF2-40B4-BE49-F238E27FC236}">
                <a16:creationId xmlns:a16="http://schemas.microsoft.com/office/drawing/2014/main" id="{0ABB49EB-50BF-BCDC-C9A5-0988A26F6382}"/>
              </a:ext>
            </a:extLst>
          </p:cNvPr>
          <p:cNvSpPr/>
          <p:nvPr/>
        </p:nvSpPr>
        <p:spPr>
          <a:xfrm>
            <a:off x="3292322" y="288779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2" name="Freeform 523">
            <a:extLst>
              <a:ext uri="{FF2B5EF4-FFF2-40B4-BE49-F238E27FC236}">
                <a16:creationId xmlns:a16="http://schemas.microsoft.com/office/drawing/2014/main" id="{DB0E001F-1984-D9BE-DD74-B301CAAFABD4}"/>
              </a:ext>
            </a:extLst>
          </p:cNvPr>
          <p:cNvSpPr/>
          <p:nvPr/>
        </p:nvSpPr>
        <p:spPr>
          <a:xfrm>
            <a:off x="3272637" y="292884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3" name="Freeform 524">
            <a:extLst>
              <a:ext uri="{FF2B5EF4-FFF2-40B4-BE49-F238E27FC236}">
                <a16:creationId xmlns:a16="http://schemas.microsoft.com/office/drawing/2014/main" id="{435F7195-924D-6CCA-EE62-CB4910F832DA}"/>
              </a:ext>
            </a:extLst>
          </p:cNvPr>
          <p:cNvSpPr/>
          <p:nvPr/>
        </p:nvSpPr>
        <p:spPr>
          <a:xfrm>
            <a:off x="3292322" y="288779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4" name="Freeform 525">
            <a:extLst>
              <a:ext uri="{FF2B5EF4-FFF2-40B4-BE49-F238E27FC236}">
                <a16:creationId xmlns:a16="http://schemas.microsoft.com/office/drawing/2014/main" id="{9CB0E3F2-D3BF-3105-5199-E8357212E6E3}"/>
              </a:ext>
            </a:extLst>
          </p:cNvPr>
          <p:cNvSpPr/>
          <p:nvPr/>
        </p:nvSpPr>
        <p:spPr>
          <a:xfrm>
            <a:off x="3385330" y="292884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5" name="Freeform 526">
            <a:extLst>
              <a:ext uri="{FF2B5EF4-FFF2-40B4-BE49-F238E27FC236}">
                <a16:creationId xmlns:a16="http://schemas.microsoft.com/office/drawing/2014/main" id="{89ABA427-8516-1AA6-C7A2-131E9605C041}"/>
              </a:ext>
            </a:extLst>
          </p:cNvPr>
          <p:cNvSpPr/>
          <p:nvPr/>
        </p:nvSpPr>
        <p:spPr>
          <a:xfrm>
            <a:off x="3405088" y="288779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6" name="Freeform 527">
            <a:extLst>
              <a:ext uri="{FF2B5EF4-FFF2-40B4-BE49-F238E27FC236}">
                <a16:creationId xmlns:a16="http://schemas.microsoft.com/office/drawing/2014/main" id="{0739F6A4-6754-9EF6-0D6D-DB248575F992}"/>
              </a:ext>
            </a:extLst>
          </p:cNvPr>
          <p:cNvSpPr/>
          <p:nvPr/>
        </p:nvSpPr>
        <p:spPr>
          <a:xfrm>
            <a:off x="3396087" y="292884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7" name="Freeform 528">
            <a:extLst>
              <a:ext uri="{FF2B5EF4-FFF2-40B4-BE49-F238E27FC236}">
                <a16:creationId xmlns:a16="http://schemas.microsoft.com/office/drawing/2014/main" id="{84CEF86B-F716-5E6D-D742-7A49AC8964FC}"/>
              </a:ext>
            </a:extLst>
          </p:cNvPr>
          <p:cNvSpPr/>
          <p:nvPr/>
        </p:nvSpPr>
        <p:spPr>
          <a:xfrm>
            <a:off x="3415772" y="2887792"/>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8" name="Freeform 529">
            <a:extLst>
              <a:ext uri="{FF2B5EF4-FFF2-40B4-BE49-F238E27FC236}">
                <a16:creationId xmlns:a16="http://schemas.microsoft.com/office/drawing/2014/main" id="{12AEA62D-2F5B-7373-6D34-367CEB00C327}"/>
              </a:ext>
            </a:extLst>
          </p:cNvPr>
          <p:cNvSpPr/>
          <p:nvPr/>
        </p:nvSpPr>
        <p:spPr>
          <a:xfrm>
            <a:off x="3516903"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49" name="Freeform 530">
            <a:extLst>
              <a:ext uri="{FF2B5EF4-FFF2-40B4-BE49-F238E27FC236}">
                <a16:creationId xmlns:a16="http://schemas.microsoft.com/office/drawing/2014/main" id="{40EFB6A9-57A2-0880-3241-651D27E6AF11}"/>
              </a:ext>
            </a:extLst>
          </p:cNvPr>
          <p:cNvSpPr/>
          <p:nvPr/>
        </p:nvSpPr>
        <p:spPr>
          <a:xfrm>
            <a:off x="353658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0" name="Freeform 531">
            <a:extLst>
              <a:ext uri="{FF2B5EF4-FFF2-40B4-BE49-F238E27FC236}">
                <a16:creationId xmlns:a16="http://schemas.microsoft.com/office/drawing/2014/main" id="{4093D199-7172-8538-D9BD-BB6E1E947C5C}"/>
              </a:ext>
            </a:extLst>
          </p:cNvPr>
          <p:cNvSpPr/>
          <p:nvPr/>
        </p:nvSpPr>
        <p:spPr>
          <a:xfrm>
            <a:off x="3516903"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1" name="Freeform 532">
            <a:extLst>
              <a:ext uri="{FF2B5EF4-FFF2-40B4-BE49-F238E27FC236}">
                <a16:creationId xmlns:a16="http://schemas.microsoft.com/office/drawing/2014/main" id="{2BBFACDD-2481-2A33-73FC-4FFC6E6E78AD}"/>
              </a:ext>
            </a:extLst>
          </p:cNvPr>
          <p:cNvSpPr/>
          <p:nvPr/>
        </p:nvSpPr>
        <p:spPr>
          <a:xfrm>
            <a:off x="353658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2" name="Freeform 533">
            <a:extLst>
              <a:ext uri="{FF2B5EF4-FFF2-40B4-BE49-F238E27FC236}">
                <a16:creationId xmlns:a16="http://schemas.microsoft.com/office/drawing/2014/main" id="{450F262A-08B2-EDE8-464D-51CCC7D07208}"/>
              </a:ext>
            </a:extLst>
          </p:cNvPr>
          <p:cNvSpPr/>
          <p:nvPr/>
        </p:nvSpPr>
        <p:spPr>
          <a:xfrm>
            <a:off x="3533002"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3" name="Freeform 534">
            <a:extLst>
              <a:ext uri="{FF2B5EF4-FFF2-40B4-BE49-F238E27FC236}">
                <a16:creationId xmlns:a16="http://schemas.microsoft.com/office/drawing/2014/main" id="{713D95C7-A848-9D33-6332-319C28C3DF02}"/>
              </a:ext>
            </a:extLst>
          </p:cNvPr>
          <p:cNvSpPr/>
          <p:nvPr/>
        </p:nvSpPr>
        <p:spPr>
          <a:xfrm>
            <a:off x="3552687"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4" name="Freeform 535">
            <a:extLst>
              <a:ext uri="{FF2B5EF4-FFF2-40B4-BE49-F238E27FC236}">
                <a16:creationId xmlns:a16="http://schemas.microsoft.com/office/drawing/2014/main" id="{BFA1746C-35D8-2805-A849-D4D25E7C466D}"/>
              </a:ext>
            </a:extLst>
          </p:cNvPr>
          <p:cNvSpPr/>
          <p:nvPr/>
        </p:nvSpPr>
        <p:spPr>
          <a:xfrm>
            <a:off x="3546394"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5" name="Freeform 536">
            <a:extLst>
              <a:ext uri="{FF2B5EF4-FFF2-40B4-BE49-F238E27FC236}">
                <a16:creationId xmlns:a16="http://schemas.microsoft.com/office/drawing/2014/main" id="{915565AB-8D70-DB94-4B39-4C2809614A3A}"/>
              </a:ext>
            </a:extLst>
          </p:cNvPr>
          <p:cNvSpPr/>
          <p:nvPr/>
        </p:nvSpPr>
        <p:spPr>
          <a:xfrm>
            <a:off x="356607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6" name="Freeform 537">
            <a:extLst>
              <a:ext uri="{FF2B5EF4-FFF2-40B4-BE49-F238E27FC236}">
                <a16:creationId xmlns:a16="http://schemas.microsoft.com/office/drawing/2014/main" id="{2F054361-BF09-AE17-AF01-85196ACD60B6}"/>
              </a:ext>
            </a:extLst>
          </p:cNvPr>
          <p:cNvSpPr/>
          <p:nvPr/>
        </p:nvSpPr>
        <p:spPr>
          <a:xfrm>
            <a:off x="3610790"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7" name="Freeform 538">
            <a:extLst>
              <a:ext uri="{FF2B5EF4-FFF2-40B4-BE49-F238E27FC236}">
                <a16:creationId xmlns:a16="http://schemas.microsoft.com/office/drawing/2014/main" id="{0FA2E703-6B07-BA10-3BC0-A87108A6604C}"/>
              </a:ext>
            </a:extLst>
          </p:cNvPr>
          <p:cNvSpPr/>
          <p:nvPr/>
        </p:nvSpPr>
        <p:spPr>
          <a:xfrm>
            <a:off x="3630475"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8" name="Freeform 539">
            <a:extLst>
              <a:ext uri="{FF2B5EF4-FFF2-40B4-BE49-F238E27FC236}">
                <a16:creationId xmlns:a16="http://schemas.microsoft.com/office/drawing/2014/main" id="{95AAB462-9C6B-5AD7-0125-45EC9310A996}"/>
              </a:ext>
            </a:extLst>
          </p:cNvPr>
          <p:cNvSpPr/>
          <p:nvPr/>
        </p:nvSpPr>
        <p:spPr>
          <a:xfrm>
            <a:off x="3610790"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59" name="Freeform 540">
            <a:extLst>
              <a:ext uri="{FF2B5EF4-FFF2-40B4-BE49-F238E27FC236}">
                <a16:creationId xmlns:a16="http://schemas.microsoft.com/office/drawing/2014/main" id="{C99D5B3D-B1D4-CBA7-5794-98CCD55EB68E}"/>
              </a:ext>
            </a:extLst>
          </p:cNvPr>
          <p:cNvSpPr/>
          <p:nvPr/>
        </p:nvSpPr>
        <p:spPr>
          <a:xfrm>
            <a:off x="3630475"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0" name="Freeform 541">
            <a:extLst>
              <a:ext uri="{FF2B5EF4-FFF2-40B4-BE49-F238E27FC236}">
                <a16:creationId xmlns:a16="http://schemas.microsoft.com/office/drawing/2014/main" id="{F1630780-7A82-6FC9-C738-89E47AC70F2D}"/>
              </a:ext>
            </a:extLst>
          </p:cNvPr>
          <p:cNvSpPr/>
          <p:nvPr/>
        </p:nvSpPr>
        <p:spPr>
          <a:xfrm>
            <a:off x="3618840"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1" name="Freeform 542">
            <a:extLst>
              <a:ext uri="{FF2B5EF4-FFF2-40B4-BE49-F238E27FC236}">
                <a16:creationId xmlns:a16="http://schemas.microsoft.com/office/drawing/2014/main" id="{28224A5C-BA38-BA9F-075E-594BBC79A456}"/>
              </a:ext>
            </a:extLst>
          </p:cNvPr>
          <p:cNvSpPr/>
          <p:nvPr/>
        </p:nvSpPr>
        <p:spPr>
          <a:xfrm>
            <a:off x="363859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2" name="Freeform 543">
            <a:extLst>
              <a:ext uri="{FF2B5EF4-FFF2-40B4-BE49-F238E27FC236}">
                <a16:creationId xmlns:a16="http://schemas.microsoft.com/office/drawing/2014/main" id="{AD480149-6D50-8E48-B0C8-998D4A8C2300}"/>
              </a:ext>
            </a:extLst>
          </p:cNvPr>
          <p:cNvSpPr/>
          <p:nvPr/>
        </p:nvSpPr>
        <p:spPr>
          <a:xfrm>
            <a:off x="3629596"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3" name="Freeform 544">
            <a:extLst>
              <a:ext uri="{FF2B5EF4-FFF2-40B4-BE49-F238E27FC236}">
                <a16:creationId xmlns:a16="http://schemas.microsoft.com/office/drawing/2014/main" id="{9CFBD03D-989B-6A03-6855-51EA7B8EB9C5}"/>
              </a:ext>
            </a:extLst>
          </p:cNvPr>
          <p:cNvSpPr/>
          <p:nvPr/>
        </p:nvSpPr>
        <p:spPr>
          <a:xfrm>
            <a:off x="3649281"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4" name="Freeform 545">
            <a:extLst>
              <a:ext uri="{FF2B5EF4-FFF2-40B4-BE49-F238E27FC236}">
                <a16:creationId xmlns:a16="http://schemas.microsoft.com/office/drawing/2014/main" id="{6B613164-E5FA-8D65-4620-C182AACB3744}"/>
              </a:ext>
            </a:extLst>
          </p:cNvPr>
          <p:cNvSpPr/>
          <p:nvPr/>
        </p:nvSpPr>
        <p:spPr>
          <a:xfrm>
            <a:off x="3747705"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5" name="Freeform 546">
            <a:extLst>
              <a:ext uri="{FF2B5EF4-FFF2-40B4-BE49-F238E27FC236}">
                <a16:creationId xmlns:a16="http://schemas.microsoft.com/office/drawing/2014/main" id="{A0D385D1-D91D-5DB4-E64F-FA0C41EEED23}"/>
              </a:ext>
            </a:extLst>
          </p:cNvPr>
          <p:cNvSpPr/>
          <p:nvPr/>
        </p:nvSpPr>
        <p:spPr>
          <a:xfrm>
            <a:off x="3767389"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6" name="Freeform 547">
            <a:extLst>
              <a:ext uri="{FF2B5EF4-FFF2-40B4-BE49-F238E27FC236}">
                <a16:creationId xmlns:a16="http://schemas.microsoft.com/office/drawing/2014/main" id="{26EEBDE8-5050-473E-EADB-B921642DAD5A}"/>
              </a:ext>
            </a:extLst>
          </p:cNvPr>
          <p:cNvSpPr/>
          <p:nvPr/>
        </p:nvSpPr>
        <p:spPr>
          <a:xfrm>
            <a:off x="3793294"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7" name="Freeform 548">
            <a:extLst>
              <a:ext uri="{FF2B5EF4-FFF2-40B4-BE49-F238E27FC236}">
                <a16:creationId xmlns:a16="http://schemas.microsoft.com/office/drawing/2014/main" id="{E2BDE9AD-7971-056D-F935-7A92FD32584C}"/>
              </a:ext>
            </a:extLst>
          </p:cNvPr>
          <p:cNvSpPr/>
          <p:nvPr/>
        </p:nvSpPr>
        <p:spPr>
          <a:xfrm>
            <a:off x="381297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8" name="Freeform 549">
            <a:extLst>
              <a:ext uri="{FF2B5EF4-FFF2-40B4-BE49-F238E27FC236}">
                <a16:creationId xmlns:a16="http://schemas.microsoft.com/office/drawing/2014/main" id="{3E3798EB-08E1-5F5C-1BD1-6DCF297ECBAB}"/>
              </a:ext>
            </a:extLst>
          </p:cNvPr>
          <p:cNvSpPr/>
          <p:nvPr/>
        </p:nvSpPr>
        <p:spPr>
          <a:xfrm>
            <a:off x="3798709"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69" name="Freeform 550">
            <a:extLst>
              <a:ext uri="{FF2B5EF4-FFF2-40B4-BE49-F238E27FC236}">
                <a16:creationId xmlns:a16="http://schemas.microsoft.com/office/drawing/2014/main" id="{A6D18035-C6E0-BA22-A73B-9C5C93604A0B}"/>
              </a:ext>
            </a:extLst>
          </p:cNvPr>
          <p:cNvSpPr/>
          <p:nvPr/>
        </p:nvSpPr>
        <p:spPr>
          <a:xfrm>
            <a:off x="3818394"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0" name="Freeform 551">
            <a:extLst>
              <a:ext uri="{FF2B5EF4-FFF2-40B4-BE49-F238E27FC236}">
                <a16:creationId xmlns:a16="http://schemas.microsoft.com/office/drawing/2014/main" id="{913441F5-0847-7CE1-AFAD-4246962C6C01}"/>
              </a:ext>
            </a:extLst>
          </p:cNvPr>
          <p:cNvSpPr/>
          <p:nvPr/>
        </p:nvSpPr>
        <p:spPr>
          <a:xfrm>
            <a:off x="3809393"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1" name="Freeform 552">
            <a:extLst>
              <a:ext uri="{FF2B5EF4-FFF2-40B4-BE49-F238E27FC236}">
                <a16:creationId xmlns:a16="http://schemas.microsoft.com/office/drawing/2014/main" id="{1FE90126-48CA-F717-371E-E1940FA2557F}"/>
              </a:ext>
            </a:extLst>
          </p:cNvPr>
          <p:cNvSpPr/>
          <p:nvPr/>
        </p:nvSpPr>
        <p:spPr>
          <a:xfrm>
            <a:off x="3829151"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2" name="Freeform 553">
            <a:extLst>
              <a:ext uri="{FF2B5EF4-FFF2-40B4-BE49-F238E27FC236}">
                <a16:creationId xmlns:a16="http://schemas.microsoft.com/office/drawing/2014/main" id="{67344597-875F-53CD-FAE3-B640DD1110CD}"/>
              </a:ext>
            </a:extLst>
          </p:cNvPr>
          <p:cNvSpPr/>
          <p:nvPr/>
        </p:nvSpPr>
        <p:spPr>
          <a:xfrm>
            <a:off x="3865740"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3" name="Freeform 554">
            <a:extLst>
              <a:ext uri="{FF2B5EF4-FFF2-40B4-BE49-F238E27FC236}">
                <a16:creationId xmlns:a16="http://schemas.microsoft.com/office/drawing/2014/main" id="{B851AE84-F429-33A2-B4DA-C86594E51DC6}"/>
              </a:ext>
            </a:extLst>
          </p:cNvPr>
          <p:cNvSpPr/>
          <p:nvPr/>
        </p:nvSpPr>
        <p:spPr>
          <a:xfrm>
            <a:off x="388549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4" name="Freeform 555">
            <a:extLst>
              <a:ext uri="{FF2B5EF4-FFF2-40B4-BE49-F238E27FC236}">
                <a16:creationId xmlns:a16="http://schemas.microsoft.com/office/drawing/2014/main" id="{CC50C54D-849A-88DB-2A31-D837480CF3B6}"/>
              </a:ext>
            </a:extLst>
          </p:cNvPr>
          <p:cNvSpPr/>
          <p:nvPr/>
        </p:nvSpPr>
        <p:spPr>
          <a:xfrm>
            <a:off x="3881912"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5" name="Freeform 556">
            <a:extLst>
              <a:ext uri="{FF2B5EF4-FFF2-40B4-BE49-F238E27FC236}">
                <a16:creationId xmlns:a16="http://schemas.microsoft.com/office/drawing/2014/main" id="{17B0F15E-013C-ECE4-CC8B-6FC375CCE839}"/>
              </a:ext>
            </a:extLst>
          </p:cNvPr>
          <p:cNvSpPr/>
          <p:nvPr/>
        </p:nvSpPr>
        <p:spPr>
          <a:xfrm>
            <a:off x="3901596"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6" name="Freeform 557">
            <a:extLst>
              <a:ext uri="{FF2B5EF4-FFF2-40B4-BE49-F238E27FC236}">
                <a16:creationId xmlns:a16="http://schemas.microsoft.com/office/drawing/2014/main" id="{1C49A387-8BD1-44A1-859E-49AF45327675}"/>
              </a:ext>
            </a:extLst>
          </p:cNvPr>
          <p:cNvSpPr/>
          <p:nvPr/>
        </p:nvSpPr>
        <p:spPr>
          <a:xfrm>
            <a:off x="3919452" y="2963598"/>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7" name="Freeform 558">
            <a:extLst>
              <a:ext uri="{FF2B5EF4-FFF2-40B4-BE49-F238E27FC236}">
                <a16:creationId xmlns:a16="http://schemas.microsoft.com/office/drawing/2014/main" id="{448233EA-E535-05FB-D4ED-438E846A8A09}"/>
              </a:ext>
            </a:extLst>
          </p:cNvPr>
          <p:cNvSpPr/>
          <p:nvPr/>
        </p:nvSpPr>
        <p:spPr>
          <a:xfrm>
            <a:off x="3939136"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8" name="Freeform 559">
            <a:extLst>
              <a:ext uri="{FF2B5EF4-FFF2-40B4-BE49-F238E27FC236}">
                <a16:creationId xmlns:a16="http://schemas.microsoft.com/office/drawing/2014/main" id="{C9B70AE5-47B9-75F0-35B4-8AFFAE44BD0E}"/>
              </a:ext>
            </a:extLst>
          </p:cNvPr>
          <p:cNvSpPr/>
          <p:nvPr/>
        </p:nvSpPr>
        <p:spPr>
          <a:xfrm>
            <a:off x="3951650"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79" name="Freeform 560">
            <a:extLst>
              <a:ext uri="{FF2B5EF4-FFF2-40B4-BE49-F238E27FC236}">
                <a16:creationId xmlns:a16="http://schemas.microsoft.com/office/drawing/2014/main" id="{466C10B2-A4EC-09AC-3388-68B2CFF97AD2}"/>
              </a:ext>
            </a:extLst>
          </p:cNvPr>
          <p:cNvSpPr/>
          <p:nvPr/>
        </p:nvSpPr>
        <p:spPr>
          <a:xfrm>
            <a:off x="3971334"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0" name="Freeform 561">
            <a:extLst>
              <a:ext uri="{FF2B5EF4-FFF2-40B4-BE49-F238E27FC236}">
                <a16:creationId xmlns:a16="http://schemas.microsoft.com/office/drawing/2014/main" id="{833D9DD5-D036-1D39-A4DC-AAD3FD0718CA}"/>
              </a:ext>
            </a:extLst>
          </p:cNvPr>
          <p:cNvSpPr/>
          <p:nvPr/>
        </p:nvSpPr>
        <p:spPr>
          <a:xfrm>
            <a:off x="3954357"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1" name="Freeform 562">
            <a:extLst>
              <a:ext uri="{FF2B5EF4-FFF2-40B4-BE49-F238E27FC236}">
                <a16:creationId xmlns:a16="http://schemas.microsoft.com/office/drawing/2014/main" id="{6709BF5C-9009-B8EF-E7E8-E6A46F1EF269}"/>
              </a:ext>
            </a:extLst>
          </p:cNvPr>
          <p:cNvSpPr/>
          <p:nvPr/>
        </p:nvSpPr>
        <p:spPr>
          <a:xfrm>
            <a:off x="3974042"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2" name="Freeform 563">
            <a:extLst>
              <a:ext uri="{FF2B5EF4-FFF2-40B4-BE49-F238E27FC236}">
                <a16:creationId xmlns:a16="http://schemas.microsoft.com/office/drawing/2014/main" id="{8CEB7B7D-3CE1-76F8-D543-EBE6BA024328}"/>
              </a:ext>
            </a:extLst>
          </p:cNvPr>
          <p:cNvSpPr/>
          <p:nvPr/>
        </p:nvSpPr>
        <p:spPr>
          <a:xfrm>
            <a:off x="3956991" y="2963598"/>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3" name="Freeform 564">
            <a:extLst>
              <a:ext uri="{FF2B5EF4-FFF2-40B4-BE49-F238E27FC236}">
                <a16:creationId xmlns:a16="http://schemas.microsoft.com/office/drawing/2014/main" id="{517C022B-5B79-CA04-9DF5-CC135D01BE67}"/>
              </a:ext>
            </a:extLst>
          </p:cNvPr>
          <p:cNvSpPr/>
          <p:nvPr/>
        </p:nvSpPr>
        <p:spPr>
          <a:xfrm>
            <a:off x="3976749"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4" name="Freeform 565">
            <a:extLst>
              <a:ext uri="{FF2B5EF4-FFF2-40B4-BE49-F238E27FC236}">
                <a16:creationId xmlns:a16="http://schemas.microsoft.com/office/drawing/2014/main" id="{8E95F91B-1E8C-EB58-0397-8A66FCFAD8A3}"/>
              </a:ext>
            </a:extLst>
          </p:cNvPr>
          <p:cNvSpPr/>
          <p:nvPr/>
        </p:nvSpPr>
        <p:spPr>
          <a:xfrm>
            <a:off x="4005362" y="2963598"/>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5" name="Freeform 566">
            <a:extLst>
              <a:ext uri="{FF2B5EF4-FFF2-40B4-BE49-F238E27FC236}">
                <a16:creationId xmlns:a16="http://schemas.microsoft.com/office/drawing/2014/main" id="{6BAA4AEF-0ED5-8D71-F01D-54EED05B4C2A}"/>
              </a:ext>
            </a:extLst>
          </p:cNvPr>
          <p:cNvSpPr/>
          <p:nvPr/>
        </p:nvSpPr>
        <p:spPr>
          <a:xfrm>
            <a:off x="4025046"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6" name="Freeform 567">
            <a:extLst>
              <a:ext uri="{FF2B5EF4-FFF2-40B4-BE49-F238E27FC236}">
                <a16:creationId xmlns:a16="http://schemas.microsoft.com/office/drawing/2014/main" id="{53602B21-303D-59AF-2744-76F10049720D}"/>
              </a:ext>
            </a:extLst>
          </p:cNvPr>
          <p:cNvSpPr/>
          <p:nvPr/>
        </p:nvSpPr>
        <p:spPr>
          <a:xfrm>
            <a:off x="4040194" y="2963598"/>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7" name="Freeform 568">
            <a:extLst>
              <a:ext uri="{FF2B5EF4-FFF2-40B4-BE49-F238E27FC236}">
                <a16:creationId xmlns:a16="http://schemas.microsoft.com/office/drawing/2014/main" id="{3F3B0A9B-663F-217B-2A62-F1C5A392E5F4}"/>
              </a:ext>
            </a:extLst>
          </p:cNvPr>
          <p:cNvSpPr/>
          <p:nvPr/>
        </p:nvSpPr>
        <p:spPr>
          <a:xfrm>
            <a:off x="4059952"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8" name="Freeform 569">
            <a:extLst>
              <a:ext uri="{FF2B5EF4-FFF2-40B4-BE49-F238E27FC236}">
                <a16:creationId xmlns:a16="http://schemas.microsoft.com/office/drawing/2014/main" id="{4271D12E-734B-B36E-DDE6-D5563F71D36D}"/>
              </a:ext>
            </a:extLst>
          </p:cNvPr>
          <p:cNvSpPr/>
          <p:nvPr/>
        </p:nvSpPr>
        <p:spPr>
          <a:xfrm>
            <a:off x="4142204" y="2963598"/>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89" name="Freeform 570">
            <a:extLst>
              <a:ext uri="{FF2B5EF4-FFF2-40B4-BE49-F238E27FC236}">
                <a16:creationId xmlns:a16="http://schemas.microsoft.com/office/drawing/2014/main" id="{A44AE1D0-EF6B-999D-A7B0-687BAA84465B}"/>
              </a:ext>
            </a:extLst>
          </p:cNvPr>
          <p:cNvSpPr/>
          <p:nvPr/>
        </p:nvSpPr>
        <p:spPr>
          <a:xfrm>
            <a:off x="4161888" y="2922549"/>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0" name="Freeform 571">
            <a:extLst>
              <a:ext uri="{FF2B5EF4-FFF2-40B4-BE49-F238E27FC236}">
                <a16:creationId xmlns:a16="http://schemas.microsoft.com/office/drawing/2014/main" id="{2BA8C4D8-00BF-FA97-9661-1B56B2243F7B}"/>
              </a:ext>
            </a:extLst>
          </p:cNvPr>
          <p:cNvSpPr/>
          <p:nvPr/>
        </p:nvSpPr>
        <p:spPr>
          <a:xfrm>
            <a:off x="4254969"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1" name="Freeform 572">
            <a:extLst>
              <a:ext uri="{FF2B5EF4-FFF2-40B4-BE49-F238E27FC236}">
                <a16:creationId xmlns:a16="http://schemas.microsoft.com/office/drawing/2014/main" id="{ACE6A6FB-6784-AF6F-A239-BDCAC27696C8}"/>
              </a:ext>
            </a:extLst>
          </p:cNvPr>
          <p:cNvSpPr/>
          <p:nvPr/>
        </p:nvSpPr>
        <p:spPr>
          <a:xfrm>
            <a:off x="4274654"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2" name="Freeform 573">
            <a:extLst>
              <a:ext uri="{FF2B5EF4-FFF2-40B4-BE49-F238E27FC236}">
                <a16:creationId xmlns:a16="http://schemas.microsoft.com/office/drawing/2014/main" id="{B5CD9EEF-1346-CC9B-BF3C-1BAAABBFA2CB}"/>
              </a:ext>
            </a:extLst>
          </p:cNvPr>
          <p:cNvSpPr/>
          <p:nvPr/>
        </p:nvSpPr>
        <p:spPr>
          <a:xfrm>
            <a:off x="4260311"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3" name="Freeform 574">
            <a:extLst>
              <a:ext uri="{FF2B5EF4-FFF2-40B4-BE49-F238E27FC236}">
                <a16:creationId xmlns:a16="http://schemas.microsoft.com/office/drawing/2014/main" id="{6BAFCB03-7E78-330A-8CEF-C5A8DB8625BB}"/>
              </a:ext>
            </a:extLst>
          </p:cNvPr>
          <p:cNvSpPr/>
          <p:nvPr/>
        </p:nvSpPr>
        <p:spPr>
          <a:xfrm>
            <a:off x="4279997"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4" name="Freeform 575">
            <a:extLst>
              <a:ext uri="{FF2B5EF4-FFF2-40B4-BE49-F238E27FC236}">
                <a16:creationId xmlns:a16="http://schemas.microsoft.com/office/drawing/2014/main" id="{D1107624-E89D-6C63-6EA9-119BB68A95BD}"/>
              </a:ext>
            </a:extLst>
          </p:cNvPr>
          <p:cNvSpPr/>
          <p:nvPr/>
        </p:nvSpPr>
        <p:spPr>
          <a:xfrm>
            <a:off x="4271069"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5" name="Freeform 576">
            <a:extLst>
              <a:ext uri="{FF2B5EF4-FFF2-40B4-BE49-F238E27FC236}">
                <a16:creationId xmlns:a16="http://schemas.microsoft.com/office/drawing/2014/main" id="{4B1ADC83-1667-AF65-F61B-0132D8AB87F4}"/>
              </a:ext>
            </a:extLst>
          </p:cNvPr>
          <p:cNvSpPr/>
          <p:nvPr/>
        </p:nvSpPr>
        <p:spPr>
          <a:xfrm>
            <a:off x="4290754"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6" name="Freeform 577">
            <a:extLst>
              <a:ext uri="{FF2B5EF4-FFF2-40B4-BE49-F238E27FC236}">
                <a16:creationId xmlns:a16="http://schemas.microsoft.com/office/drawing/2014/main" id="{88A8E0B3-0EE9-AA9F-6BFB-D8EDBC52E988}"/>
              </a:ext>
            </a:extLst>
          </p:cNvPr>
          <p:cNvSpPr/>
          <p:nvPr/>
        </p:nvSpPr>
        <p:spPr>
          <a:xfrm>
            <a:off x="4410618"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7" name="Freeform 578">
            <a:extLst>
              <a:ext uri="{FF2B5EF4-FFF2-40B4-BE49-F238E27FC236}">
                <a16:creationId xmlns:a16="http://schemas.microsoft.com/office/drawing/2014/main" id="{D43E2203-32F6-8FEA-81E0-10BA40C7251B}"/>
              </a:ext>
            </a:extLst>
          </p:cNvPr>
          <p:cNvSpPr/>
          <p:nvPr/>
        </p:nvSpPr>
        <p:spPr>
          <a:xfrm>
            <a:off x="4430302"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8" name="Freeform 579">
            <a:extLst>
              <a:ext uri="{FF2B5EF4-FFF2-40B4-BE49-F238E27FC236}">
                <a16:creationId xmlns:a16="http://schemas.microsoft.com/office/drawing/2014/main" id="{A4CF29A0-3102-41AA-03EF-711F7AD80E06}"/>
              </a:ext>
            </a:extLst>
          </p:cNvPr>
          <p:cNvSpPr/>
          <p:nvPr/>
        </p:nvSpPr>
        <p:spPr>
          <a:xfrm>
            <a:off x="4410618"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199" name="Freeform 580">
            <a:extLst>
              <a:ext uri="{FF2B5EF4-FFF2-40B4-BE49-F238E27FC236}">
                <a16:creationId xmlns:a16="http://schemas.microsoft.com/office/drawing/2014/main" id="{C9A6F93C-7B7E-3EB6-BED1-95CE8DD038C9}"/>
              </a:ext>
            </a:extLst>
          </p:cNvPr>
          <p:cNvSpPr/>
          <p:nvPr/>
        </p:nvSpPr>
        <p:spPr>
          <a:xfrm>
            <a:off x="4430302"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0" name="Freeform 581">
            <a:extLst>
              <a:ext uri="{FF2B5EF4-FFF2-40B4-BE49-F238E27FC236}">
                <a16:creationId xmlns:a16="http://schemas.microsoft.com/office/drawing/2014/main" id="{60BB0560-FA09-BA66-A368-6EC57725D2F3}"/>
              </a:ext>
            </a:extLst>
          </p:cNvPr>
          <p:cNvSpPr/>
          <p:nvPr/>
        </p:nvSpPr>
        <p:spPr>
          <a:xfrm>
            <a:off x="4413252"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1" name="Freeform 582">
            <a:extLst>
              <a:ext uri="{FF2B5EF4-FFF2-40B4-BE49-F238E27FC236}">
                <a16:creationId xmlns:a16="http://schemas.microsoft.com/office/drawing/2014/main" id="{04A6C7CF-D85A-9B48-9A66-3B3416CFF244}"/>
              </a:ext>
            </a:extLst>
          </p:cNvPr>
          <p:cNvSpPr/>
          <p:nvPr/>
        </p:nvSpPr>
        <p:spPr>
          <a:xfrm>
            <a:off x="4433010"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2" name="Freeform 583">
            <a:extLst>
              <a:ext uri="{FF2B5EF4-FFF2-40B4-BE49-F238E27FC236}">
                <a16:creationId xmlns:a16="http://schemas.microsoft.com/office/drawing/2014/main" id="{8030A5C4-6B5C-E439-D005-5A47D51D4B58}"/>
              </a:ext>
            </a:extLst>
          </p:cNvPr>
          <p:cNvSpPr/>
          <p:nvPr/>
        </p:nvSpPr>
        <p:spPr>
          <a:xfrm>
            <a:off x="4458914"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3" name="Freeform 584">
            <a:extLst>
              <a:ext uri="{FF2B5EF4-FFF2-40B4-BE49-F238E27FC236}">
                <a16:creationId xmlns:a16="http://schemas.microsoft.com/office/drawing/2014/main" id="{27D3410C-5609-04DB-17C8-9EBE852C3094}"/>
              </a:ext>
            </a:extLst>
          </p:cNvPr>
          <p:cNvSpPr/>
          <p:nvPr/>
        </p:nvSpPr>
        <p:spPr>
          <a:xfrm>
            <a:off x="4478600"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4" name="Freeform 585">
            <a:extLst>
              <a:ext uri="{FF2B5EF4-FFF2-40B4-BE49-F238E27FC236}">
                <a16:creationId xmlns:a16="http://schemas.microsoft.com/office/drawing/2014/main" id="{016060F5-53AC-87EF-2B01-569E364C8641}"/>
              </a:ext>
            </a:extLst>
          </p:cNvPr>
          <p:cNvSpPr/>
          <p:nvPr/>
        </p:nvSpPr>
        <p:spPr>
          <a:xfrm>
            <a:off x="4488405"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5" name="Freeform 586">
            <a:extLst>
              <a:ext uri="{FF2B5EF4-FFF2-40B4-BE49-F238E27FC236}">
                <a16:creationId xmlns:a16="http://schemas.microsoft.com/office/drawing/2014/main" id="{E955B5C5-B442-66F1-9E02-0E4B04A2682E}"/>
              </a:ext>
            </a:extLst>
          </p:cNvPr>
          <p:cNvSpPr/>
          <p:nvPr/>
        </p:nvSpPr>
        <p:spPr>
          <a:xfrm>
            <a:off x="4508163"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6" name="Freeform 587">
            <a:extLst>
              <a:ext uri="{FF2B5EF4-FFF2-40B4-BE49-F238E27FC236}">
                <a16:creationId xmlns:a16="http://schemas.microsoft.com/office/drawing/2014/main" id="{37671891-8E0C-9352-58E8-2F71213375FE}"/>
              </a:ext>
            </a:extLst>
          </p:cNvPr>
          <p:cNvSpPr/>
          <p:nvPr/>
        </p:nvSpPr>
        <p:spPr>
          <a:xfrm>
            <a:off x="4555509"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7" name="Freeform 588">
            <a:extLst>
              <a:ext uri="{FF2B5EF4-FFF2-40B4-BE49-F238E27FC236}">
                <a16:creationId xmlns:a16="http://schemas.microsoft.com/office/drawing/2014/main" id="{2B43ACBD-C348-395E-7799-A6564DD115C7}"/>
              </a:ext>
            </a:extLst>
          </p:cNvPr>
          <p:cNvSpPr/>
          <p:nvPr/>
        </p:nvSpPr>
        <p:spPr>
          <a:xfrm>
            <a:off x="4575267"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8" name="Freeform 589">
            <a:extLst>
              <a:ext uri="{FF2B5EF4-FFF2-40B4-BE49-F238E27FC236}">
                <a16:creationId xmlns:a16="http://schemas.microsoft.com/office/drawing/2014/main" id="{D4F6DC79-3FBB-A4C0-E966-A8FC6CD084E6}"/>
              </a:ext>
            </a:extLst>
          </p:cNvPr>
          <p:cNvSpPr/>
          <p:nvPr/>
        </p:nvSpPr>
        <p:spPr>
          <a:xfrm>
            <a:off x="4579658"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09" name="Freeform 590">
            <a:extLst>
              <a:ext uri="{FF2B5EF4-FFF2-40B4-BE49-F238E27FC236}">
                <a16:creationId xmlns:a16="http://schemas.microsoft.com/office/drawing/2014/main" id="{0CB2545D-EC6F-4ABF-C247-20279B1A7BEC}"/>
              </a:ext>
            </a:extLst>
          </p:cNvPr>
          <p:cNvSpPr/>
          <p:nvPr/>
        </p:nvSpPr>
        <p:spPr>
          <a:xfrm>
            <a:off x="4599415"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0" name="Freeform 591">
            <a:extLst>
              <a:ext uri="{FF2B5EF4-FFF2-40B4-BE49-F238E27FC236}">
                <a16:creationId xmlns:a16="http://schemas.microsoft.com/office/drawing/2014/main" id="{2410C0C3-8647-0E72-5BEC-71AA8D1BF4CD}"/>
              </a:ext>
            </a:extLst>
          </p:cNvPr>
          <p:cNvSpPr/>
          <p:nvPr/>
        </p:nvSpPr>
        <p:spPr>
          <a:xfrm>
            <a:off x="4603806"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1" name="Freeform 592">
            <a:extLst>
              <a:ext uri="{FF2B5EF4-FFF2-40B4-BE49-F238E27FC236}">
                <a16:creationId xmlns:a16="http://schemas.microsoft.com/office/drawing/2014/main" id="{CACC736D-1725-801E-DE81-767930829C95}"/>
              </a:ext>
            </a:extLst>
          </p:cNvPr>
          <p:cNvSpPr/>
          <p:nvPr/>
        </p:nvSpPr>
        <p:spPr>
          <a:xfrm>
            <a:off x="4623564"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2" name="Freeform 593">
            <a:extLst>
              <a:ext uri="{FF2B5EF4-FFF2-40B4-BE49-F238E27FC236}">
                <a16:creationId xmlns:a16="http://schemas.microsoft.com/office/drawing/2014/main" id="{5FF88DF8-856A-D581-6FF0-FE22320D6A84}"/>
              </a:ext>
            </a:extLst>
          </p:cNvPr>
          <p:cNvSpPr/>
          <p:nvPr/>
        </p:nvSpPr>
        <p:spPr>
          <a:xfrm>
            <a:off x="4614563"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3" name="Freeform 594">
            <a:extLst>
              <a:ext uri="{FF2B5EF4-FFF2-40B4-BE49-F238E27FC236}">
                <a16:creationId xmlns:a16="http://schemas.microsoft.com/office/drawing/2014/main" id="{4D3081AD-B119-0E97-2531-CCAF2FFB13EE}"/>
              </a:ext>
            </a:extLst>
          </p:cNvPr>
          <p:cNvSpPr/>
          <p:nvPr/>
        </p:nvSpPr>
        <p:spPr>
          <a:xfrm>
            <a:off x="4634247"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4" name="Freeform 595">
            <a:extLst>
              <a:ext uri="{FF2B5EF4-FFF2-40B4-BE49-F238E27FC236}">
                <a16:creationId xmlns:a16="http://schemas.microsoft.com/office/drawing/2014/main" id="{EC46ACF1-E744-1B29-DA1D-54606A166499}"/>
              </a:ext>
            </a:extLst>
          </p:cNvPr>
          <p:cNvSpPr/>
          <p:nvPr/>
        </p:nvSpPr>
        <p:spPr>
          <a:xfrm>
            <a:off x="4614563"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5" name="Freeform 596">
            <a:extLst>
              <a:ext uri="{FF2B5EF4-FFF2-40B4-BE49-F238E27FC236}">
                <a16:creationId xmlns:a16="http://schemas.microsoft.com/office/drawing/2014/main" id="{8C58C090-0406-B739-2E09-F8CC83612309}"/>
              </a:ext>
            </a:extLst>
          </p:cNvPr>
          <p:cNvSpPr/>
          <p:nvPr/>
        </p:nvSpPr>
        <p:spPr>
          <a:xfrm>
            <a:off x="4634247"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6" name="Freeform 597">
            <a:extLst>
              <a:ext uri="{FF2B5EF4-FFF2-40B4-BE49-F238E27FC236}">
                <a16:creationId xmlns:a16="http://schemas.microsoft.com/office/drawing/2014/main" id="{A668BFF4-0C56-CDA4-62B2-6DAA1BBAB2D2}"/>
              </a:ext>
            </a:extLst>
          </p:cNvPr>
          <p:cNvSpPr/>
          <p:nvPr/>
        </p:nvSpPr>
        <p:spPr>
          <a:xfrm>
            <a:off x="4641419"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7" name="Freeform 598">
            <a:extLst>
              <a:ext uri="{FF2B5EF4-FFF2-40B4-BE49-F238E27FC236}">
                <a16:creationId xmlns:a16="http://schemas.microsoft.com/office/drawing/2014/main" id="{BDAE371E-F203-9D1B-E067-21FF0743BAEC}"/>
              </a:ext>
            </a:extLst>
          </p:cNvPr>
          <p:cNvSpPr/>
          <p:nvPr/>
        </p:nvSpPr>
        <p:spPr>
          <a:xfrm>
            <a:off x="4661104"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8" name="Freeform 599">
            <a:extLst>
              <a:ext uri="{FF2B5EF4-FFF2-40B4-BE49-F238E27FC236}">
                <a16:creationId xmlns:a16="http://schemas.microsoft.com/office/drawing/2014/main" id="{322AADBA-2F55-8A53-724D-749D3B548474}"/>
              </a:ext>
            </a:extLst>
          </p:cNvPr>
          <p:cNvSpPr/>
          <p:nvPr/>
        </p:nvSpPr>
        <p:spPr>
          <a:xfrm>
            <a:off x="4695058"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19" name="Freeform 600">
            <a:extLst>
              <a:ext uri="{FF2B5EF4-FFF2-40B4-BE49-F238E27FC236}">
                <a16:creationId xmlns:a16="http://schemas.microsoft.com/office/drawing/2014/main" id="{4890BF41-2093-6546-CAF3-E5A2E25FD2D6}"/>
              </a:ext>
            </a:extLst>
          </p:cNvPr>
          <p:cNvSpPr/>
          <p:nvPr/>
        </p:nvSpPr>
        <p:spPr>
          <a:xfrm>
            <a:off x="4714816"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0" name="Freeform 601">
            <a:extLst>
              <a:ext uri="{FF2B5EF4-FFF2-40B4-BE49-F238E27FC236}">
                <a16:creationId xmlns:a16="http://schemas.microsoft.com/office/drawing/2014/main" id="{AB860D64-5E3D-B499-02A2-F552B20B1A84}"/>
              </a:ext>
            </a:extLst>
          </p:cNvPr>
          <p:cNvSpPr/>
          <p:nvPr/>
        </p:nvSpPr>
        <p:spPr>
          <a:xfrm>
            <a:off x="4729963"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1" name="Freeform 602">
            <a:extLst>
              <a:ext uri="{FF2B5EF4-FFF2-40B4-BE49-F238E27FC236}">
                <a16:creationId xmlns:a16="http://schemas.microsoft.com/office/drawing/2014/main" id="{49CBC075-C7C0-0099-F4BA-6EFAADC9C969}"/>
              </a:ext>
            </a:extLst>
          </p:cNvPr>
          <p:cNvSpPr/>
          <p:nvPr/>
        </p:nvSpPr>
        <p:spPr>
          <a:xfrm>
            <a:off x="4749721"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2" name="Freeform 603">
            <a:extLst>
              <a:ext uri="{FF2B5EF4-FFF2-40B4-BE49-F238E27FC236}">
                <a16:creationId xmlns:a16="http://schemas.microsoft.com/office/drawing/2014/main" id="{5975573C-819C-E6FD-01F0-1799EA53D23A}"/>
              </a:ext>
            </a:extLst>
          </p:cNvPr>
          <p:cNvSpPr/>
          <p:nvPr/>
        </p:nvSpPr>
        <p:spPr>
          <a:xfrm>
            <a:off x="4789018"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3" name="Freeform 604">
            <a:extLst>
              <a:ext uri="{FF2B5EF4-FFF2-40B4-BE49-F238E27FC236}">
                <a16:creationId xmlns:a16="http://schemas.microsoft.com/office/drawing/2014/main" id="{42CA2934-8911-E916-7296-D87AB8DD6BD9}"/>
              </a:ext>
            </a:extLst>
          </p:cNvPr>
          <p:cNvSpPr/>
          <p:nvPr/>
        </p:nvSpPr>
        <p:spPr>
          <a:xfrm>
            <a:off x="4808703"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4" name="Freeform 605">
            <a:extLst>
              <a:ext uri="{FF2B5EF4-FFF2-40B4-BE49-F238E27FC236}">
                <a16:creationId xmlns:a16="http://schemas.microsoft.com/office/drawing/2014/main" id="{F48B1E16-CC70-F57A-BE2E-17DF889EAE08}"/>
              </a:ext>
            </a:extLst>
          </p:cNvPr>
          <p:cNvSpPr/>
          <p:nvPr/>
        </p:nvSpPr>
        <p:spPr>
          <a:xfrm>
            <a:off x="4818581" y="3020525"/>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5" name="Freeform 606">
            <a:extLst>
              <a:ext uri="{FF2B5EF4-FFF2-40B4-BE49-F238E27FC236}">
                <a16:creationId xmlns:a16="http://schemas.microsoft.com/office/drawing/2014/main" id="{0DA0B525-A7FD-3B55-6F5D-3B0F62CA205B}"/>
              </a:ext>
            </a:extLst>
          </p:cNvPr>
          <p:cNvSpPr/>
          <p:nvPr/>
        </p:nvSpPr>
        <p:spPr>
          <a:xfrm>
            <a:off x="4838266"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6" name="Freeform 607">
            <a:extLst>
              <a:ext uri="{FF2B5EF4-FFF2-40B4-BE49-F238E27FC236}">
                <a16:creationId xmlns:a16="http://schemas.microsoft.com/office/drawing/2014/main" id="{2986F5D9-EFF2-9697-7B91-771D62BDAB3E}"/>
              </a:ext>
            </a:extLst>
          </p:cNvPr>
          <p:cNvSpPr/>
          <p:nvPr/>
        </p:nvSpPr>
        <p:spPr>
          <a:xfrm>
            <a:off x="4837315" y="3020525"/>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7" name="Freeform 608">
            <a:extLst>
              <a:ext uri="{FF2B5EF4-FFF2-40B4-BE49-F238E27FC236}">
                <a16:creationId xmlns:a16="http://schemas.microsoft.com/office/drawing/2014/main" id="{2650D88F-4BA6-7032-3AAA-6B309CB6998F}"/>
              </a:ext>
            </a:extLst>
          </p:cNvPr>
          <p:cNvSpPr/>
          <p:nvPr/>
        </p:nvSpPr>
        <p:spPr>
          <a:xfrm>
            <a:off x="4857073"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8" name="Freeform 609">
            <a:extLst>
              <a:ext uri="{FF2B5EF4-FFF2-40B4-BE49-F238E27FC236}">
                <a16:creationId xmlns:a16="http://schemas.microsoft.com/office/drawing/2014/main" id="{CC8BB856-9633-1A59-DEBC-98BD5541017C}"/>
              </a:ext>
            </a:extLst>
          </p:cNvPr>
          <p:cNvSpPr/>
          <p:nvPr/>
        </p:nvSpPr>
        <p:spPr>
          <a:xfrm>
            <a:off x="4845364"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29" name="Freeform 610">
            <a:extLst>
              <a:ext uri="{FF2B5EF4-FFF2-40B4-BE49-F238E27FC236}">
                <a16:creationId xmlns:a16="http://schemas.microsoft.com/office/drawing/2014/main" id="{FC787E87-BC50-5BEC-412F-420445A36396}"/>
              </a:ext>
            </a:extLst>
          </p:cNvPr>
          <p:cNvSpPr/>
          <p:nvPr/>
        </p:nvSpPr>
        <p:spPr>
          <a:xfrm>
            <a:off x="4865122"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0" name="Freeform 611">
            <a:extLst>
              <a:ext uri="{FF2B5EF4-FFF2-40B4-BE49-F238E27FC236}">
                <a16:creationId xmlns:a16="http://schemas.microsoft.com/office/drawing/2014/main" id="{579A29B5-FC6F-AFB7-A7DA-1B4D9528140F}"/>
              </a:ext>
            </a:extLst>
          </p:cNvPr>
          <p:cNvSpPr/>
          <p:nvPr/>
        </p:nvSpPr>
        <p:spPr>
          <a:xfrm>
            <a:off x="4872221" y="3020525"/>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1" name="Freeform 612">
            <a:extLst>
              <a:ext uri="{FF2B5EF4-FFF2-40B4-BE49-F238E27FC236}">
                <a16:creationId xmlns:a16="http://schemas.microsoft.com/office/drawing/2014/main" id="{03022281-E74C-5759-EA07-6C02EEDAA2FE}"/>
              </a:ext>
            </a:extLst>
          </p:cNvPr>
          <p:cNvSpPr/>
          <p:nvPr/>
        </p:nvSpPr>
        <p:spPr>
          <a:xfrm>
            <a:off x="4891905" y="2979476"/>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2" name="Freeform 613">
            <a:extLst>
              <a:ext uri="{FF2B5EF4-FFF2-40B4-BE49-F238E27FC236}">
                <a16:creationId xmlns:a16="http://schemas.microsoft.com/office/drawing/2014/main" id="{630EB44A-4617-7B98-FE07-5A7876A7CFE8}"/>
              </a:ext>
            </a:extLst>
          </p:cNvPr>
          <p:cNvSpPr/>
          <p:nvPr/>
        </p:nvSpPr>
        <p:spPr>
          <a:xfrm>
            <a:off x="4931274" y="3186039"/>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3" name="Freeform 614">
            <a:extLst>
              <a:ext uri="{FF2B5EF4-FFF2-40B4-BE49-F238E27FC236}">
                <a16:creationId xmlns:a16="http://schemas.microsoft.com/office/drawing/2014/main" id="{AA8A3A28-52AC-3942-FDA4-216BB65CA7CA}"/>
              </a:ext>
            </a:extLst>
          </p:cNvPr>
          <p:cNvSpPr/>
          <p:nvPr/>
        </p:nvSpPr>
        <p:spPr>
          <a:xfrm>
            <a:off x="4950959"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4" name="Freeform 615">
            <a:extLst>
              <a:ext uri="{FF2B5EF4-FFF2-40B4-BE49-F238E27FC236}">
                <a16:creationId xmlns:a16="http://schemas.microsoft.com/office/drawing/2014/main" id="{69F1566F-1308-4DD2-391B-6406893204D1}"/>
              </a:ext>
            </a:extLst>
          </p:cNvPr>
          <p:cNvSpPr/>
          <p:nvPr/>
        </p:nvSpPr>
        <p:spPr>
          <a:xfrm>
            <a:off x="4958131" y="3186039"/>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5" name="Freeform 616">
            <a:extLst>
              <a:ext uri="{FF2B5EF4-FFF2-40B4-BE49-F238E27FC236}">
                <a16:creationId xmlns:a16="http://schemas.microsoft.com/office/drawing/2014/main" id="{48893ED5-57A3-84C1-D2B5-497E21D37675}"/>
              </a:ext>
            </a:extLst>
          </p:cNvPr>
          <p:cNvSpPr/>
          <p:nvPr/>
        </p:nvSpPr>
        <p:spPr>
          <a:xfrm>
            <a:off x="4977815"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6" name="Freeform 617">
            <a:extLst>
              <a:ext uri="{FF2B5EF4-FFF2-40B4-BE49-F238E27FC236}">
                <a16:creationId xmlns:a16="http://schemas.microsoft.com/office/drawing/2014/main" id="{9F6F168B-60FC-41B1-1140-AE9ACD0BBD0E}"/>
              </a:ext>
            </a:extLst>
          </p:cNvPr>
          <p:cNvSpPr/>
          <p:nvPr/>
        </p:nvSpPr>
        <p:spPr>
          <a:xfrm>
            <a:off x="4963472" y="3186039"/>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7" name="Freeform 618">
            <a:extLst>
              <a:ext uri="{FF2B5EF4-FFF2-40B4-BE49-F238E27FC236}">
                <a16:creationId xmlns:a16="http://schemas.microsoft.com/office/drawing/2014/main" id="{C2CBAB24-A129-D1CC-BEA7-5FBED0EEE8F5}"/>
              </a:ext>
            </a:extLst>
          </p:cNvPr>
          <p:cNvSpPr/>
          <p:nvPr/>
        </p:nvSpPr>
        <p:spPr>
          <a:xfrm>
            <a:off x="4983157"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8" name="Freeform 619">
            <a:extLst>
              <a:ext uri="{FF2B5EF4-FFF2-40B4-BE49-F238E27FC236}">
                <a16:creationId xmlns:a16="http://schemas.microsoft.com/office/drawing/2014/main" id="{7486186D-1AF7-3DEE-6665-38692A369E71}"/>
              </a:ext>
            </a:extLst>
          </p:cNvPr>
          <p:cNvSpPr/>
          <p:nvPr/>
        </p:nvSpPr>
        <p:spPr>
          <a:xfrm>
            <a:off x="5041333" y="3186039"/>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39" name="Freeform 620">
            <a:extLst>
              <a:ext uri="{FF2B5EF4-FFF2-40B4-BE49-F238E27FC236}">
                <a16:creationId xmlns:a16="http://schemas.microsoft.com/office/drawing/2014/main" id="{39A2BC60-342E-0B12-CC5A-0DF78724AA90}"/>
              </a:ext>
            </a:extLst>
          </p:cNvPr>
          <p:cNvSpPr/>
          <p:nvPr/>
        </p:nvSpPr>
        <p:spPr>
          <a:xfrm>
            <a:off x="5061018"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0" name="Freeform 621">
            <a:extLst>
              <a:ext uri="{FF2B5EF4-FFF2-40B4-BE49-F238E27FC236}">
                <a16:creationId xmlns:a16="http://schemas.microsoft.com/office/drawing/2014/main" id="{DD3B0644-293C-ABFE-B647-C1C2601D5B05}"/>
              </a:ext>
            </a:extLst>
          </p:cNvPr>
          <p:cNvSpPr/>
          <p:nvPr/>
        </p:nvSpPr>
        <p:spPr>
          <a:xfrm>
            <a:off x="5046675" y="3186039"/>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1" name="Freeform 622">
            <a:extLst>
              <a:ext uri="{FF2B5EF4-FFF2-40B4-BE49-F238E27FC236}">
                <a16:creationId xmlns:a16="http://schemas.microsoft.com/office/drawing/2014/main" id="{B54A988F-FEF9-2DA5-5EA7-6BA09D1BD97C}"/>
              </a:ext>
            </a:extLst>
          </p:cNvPr>
          <p:cNvSpPr/>
          <p:nvPr/>
        </p:nvSpPr>
        <p:spPr>
          <a:xfrm>
            <a:off x="5066360"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2" name="Freeform 623">
            <a:extLst>
              <a:ext uri="{FF2B5EF4-FFF2-40B4-BE49-F238E27FC236}">
                <a16:creationId xmlns:a16="http://schemas.microsoft.com/office/drawing/2014/main" id="{6F43ECC6-D467-2350-A995-05184D43FF64}"/>
              </a:ext>
            </a:extLst>
          </p:cNvPr>
          <p:cNvSpPr/>
          <p:nvPr/>
        </p:nvSpPr>
        <p:spPr>
          <a:xfrm>
            <a:off x="5062774" y="3186039"/>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3" name="Freeform 624">
            <a:extLst>
              <a:ext uri="{FF2B5EF4-FFF2-40B4-BE49-F238E27FC236}">
                <a16:creationId xmlns:a16="http://schemas.microsoft.com/office/drawing/2014/main" id="{1C413746-8081-04F2-55EC-D3EE8195E362}"/>
              </a:ext>
            </a:extLst>
          </p:cNvPr>
          <p:cNvSpPr/>
          <p:nvPr/>
        </p:nvSpPr>
        <p:spPr>
          <a:xfrm>
            <a:off x="5082458"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4" name="Freeform 625">
            <a:extLst>
              <a:ext uri="{FF2B5EF4-FFF2-40B4-BE49-F238E27FC236}">
                <a16:creationId xmlns:a16="http://schemas.microsoft.com/office/drawing/2014/main" id="{B0C7CF7A-4996-03BC-37E4-148FD54109E9}"/>
              </a:ext>
            </a:extLst>
          </p:cNvPr>
          <p:cNvSpPr/>
          <p:nvPr/>
        </p:nvSpPr>
        <p:spPr>
          <a:xfrm>
            <a:off x="5070824" y="3186039"/>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5" name="Freeform 626">
            <a:extLst>
              <a:ext uri="{FF2B5EF4-FFF2-40B4-BE49-F238E27FC236}">
                <a16:creationId xmlns:a16="http://schemas.microsoft.com/office/drawing/2014/main" id="{0EB65434-EE5C-94EB-1759-60CB92165737}"/>
              </a:ext>
            </a:extLst>
          </p:cNvPr>
          <p:cNvSpPr/>
          <p:nvPr/>
        </p:nvSpPr>
        <p:spPr>
          <a:xfrm>
            <a:off x="5090508"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6" name="Freeform 627">
            <a:extLst>
              <a:ext uri="{FF2B5EF4-FFF2-40B4-BE49-F238E27FC236}">
                <a16:creationId xmlns:a16="http://schemas.microsoft.com/office/drawing/2014/main" id="{AE324B26-04CA-D586-0AD3-65C45DD23177}"/>
              </a:ext>
            </a:extLst>
          </p:cNvPr>
          <p:cNvSpPr/>
          <p:nvPr/>
        </p:nvSpPr>
        <p:spPr>
          <a:xfrm>
            <a:off x="5086923" y="3186039"/>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7" name="Freeform 628">
            <a:extLst>
              <a:ext uri="{FF2B5EF4-FFF2-40B4-BE49-F238E27FC236}">
                <a16:creationId xmlns:a16="http://schemas.microsoft.com/office/drawing/2014/main" id="{105F7D84-F7EA-6932-3DF4-532AF0E917D7}"/>
              </a:ext>
            </a:extLst>
          </p:cNvPr>
          <p:cNvSpPr/>
          <p:nvPr/>
        </p:nvSpPr>
        <p:spPr>
          <a:xfrm>
            <a:off x="5106681"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8" name="Freeform 629">
            <a:extLst>
              <a:ext uri="{FF2B5EF4-FFF2-40B4-BE49-F238E27FC236}">
                <a16:creationId xmlns:a16="http://schemas.microsoft.com/office/drawing/2014/main" id="{8EF9DB06-B21A-4F83-7E17-BC9516D39953}"/>
              </a:ext>
            </a:extLst>
          </p:cNvPr>
          <p:cNvSpPr/>
          <p:nvPr/>
        </p:nvSpPr>
        <p:spPr>
          <a:xfrm>
            <a:off x="5164783" y="3186039"/>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49" name="Freeform 630">
            <a:extLst>
              <a:ext uri="{FF2B5EF4-FFF2-40B4-BE49-F238E27FC236}">
                <a16:creationId xmlns:a16="http://schemas.microsoft.com/office/drawing/2014/main" id="{EF08AE12-FDB7-FCEB-3A85-95AE9EA85274}"/>
              </a:ext>
            </a:extLst>
          </p:cNvPr>
          <p:cNvSpPr/>
          <p:nvPr/>
        </p:nvSpPr>
        <p:spPr>
          <a:xfrm>
            <a:off x="5184468"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0" name="Freeform 631">
            <a:extLst>
              <a:ext uri="{FF2B5EF4-FFF2-40B4-BE49-F238E27FC236}">
                <a16:creationId xmlns:a16="http://schemas.microsoft.com/office/drawing/2014/main" id="{F94FF221-0975-B025-B5CA-F43AAD43B854}"/>
              </a:ext>
            </a:extLst>
          </p:cNvPr>
          <p:cNvSpPr/>
          <p:nvPr/>
        </p:nvSpPr>
        <p:spPr>
          <a:xfrm>
            <a:off x="5449297" y="3186039"/>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1" name="Freeform 632">
            <a:extLst>
              <a:ext uri="{FF2B5EF4-FFF2-40B4-BE49-F238E27FC236}">
                <a16:creationId xmlns:a16="http://schemas.microsoft.com/office/drawing/2014/main" id="{BEED3109-4540-B008-9752-ED07DCBD645B}"/>
              </a:ext>
            </a:extLst>
          </p:cNvPr>
          <p:cNvSpPr/>
          <p:nvPr/>
        </p:nvSpPr>
        <p:spPr>
          <a:xfrm>
            <a:off x="5468981" y="3144990"/>
            <a:ext cx="7317" cy="82098"/>
          </a:xfrm>
          <a:custGeom>
            <a:avLst/>
            <a:gdLst>
              <a:gd name="connsiteX0" fmla="*/ 0 w 7244"/>
              <a:gd name="connsiteY0" fmla="*/ 0 h 81280"/>
              <a:gd name="connsiteX1" fmla="*/ 0 w 7244"/>
              <a:gd name="connsiteY1" fmla="*/ 81280 h 81280"/>
            </a:gdLst>
            <a:ahLst/>
            <a:cxnLst>
              <a:cxn ang="0">
                <a:pos x="connsiteX0" y="connsiteY0"/>
              </a:cxn>
              <a:cxn ang="0">
                <a:pos x="connsiteX1" y="connsiteY1"/>
              </a:cxn>
            </a:cxnLst>
            <a:rect l="l" t="t" r="r" b="b"/>
            <a:pathLst>
              <a:path w="7244" h="81280">
                <a:moveTo>
                  <a:pt x="0" y="0"/>
                </a:moveTo>
                <a:lnTo>
                  <a:pt x="0" y="81280"/>
                </a:lnTo>
              </a:path>
            </a:pathLst>
          </a:custGeom>
          <a:ln w="12700" cap="sq">
            <a:solidFill>
              <a:schemeClr val="accent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nvGrpSpPr>
          <p:cNvPr id="14" name="Group 13">
            <a:extLst>
              <a:ext uri="{FF2B5EF4-FFF2-40B4-BE49-F238E27FC236}">
                <a16:creationId xmlns:a16="http://schemas.microsoft.com/office/drawing/2014/main" id="{539D36B0-D238-133C-4D14-5EC826A787C6}"/>
              </a:ext>
            </a:extLst>
          </p:cNvPr>
          <p:cNvGrpSpPr/>
          <p:nvPr/>
        </p:nvGrpSpPr>
        <p:grpSpPr>
          <a:xfrm>
            <a:off x="1871658" y="2915305"/>
            <a:ext cx="3539147" cy="509273"/>
            <a:chOff x="1871658" y="3067194"/>
            <a:chExt cx="3539147" cy="509273"/>
          </a:xfrm>
        </p:grpSpPr>
        <p:sp>
          <p:nvSpPr>
            <p:cNvPr id="1252" name="Freeform 633">
              <a:extLst>
                <a:ext uri="{FF2B5EF4-FFF2-40B4-BE49-F238E27FC236}">
                  <a16:creationId xmlns:a16="http://schemas.microsoft.com/office/drawing/2014/main" id="{E72177CA-3D3E-6A79-F617-2AAF5DB80287}"/>
                </a:ext>
              </a:extLst>
            </p:cNvPr>
            <p:cNvSpPr/>
            <p:nvPr/>
          </p:nvSpPr>
          <p:spPr>
            <a:xfrm>
              <a:off x="1871658" y="310853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3" name="Freeform 634">
              <a:extLst>
                <a:ext uri="{FF2B5EF4-FFF2-40B4-BE49-F238E27FC236}">
                  <a16:creationId xmlns:a16="http://schemas.microsoft.com/office/drawing/2014/main" id="{9B167C99-6C45-F226-AC47-E27DC69A9C81}"/>
                </a:ext>
              </a:extLst>
            </p:cNvPr>
            <p:cNvSpPr/>
            <p:nvPr/>
          </p:nvSpPr>
          <p:spPr>
            <a:xfrm>
              <a:off x="1891343" y="3067194"/>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nvGrpSpPr>
            <p:cNvPr id="8" name="Group 7">
              <a:extLst>
                <a:ext uri="{FF2B5EF4-FFF2-40B4-BE49-F238E27FC236}">
                  <a16:creationId xmlns:a16="http://schemas.microsoft.com/office/drawing/2014/main" id="{16D20E2A-E819-A5AC-A720-93A27CE03FEA}"/>
                </a:ext>
              </a:extLst>
            </p:cNvPr>
            <p:cNvGrpSpPr/>
            <p:nvPr/>
          </p:nvGrpSpPr>
          <p:grpSpPr>
            <a:xfrm>
              <a:off x="2907629" y="3336465"/>
              <a:ext cx="2503176" cy="240002"/>
              <a:chOff x="2907629" y="3336465"/>
              <a:chExt cx="2503176" cy="240002"/>
            </a:xfrm>
          </p:grpSpPr>
          <p:sp>
            <p:nvSpPr>
              <p:cNvPr id="1304" name="Freeform 685">
                <a:extLst>
                  <a:ext uri="{FF2B5EF4-FFF2-40B4-BE49-F238E27FC236}">
                    <a16:creationId xmlns:a16="http://schemas.microsoft.com/office/drawing/2014/main" id="{9F198717-0545-B62F-4443-C5901299A4BF}"/>
                  </a:ext>
                </a:extLst>
              </p:cNvPr>
              <p:cNvSpPr/>
              <p:nvPr/>
            </p:nvSpPr>
            <p:spPr>
              <a:xfrm>
                <a:off x="4295217"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5" name="Freeform 686">
                <a:extLst>
                  <a:ext uri="{FF2B5EF4-FFF2-40B4-BE49-F238E27FC236}">
                    <a16:creationId xmlns:a16="http://schemas.microsoft.com/office/drawing/2014/main" id="{2F77F146-ACDC-3D90-27C7-210020E885F9}"/>
                  </a:ext>
                </a:extLst>
              </p:cNvPr>
              <p:cNvSpPr/>
              <p:nvPr/>
            </p:nvSpPr>
            <p:spPr>
              <a:xfrm>
                <a:off x="4314901"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7" name="Freeform 688">
                <a:extLst>
                  <a:ext uri="{FF2B5EF4-FFF2-40B4-BE49-F238E27FC236}">
                    <a16:creationId xmlns:a16="http://schemas.microsoft.com/office/drawing/2014/main" id="{8E208F5A-E7A7-919E-16A8-CEDE1D34F5FA}"/>
                  </a:ext>
                </a:extLst>
              </p:cNvPr>
              <p:cNvSpPr/>
              <p:nvPr/>
            </p:nvSpPr>
            <p:spPr>
              <a:xfrm>
                <a:off x="4376664"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9" name="Freeform 690">
                <a:extLst>
                  <a:ext uri="{FF2B5EF4-FFF2-40B4-BE49-F238E27FC236}">
                    <a16:creationId xmlns:a16="http://schemas.microsoft.com/office/drawing/2014/main" id="{E23D5EAD-6BDD-B40D-FE2C-6F9EEB255D92}"/>
                  </a:ext>
                </a:extLst>
              </p:cNvPr>
              <p:cNvSpPr/>
              <p:nvPr/>
            </p:nvSpPr>
            <p:spPr>
              <a:xfrm>
                <a:off x="4631613"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1" name="Freeform 692">
                <a:extLst>
                  <a:ext uri="{FF2B5EF4-FFF2-40B4-BE49-F238E27FC236}">
                    <a16:creationId xmlns:a16="http://schemas.microsoft.com/office/drawing/2014/main" id="{2D8152DE-FE6A-8F2D-26E8-B18C8045CDA3}"/>
                  </a:ext>
                </a:extLst>
              </p:cNvPr>
              <p:cNvSpPr/>
              <p:nvPr/>
            </p:nvSpPr>
            <p:spPr>
              <a:xfrm>
                <a:off x="4639662"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3" name="Freeform 694">
                <a:extLst>
                  <a:ext uri="{FF2B5EF4-FFF2-40B4-BE49-F238E27FC236}">
                    <a16:creationId xmlns:a16="http://schemas.microsoft.com/office/drawing/2014/main" id="{3C094457-6361-98DD-C778-FC24A2E41459}"/>
                  </a:ext>
                </a:extLst>
              </p:cNvPr>
              <p:cNvSpPr/>
              <p:nvPr/>
            </p:nvSpPr>
            <p:spPr>
              <a:xfrm>
                <a:off x="4687960"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5" name="Freeform 696">
                <a:extLst>
                  <a:ext uri="{FF2B5EF4-FFF2-40B4-BE49-F238E27FC236}">
                    <a16:creationId xmlns:a16="http://schemas.microsoft.com/office/drawing/2014/main" id="{F5A018FE-E891-4BDA-5213-07986D39E173}"/>
                  </a:ext>
                </a:extLst>
              </p:cNvPr>
              <p:cNvSpPr/>
              <p:nvPr/>
            </p:nvSpPr>
            <p:spPr>
              <a:xfrm>
                <a:off x="4752356"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7" name="Freeform 698">
                <a:extLst>
                  <a:ext uri="{FF2B5EF4-FFF2-40B4-BE49-F238E27FC236}">
                    <a16:creationId xmlns:a16="http://schemas.microsoft.com/office/drawing/2014/main" id="{79E6708F-1FD1-B7A8-0FC0-0C10E918F90E}"/>
                  </a:ext>
                </a:extLst>
              </p:cNvPr>
              <p:cNvSpPr/>
              <p:nvPr/>
            </p:nvSpPr>
            <p:spPr>
              <a:xfrm>
                <a:off x="4763112"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9" name="Freeform 700">
                <a:extLst>
                  <a:ext uri="{FF2B5EF4-FFF2-40B4-BE49-F238E27FC236}">
                    <a16:creationId xmlns:a16="http://schemas.microsoft.com/office/drawing/2014/main" id="{F7B8AF84-B260-F712-FBE2-EA50DD33E1AA}"/>
                  </a:ext>
                </a:extLst>
              </p:cNvPr>
              <p:cNvSpPr/>
              <p:nvPr/>
            </p:nvSpPr>
            <p:spPr>
              <a:xfrm>
                <a:off x="4781920"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1" name="Freeform 702">
                <a:extLst>
                  <a:ext uri="{FF2B5EF4-FFF2-40B4-BE49-F238E27FC236}">
                    <a16:creationId xmlns:a16="http://schemas.microsoft.com/office/drawing/2014/main" id="{BBB72CD3-2F9D-BE39-EC0B-CC3E61ACCC65}"/>
                  </a:ext>
                </a:extLst>
              </p:cNvPr>
              <p:cNvSpPr/>
              <p:nvPr/>
            </p:nvSpPr>
            <p:spPr>
              <a:xfrm>
                <a:off x="4787261"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nvGrpSpPr>
              <p:cNvPr id="4" name="Group 3">
                <a:extLst>
                  <a:ext uri="{FF2B5EF4-FFF2-40B4-BE49-F238E27FC236}">
                    <a16:creationId xmlns:a16="http://schemas.microsoft.com/office/drawing/2014/main" id="{43904192-DB13-8C24-C836-6DF46EEB1DAD}"/>
                  </a:ext>
                </a:extLst>
              </p:cNvPr>
              <p:cNvGrpSpPr/>
              <p:nvPr/>
            </p:nvGrpSpPr>
            <p:grpSpPr>
              <a:xfrm>
                <a:off x="2907629" y="3336465"/>
                <a:ext cx="2503176" cy="240002"/>
                <a:chOff x="2907629" y="3336465"/>
                <a:chExt cx="2503176" cy="240002"/>
              </a:xfrm>
            </p:grpSpPr>
            <p:sp>
              <p:nvSpPr>
                <p:cNvPr id="1123" name="Freeform 504">
                  <a:extLst>
                    <a:ext uri="{FF2B5EF4-FFF2-40B4-BE49-F238E27FC236}">
                      <a16:creationId xmlns:a16="http://schemas.microsoft.com/office/drawing/2014/main" id="{A8CB15CD-2CA3-6AE9-FDA5-C37DA2DF983B}"/>
                    </a:ext>
                  </a:extLst>
                </p:cNvPr>
                <p:cNvSpPr/>
                <p:nvPr/>
              </p:nvSpPr>
              <p:spPr>
                <a:xfrm>
                  <a:off x="5391121" y="3533809"/>
                  <a:ext cx="292" cy="1390"/>
                </a:xfrm>
                <a:custGeom>
                  <a:avLst/>
                  <a:gdLst>
                    <a:gd name="connsiteX0" fmla="*/ 290 w 289"/>
                    <a:gd name="connsiteY0" fmla="*/ 0 h 1376"/>
                    <a:gd name="connsiteX1" fmla="*/ 0 w 289"/>
                    <a:gd name="connsiteY1" fmla="*/ 1376 h 1376"/>
                  </a:gdLst>
                  <a:ahLst/>
                  <a:cxnLst>
                    <a:cxn ang="0">
                      <a:pos x="connsiteX0" y="connsiteY0"/>
                    </a:cxn>
                    <a:cxn ang="0">
                      <a:pos x="connsiteX1" y="connsiteY1"/>
                    </a:cxn>
                  </a:cxnLst>
                  <a:rect l="l" t="t" r="r" b="b"/>
                  <a:pathLst>
                    <a:path w="289" h="1376">
                      <a:moveTo>
                        <a:pt x="290" y="0"/>
                      </a:moveTo>
                      <a:lnTo>
                        <a:pt x="0" y="1376"/>
                      </a:lnTo>
                    </a:path>
                  </a:pathLst>
                </a:custGeom>
                <a:ln w="12700" cap="flat">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4" name="Freeform 635">
                  <a:extLst>
                    <a:ext uri="{FF2B5EF4-FFF2-40B4-BE49-F238E27FC236}">
                      <a16:creationId xmlns:a16="http://schemas.microsoft.com/office/drawing/2014/main" id="{88F6AEEA-CD63-F2DC-59ED-BFD2F099AD74}"/>
                    </a:ext>
                  </a:extLst>
                </p:cNvPr>
                <p:cNvSpPr/>
                <p:nvPr/>
              </p:nvSpPr>
              <p:spPr>
                <a:xfrm>
                  <a:off x="2907629" y="3377734"/>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5" name="Freeform 636">
                  <a:extLst>
                    <a:ext uri="{FF2B5EF4-FFF2-40B4-BE49-F238E27FC236}">
                      <a16:creationId xmlns:a16="http://schemas.microsoft.com/office/drawing/2014/main" id="{DC2F7F89-0265-444F-C73F-2F1CDD5FEB4C}"/>
                    </a:ext>
                  </a:extLst>
                </p:cNvPr>
                <p:cNvSpPr/>
                <p:nvPr/>
              </p:nvSpPr>
              <p:spPr>
                <a:xfrm>
                  <a:off x="2927313" y="3336465"/>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6" name="Freeform 637">
                  <a:extLst>
                    <a:ext uri="{FF2B5EF4-FFF2-40B4-BE49-F238E27FC236}">
                      <a16:creationId xmlns:a16="http://schemas.microsoft.com/office/drawing/2014/main" id="{FACBAD67-6C34-A7B7-0F5F-712B0D0C6702}"/>
                    </a:ext>
                  </a:extLst>
                </p:cNvPr>
                <p:cNvSpPr/>
                <p:nvPr/>
              </p:nvSpPr>
              <p:spPr>
                <a:xfrm>
                  <a:off x="2910336" y="3377734"/>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7" name="Freeform 638">
                  <a:extLst>
                    <a:ext uri="{FF2B5EF4-FFF2-40B4-BE49-F238E27FC236}">
                      <a16:creationId xmlns:a16="http://schemas.microsoft.com/office/drawing/2014/main" id="{88D0B43A-DCC1-A059-8DD2-63A227F7F256}"/>
                    </a:ext>
                  </a:extLst>
                </p:cNvPr>
                <p:cNvSpPr/>
                <p:nvPr/>
              </p:nvSpPr>
              <p:spPr>
                <a:xfrm>
                  <a:off x="2930021" y="3336465"/>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8" name="Freeform 639">
                  <a:extLst>
                    <a:ext uri="{FF2B5EF4-FFF2-40B4-BE49-F238E27FC236}">
                      <a16:creationId xmlns:a16="http://schemas.microsoft.com/office/drawing/2014/main" id="{12C5E678-D82F-5932-8C35-7858F32B9B9D}"/>
                    </a:ext>
                  </a:extLst>
                </p:cNvPr>
                <p:cNvSpPr/>
                <p:nvPr/>
              </p:nvSpPr>
              <p:spPr>
                <a:xfrm>
                  <a:off x="3012273" y="3377734"/>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59" name="Freeform 640">
                  <a:extLst>
                    <a:ext uri="{FF2B5EF4-FFF2-40B4-BE49-F238E27FC236}">
                      <a16:creationId xmlns:a16="http://schemas.microsoft.com/office/drawing/2014/main" id="{ECD214C3-BF76-CFB8-7B42-51E6154C635B}"/>
                    </a:ext>
                  </a:extLst>
                </p:cNvPr>
                <p:cNvSpPr/>
                <p:nvPr/>
              </p:nvSpPr>
              <p:spPr>
                <a:xfrm>
                  <a:off x="3032031" y="3336465"/>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0" name="Freeform 641">
                  <a:extLst>
                    <a:ext uri="{FF2B5EF4-FFF2-40B4-BE49-F238E27FC236}">
                      <a16:creationId xmlns:a16="http://schemas.microsoft.com/office/drawing/2014/main" id="{963A9833-A46A-D0E5-64F2-02C288445A6F}"/>
                    </a:ext>
                  </a:extLst>
                </p:cNvPr>
                <p:cNvSpPr/>
                <p:nvPr/>
              </p:nvSpPr>
              <p:spPr>
                <a:xfrm>
                  <a:off x="3063277" y="3413661"/>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1" name="Freeform 642">
                  <a:extLst>
                    <a:ext uri="{FF2B5EF4-FFF2-40B4-BE49-F238E27FC236}">
                      <a16:creationId xmlns:a16="http://schemas.microsoft.com/office/drawing/2014/main" id="{240CB79F-9219-0050-EA00-2822FFB83DB1}"/>
                    </a:ext>
                  </a:extLst>
                </p:cNvPr>
                <p:cNvSpPr/>
                <p:nvPr/>
              </p:nvSpPr>
              <p:spPr>
                <a:xfrm>
                  <a:off x="3083035"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2" name="Freeform 643">
                  <a:extLst>
                    <a:ext uri="{FF2B5EF4-FFF2-40B4-BE49-F238E27FC236}">
                      <a16:creationId xmlns:a16="http://schemas.microsoft.com/office/drawing/2014/main" id="{1B5F3A35-6DE6-D6D9-2217-862364C0116F}"/>
                    </a:ext>
                  </a:extLst>
                </p:cNvPr>
                <p:cNvSpPr/>
                <p:nvPr/>
              </p:nvSpPr>
              <p:spPr>
                <a:xfrm>
                  <a:off x="3151895"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3" name="Freeform 644">
                  <a:extLst>
                    <a:ext uri="{FF2B5EF4-FFF2-40B4-BE49-F238E27FC236}">
                      <a16:creationId xmlns:a16="http://schemas.microsoft.com/office/drawing/2014/main" id="{BF5732C4-26DB-423A-F148-74A4A29CE10E}"/>
                    </a:ext>
                  </a:extLst>
                </p:cNvPr>
                <p:cNvSpPr/>
                <p:nvPr/>
              </p:nvSpPr>
              <p:spPr>
                <a:xfrm>
                  <a:off x="3171579"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4" name="Freeform 645">
                  <a:extLst>
                    <a:ext uri="{FF2B5EF4-FFF2-40B4-BE49-F238E27FC236}">
                      <a16:creationId xmlns:a16="http://schemas.microsoft.com/office/drawing/2014/main" id="{46F965ED-1C68-91E6-218C-889955BC2C71}"/>
                    </a:ext>
                  </a:extLst>
                </p:cNvPr>
                <p:cNvSpPr/>
                <p:nvPr/>
              </p:nvSpPr>
              <p:spPr>
                <a:xfrm>
                  <a:off x="3176044"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5" name="Freeform 646">
                  <a:extLst>
                    <a:ext uri="{FF2B5EF4-FFF2-40B4-BE49-F238E27FC236}">
                      <a16:creationId xmlns:a16="http://schemas.microsoft.com/office/drawing/2014/main" id="{2A7DCCA9-D733-8650-106E-9F9EF85F03C5}"/>
                    </a:ext>
                  </a:extLst>
                </p:cNvPr>
                <p:cNvSpPr/>
                <p:nvPr/>
              </p:nvSpPr>
              <p:spPr>
                <a:xfrm>
                  <a:off x="3195728"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6" name="Freeform 647">
                  <a:extLst>
                    <a:ext uri="{FF2B5EF4-FFF2-40B4-BE49-F238E27FC236}">
                      <a16:creationId xmlns:a16="http://schemas.microsoft.com/office/drawing/2014/main" id="{6E38D2C3-09D4-1A45-FF50-FE4F639F7818}"/>
                    </a:ext>
                  </a:extLst>
                </p:cNvPr>
                <p:cNvSpPr/>
                <p:nvPr/>
              </p:nvSpPr>
              <p:spPr>
                <a:xfrm>
                  <a:off x="3339741"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7" name="Freeform 648">
                  <a:extLst>
                    <a:ext uri="{FF2B5EF4-FFF2-40B4-BE49-F238E27FC236}">
                      <a16:creationId xmlns:a16="http://schemas.microsoft.com/office/drawing/2014/main" id="{11B4ADD2-4E0B-428A-C6DB-49C624BFCA66}"/>
                    </a:ext>
                  </a:extLst>
                </p:cNvPr>
                <p:cNvSpPr/>
                <p:nvPr/>
              </p:nvSpPr>
              <p:spPr>
                <a:xfrm>
                  <a:off x="3359426"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8" name="Freeform 649">
                  <a:extLst>
                    <a:ext uri="{FF2B5EF4-FFF2-40B4-BE49-F238E27FC236}">
                      <a16:creationId xmlns:a16="http://schemas.microsoft.com/office/drawing/2014/main" id="{BE75D8C5-B0F6-0779-198E-17079E3E9C62}"/>
                    </a:ext>
                  </a:extLst>
                </p:cNvPr>
                <p:cNvSpPr/>
                <p:nvPr/>
              </p:nvSpPr>
              <p:spPr>
                <a:xfrm>
                  <a:off x="3355840"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69" name="Freeform 650">
                  <a:extLst>
                    <a:ext uri="{FF2B5EF4-FFF2-40B4-BE49-F238E27FC236}">
                      <a16:creationId xmlns:a16="http://schemas.microsoft.com/office/drawing/2014/main" id="{F523863D-4470-1BA4-C6F6-C03BB1F12715}"/>
                    </a:ext>
                  </a:extLst>
                </p:cNvPr>
                <p:cNvSpPr/>
                <p:nvPr/>
              </p:nvSpPr>
              <p:spPr>
                <a:xfrm>
                  <a:off x="3375524"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0" name="Freeform 651">
                  <a:extLst>
                    <a:ext uri="{FF2B5EF4-FFF2-40B4-BE49-F238E27FC236}">
                      <a16:creationId xmlns:a16="http://schemas.microsoft.com/office/drawing/2014/main" id="{9BA89660-B021-904E-5080-8F2E7E2232B2}"/>
                    </a:ext>
                  </a:extLst>
                </p:cNvPr>
                <p:cNvSpPr/>
                <p:nvPr/>
              </p:nvSpPr>
              <p:spPr>
                <a:xfrm>
                  <a:off x="3374647"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1" name="Freeform 652">
                  <a:extLst>
                    <a:ext uri="{FF2B5EF4-FFF2-40B4-BE49-F238E27FC236}">
                      <a16:creationId xmlns:a16="http://schemas.microsoft.com/office/drawing/2014/main" id="{B3507268-5DC9-7DF5-05F8-0F040CB5E259}"/>
                    </a:ext>
                  </a:extLst>
                </p:cNvPr>
                <p:cNvSpPr/>
                <p:nvPr/>
              </p:nvSpPr>
              <p:spPr>
                <a:xfrm>
                  <a:off x="3394332"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2" name="Freeform 653">
                  <a:extLst>
                    <a:ext uri="{FF2B5EF4-FFF2-40B4-BE49-F238E27FC236}">
                      <a16:creationId xmlns:a16="http://schemas.microsoft.com/office/drawing/2014/main" id="{B2F5BC20-667F-2E6E-97CB-6E4430AFBC53}"/>
                    </a:ext>
                  </a:extLst>
                </p:cNvPr>
                <p:cNvSpPr/>
                <p:nvPr/>
              </p:nvSpPr>
              <p:spPr>
                <a:xfrm>
                  <a:off x="3412187"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3" name="Freeform 654">
                  <a:extLst>
                    <a:ext uri="{FF2B5EF4-FFF2-40B4-BE49-F238E27FC236}">
                      <a16:creationId xmlns:a16="http://schemas.microsoft.com/office/drawing/2014/main" id="{8AED6526-C772-822C-7B6C-459A4A8E7BCA}"/>
                    </a:ext>
                  </a:extLst>
                </p:cNvPr>
                <p:cNvSpPr/>
                <p:nvPr/>
              </p:nvSpPr>
              <p:spPr>
                <a:xfrm>
                  <a:off x="3431871"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4" name="Freeform 655">
                  <a:extLst>
                    <a:ext uri="{FF2B5EF4-FFF2-40B4-BE49-F238E27FC236}">
                      <a16:creationId xmlns:a16="http://schemas.microsoft.com/office/drawing/2014/main" id="{277C5B4F-C403-BCBA-B873-6545F1D81643}"/>
                    </a:ext>
                  </a:extLst>
                </p:cNvPr>
                <p:cNvSpPr/>
                <p:nvPr/>
              </p:nvSpPr>
              <p:spPr>
                <a:xfrm>
                  <a:off x="3642987" y="3413661"/>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5" name="Freeform 656">
                  <a:extLst>
                    <a:ext uri="{FF2B5EF4-FFF2-40B4-BE49-F238E27FC236}">
                      <a16:creationId xmlns:a16="http://schemas.microsoft.com/office/drawing/2014/main" id="{9DB09F5A-7DA2-2B10-1452-15AF7CA65F9D}"/>
                    </a:ext>
                  </a:extLst>
                </p:cNvPr>
                <p:cNvSpPr/>
                <p:nvPr/>
              </p:nvSpPr>
              <p:spPr>
                <a:xfrm>
                  <a:off x="3662745"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6" name="Freeform 657">
                  <a:extLst>
                    <a:ext uri="{FF2B5EF4-FFF2-40B4-BE49-F238E27FC236}">
                      <a16:creationId xmlns:a16="http://schemas.microsoft.com/office/drawing/2014/main" id="{374C9373-B1B0-AE0D-E51E-5D05CEDDC781}"/>
                    </a:ext>
                  </a:extLst>
                </p:cNvPr>
                <p:cNvSpPr/>
                <p:nvPr/>
              </p:nvSpPr>
              <p:spPr>
                <a:xfrm>
                  <a:off x="3661795"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7" name="Freeform 658">
                  <a:extLst>
                    <a:ext uri="{FF2B5EF4-FFF2-40B4-BE49-F238E27FC236}">
                      <a16:creationId xmlns:a16="http://schemas.microsoft.com/office/drawing/2014/main" id="{1D8F16A3-AD14-79DD-6889-38C4630532D4}"/>
                    </a:ext>
                  </a:extLst>
                </p:cNvPr>
                <p:cNvSpPr/>
                <p:nvPr/>
              </p:nvSpPr>
              <p:spPr>
                <a:xfrm>
                  <a:off x="3681479"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8" name="Freeform 659">
                  <a:extLst>
                    <a:ext uri="{FF2B5EF4-FFF2-40B4-BE49-F238E27FC236}">
                      <a16:creationId xmlns:a16="http://schemas.microsoft.com/office/drawing/2014/main" id="{E8CB22E1-3F96-0CC1-F3A5-43D4915D3589}"/>
                    </a:ext>
                  </a:extLst>
                </p:cNvPr>
                <p:cNvSpPr/>
                <p:nvPr/>
              </p:nvSpPr>
              <p:spPr>
                <a:xfrm>
                  <a:off x="3669844"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79" name="Freeform 660">
                  <a:extLst>
                    <a:ext uri="{FF2B5EF4-FFF2-40B4-BE49-F238E27FC236}">
                      <a16:creationId xmlns:a16="http://schemas.microsoft.com/office/drawing/2014/main" id="{23D4C71B-700D-0D69-9707-BD5ADE7A4DCA}"/>
                    </a:ext>
                  </a:extLst>
                </p:cNvPr>
                <p:cNvSpPr/>
                <p:nvPr/>
              </p:nvSpPr>
              <p:spPr>
                <a:xfrm>
                  <a:off x="3689528"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0" name="Freeform 661">
                  <a:extLst>
                    <a:ext uri="{FF2B5EF4-FFF2-40B4-BE49-F238E27FC236}">
                      <a16:creationId xmlns:a16="http://schemas.microsoft.com/office/drawing/2014/main" id="{6AC7D7F5-524D-D923-7B67-06B0D3896C22}"/>
                    </a:ext>
                  </a:extLst>
                </p:cNvPr>
                <p:cNvSpPr/>
                <p:nvPr/>
              </p:nvSpPr>
              <p:spPr>
                <a:xfrm>
                  <a:off x="3712799"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1" name="Freeform 662">
                  <a:extLst>
                    <a:ext uri="{FF2B5EF4-FFF2-40B4-BE49-F238E27FC236}">
                      <a16:creationId xmlns:a16="http://schemas.microsoft.com/office/drawing/2014/main" id="{7EA0A496-97F8-3B61-60EF-A2CBEF0220A3}"/>
                    </a:ext>
                  </a:extLst>
                </p:cNvPr>
                <p:cNvSpPr/>
                <p:nvPr/>
              </p:nvSpPr>
              <p:spPr>
                <a:xfrm>
                  <a:off x="3732484"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2" name="Freeform 663">
                  <a:extLst>
                    <a:ext uri="{FF2B5EF4-FFF2-40B4-BE49-F238E27FC236}">
                      <a16:creationId xmlns:a16="http://schemas.microsoft.com/office/drawing/2014/main" id="{30CF0640-A095-8EDA-ECCE-EFA5D53E20C7}"/>
                    </a:ext>
                  </a:extLst>
                </p:cNvPr>
                <p:cNvSpPr/>
                <p:nvPr/>
              </p:nvSpPr>
              <p:spPr>
                <a:xfrm>
                  <a:off x="3761096"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3" name="Freeform 664">
                  <a:extLst>
                    <a:ext uri="{FF2B5EF4-FFF2-40B4-BE49-F238E27FC236}">
                      <a16:creationId xmlns:a16="http://schemas.microsoft.com/office/drawing/2014/main" id="{A11F40DF-B28D-62FA-E9BE-ABA837DB2796}"/>
                    </a:ext>
                  </a:extLst>
                </p:cNvPr>
                <p:cNvSpPr/>
                <p:nvPr/>
              </p:nvSpPr>
              <p:spPr>
                <a:xfrm>
                  <a:off x="3780780"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4" name="Freeform 665">
                  <a:extLst>
                    <a:ext uri="{FF2B5EF4-FFF2-40B4-BE49-F238E27FC236}">
                      <a16:creationId xmlns:a16="http://schemas.microsoft.com/office/drawing/2014/main" id="{F8D03838-5FB6-257F-BDB5-07D31A064F6C}"/>
                    </a:ext>
                  </a:extLst>
                </p:cNvPr>
                <p:cNvSpPr/>
                <p:nvPr/>
              </p:nvSpPr>
              <p:spPr>
                <a:xfrm>
                  <a:off x="3903353"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5" name="Freeform 666">
                  <a:extLst>
                    <a:ext uri="{FF2B5EF4-FFF2-40B4-BE49-F238E27FC236}">
                      <a16:creationId xmlns:a16="http://schemas.microsoft.com/office/drawing/2014/main" id="{65567039-E18E-6F1E-9E97-7AD78DAB6874}"/>
                    </a:ext>
                  </a:extLst>
                </p:cNvPr>
                <p:cNvSpPr/>
                <p:nvPr/>
              </p:nvSpPr>
              <p:spPr>
                <a:xfrm>
                  <a:off x="3923038"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6" name="Freeform 667">
                  <a:extLst>
                    <a:ext uri="{FF2B5EF4-FFF2-40B4-BE49-F238E27FC236}">
                      <a16:creationId xmlns:a16="http://schemas.microsoft.com/office/drawing/2014/main" id="{D83728CA-A872-4AC2-CCCF-B76E22104690}"/>
                    </a:ext>
                  </a:extLst>
                </p:cNvPr>
                <p:cNvSpPr/>
                <p:nvPr/>
              </p:nvSpPr>
              <p:spPr>
                <a:xfrm>
                  <a:off x="4018754"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7" name="Freeform 668">
                  <a:extLst>
                    <a:ext uri="{FF2B5EF4-FFF2-40B4-BE49-F238E27FC236}">
                      <a16:creationId xmlns:a16="http://schemas.microsoft.com/office/drawing/2014/main" id="{DD7F590E-F7D1-B48A-E469-05C75D2D1C2E}"/>
                    </a:ext>
                  </a:extLst>
                </p:cNvPr>
                <p:cNvSpPr/>
                <p:nvPr/>
              </p:nvSpPr>
              <p:spPr>
                <a:xfrm>
                  <a:off x="4038438"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8" name="Freeform 669">
                  <a:extLst>
                    <a:ext uri="{FF2B5EF4-FFF2-40B4-BE49-F238E27FC236}">
                      <a16:creationId xmlns:a16="http://schemas.microsoft.com/office/drawing/2014/main" id="{0424268C-9990-2F5C-A4F0-6B30A7BD9F14}"/>
                    </a:ext>
                  </a:extLst>
                </p:cNvPr>
                <p:cNvSpPr/>
                <p:nvPr/>
              </p:nvSpPr>
              <p:spPr>
                <a:xfrm>
                  <a:off x="4040194" y="3413661"/>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89" name="Freeform 670">
                  <a:extLst>
                    <a:ext uri="{FF2B5EF4-FFF2-40B4-BE49-F238E27FC236}">
                      <a16:creationId xmlns:a16="http://schemas.microsoft.com/office/drawing/2014/main" id="{25E6E9AB-3D0D-F46B-BC64-580F298EED15}"/>
                    </a:ext>
                  </a:extLst>
                </p:cNvPr>
                <p:cNvSpPr/>
                <p:nvPr/>
              </p:nvSpPr>
              <p:spPr>
                <a:xfrm>
                  <a:off x="4059952"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0" name="Freeform 671">
                  <a:extLst>
                    <a:ext uri="{FF2B5EF4-FFF2-40B4-BE49-F238E27FC236}">
                      <a16:creationId xmlns:a16="http://schemas.microsoft.com/office/drawing/2014/main" id="{4D4C6EEA-CC2C-0374-54F2-FE715DF59E68}"/>
                    </a:ext>
                  </a:extLst>
                </p:cNvPr>
                <p:cNvSpPr/>
                <p:nvPr/>
              </p:nvSpPr>
              <p:spPr>
                <a:xfrm>
                  <a:off x="4067050"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1" name="Freeform 672">
                  <a:extLst>
                    <a:ext uri="{FF2B5EF4-FFF2-40B4-BE49-F238E27FC236}">
                      <a16:creationId xmlns:a16="http://schemas.microsoft.com/office/drawing/2014/main" id="{8B007793-FDD9-90C5-F3EA-995E281EAB6D}"/>
                    </a:ext>
                  </a:extLst>
                </p:cNvPr>
                <p:cNvSpPr/>
                <p:nvPr/>
              </p:nvSpPr>
              <p:spPr>
                <a:xfrm>
                  <a:off x="4086735"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2" name="Freeform 673">
                  <a:extLst>
                    <a:ext uri="{FF2B5EF4-FFF2-40B4-BE49-F238E27FC236}">
                      <a16:creationId xmlns:a16="http://schemas.microsoft.com/office/drawing/2014/main" id="{AB505A36-51C3-2C44-FA3F-C470EB7DC3C0}"/>
                    </a:ext>
                  </a:extLst>
                </p:cNvPr>
                <p:cNvSpPr/>
                <p:nvPr/>
              </p:nvSpPr>
              <p:spPr>
                <a:xfrm>
                  <a:off x="4072466"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3" name="Freeform 674">
                  <a:extLst>
                    <a:ext uri="{FF2B5EF4-FFF2-40B4-BE49-F238E27FC236}">
                      <a16:creationId xmlns:a16="http://schemas.microsoft.com/office/drawing/2014/main" id="{08BE46F2-DC39-FC37-C478-204AAFA81839}"/>
                    </a:ext>
                  </a:extLst>
                </p:cNvPr>
                <p:cNvSpPr/>
                <p:nvPr/>
              </p:nvSpPr>
              <p:spPr>
                <a:xfrm>
                  <a:off x="4092150"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4" name="Freeform 675">
                  <a:extLst>
                    <a:ext uri="{FF2B5EF4-FFF2-40B4-BE49-F238E27FC236}">
                      <a16:creationId xmlns:a16="http://schemas.microsoft.com/office/drawing/2014/main" id="{3CE4635B-94CC-5879-2491-C1B04E779527}"/>
                    </a:ext>
                  </a:extLst>
                </p:cNvPr>
                <p:cNvSpPr/>
                <p:nvPr/>
              </p:nvSpPr>
              <p:spPr>
                <a:xfrm>
                  <a:off x="4134153" y="3413661"/>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5" name="Freeform 676">
                  <a:extLst>
                    <a:ext uri="{FF2B5EF4-FFF2-40B4-BE49-F238E27FC236}">
                      <a16:creationId xmlns:a16="http://schemas.microsoft.com/office/drawing/2014/main" id="{781FF3AE-F879-C50B-6A6D-4D17DDC97F65}"/>
                    </a:ext>
                  </a:extLst>
                </p:cNvPr>
                <p:cNvSpPr/>
                <p:nvPr/>
              </p:nvSpPr>
              <p:spPr>
                <a:xfrm>
                  <a:off x="4153839"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6" name="Freeform 677">
                  <a:extLst>
                    <a:ext uri="{FF2B5EF4-FFF2-40B4-BE49-F238E27FC236}">
                      <a16:creationId xmlns:a16="http://schemas.microsoft.com/office/drawing/2014/main" id="{5CE6CBDD-36A0-62B4-39B6-67118E75742A}"/>
                    </a:ext>
                  </a:extLst>
                </p:cNvPr>
                <p:cNvSpPr/>
                <p:nvPr/>
              </p:nvSpPr>
              <p:spPr>
                <a:xfrm>
                  <a:off x="4144911"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7" name="Freeform 678">
                  <a:extLst>
                    <a:ext uri="{FF2B5EF4-FFF2-40B4-BE49-F238E27FC236}">
                      <a16:creationId xmlns:a16="http://schemas.microsoft.com/office/drawing/2014/main" id="{6E837DCA-4A17-0FAB-589C-49382744FE7E}"/>
                    </a:ext>
                  </a:extLst>
                </p:cNvPr>
                <p:cNvSpPr/>
                <p:nvPr/>
              </p:nvSpPr>
              <p:spPr>
                <a:xfrm>
                  <a:off x="4164596"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8" name="Freeform 679">
                  <a:extLst>
                    <a:ext uri="{FF2B5EF4-FFF2-40B4-BE49-F238E27FC236}">
                      <a16:creationId xmlns:a16="http://schemas.microsoft.com/office/drawing/2014/main" id="{CF87EA71-EB36-B7B6-C0BD-0B2860908E37}"/>
                    </a:ext>
                  </a:extLst>
                </p:cNvPr>
                <p:cNvSpPr/>
                <p:nvPr/>
              </p:nvSpPr>
              <p:spPr>
                <a:xfrm>
                  <a:off x="4209307"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299" name="Freeform 680">
                  <a:extLst>
                    <a:ext uri="{FF2B5EF4-FFF2-40B4-BE49-F238E27FC236}">
                      <a16:creationId xmlns:a16="http://schemas.microsoft.com/office/drawing/2014/main" id="{2E811485-828A-8895-6BC9-C83D7645B72A}"/>
                    </a:ext>
                  </a:extLst>
                </p:cNvPr>
                <p:cNvSpPr/>
                <p:nvPr/>
              </p:nvSpPr>
              <p:spPr>
                <a:xfrm>
                  <a:off x="4228991"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0" name="Freeform 681">
                  <a:extLst>
                    <a:ext uri="{FF2B5EF4-FFF2-40B4-BE49-F238E27FC236}">
                      <a16:creationId xmlns:a16="http://schemas.microsoft.com/office/drawing/2014/main" id="{E95142FD-D8BB-CAE2-76E3-E93227E74BC4}"/>
                    </a:ext>
                  </a:extLst>
                </p:cNvPr>
                <p:cNvSpPr/>
                <p:nvPr/>
              </p:nvSpPr>
              <p:spPr>
                <a:xfrm>
                  <a:off x="4225406"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1" name="Freeform 682">
                  <a:extLst>
                    <a:ext uri="{FF2B5EF4-FFF2-40B4-BE49-F238E27FC236}">
                      <a16:creationId xmlns:a16="http://schemas.microsoft.com/office/drawing/2014/main" id="{9DF07E69-BA64-AF9B-0C93-F5AAABCC3053}"/>
                    </a:ext>
                  </a:extLst>
                </p:cNvPr>
                <p:cNvSpPr/>
                <p:nvPr/>
              </p:nvSpPr>
              <p:spPr>
                <a:xfrm>
                  <a:off x="4245091"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2" name="Freeform 683">
                  <a:extLst>
                    <a:ext uri="{FF2B5EF4-FFF2-40B4-BE49-F238E27FC236}">
                      <a16:creationId xmlns:a16="http://schemas.microsoft.com/office/drawing/2014/main" id="{586AF5E3-B707-9FA4-0A7F-B10D5C773996}"/>
                    </a:ext>
                  </a:extLst>
                </p:cNvPr>
                <p:cNvSpPr/>
                <p:nvPr/>
              </p:nvSpPr>
              <p:spPr>
                <a:xfrm>
                  <a:off x="4244212"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3" name="Freeform 684">
                  <a:extLst>
                    <a:ext uri="{FF2B5EF4-FFF2-40B4-BE49-F238E27FC236}">
                      <a16:creationId xmlns:a16="http://schemas.microsoft.com/office/drawing/2014/main" id="{652D98CC-2C3E-033F-BA49-A483016BE49A}"/>
                    </a:ext>
                  </a:extLst>
                </p:cNvPr>
                <p:cNvSpPr/>
                <p:nvPr/>
              </p:nvSpPr>
              <p:spPr>
                <a:xfrm>
                  <a:off x="4263897" y="3372319"/>
                  <a:ext cx="7317" cy="82684"/>
                </a:xfrm>
                <a:custGeom>
                  <a:avLst/>
                  <a:gdLst>
                    <a:gd name="connsiteX0" fmla="*/ 0 w 7244"/>
                    <a:gd name="connsiteY0" fmla="*/ 0 h 81860"/>
                    <a:gd name="connsiteX1" fmla="*/ 0 w 7244"/>
                    <a:gd name="connsiteY1" fmla="*/ 81860 h 81860"/>
                  </a:gdLst>
                  <a:ahLst/>
                  <a:cxnLst>
                    <a:cxn ang="0">
                      <a:pos x="connsiteX0" y="connsiteY0"/>
                    </a:cxn>
                    <a:cxn ang="0">
                      <a:pos x="connsiteX1" y="connsiteY1"/>
                    </a:cxn>
                  </a:cxnLst>
                  <a:rect l="l" t="t" r="r" b="b"/>
                  <a:pathLst>
                    <a:path w="7244" h="81860">
                      <a:moveTo>
                        <a:pt x="0" y="0"/>
                      </a:moveTo>
                      <a:lnTo>
                        <a:pt x="0" y="8186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6" name="Freeform 687">
                  <a:extLst>
                    <a:ext uri="{FF2B5EF4-FFF2-40B4-BE49-F238E27FC236}">
                      <a16:creationId xmlns:a16="http://schemas.microsoft.com/office/drawing/2014/main" id="{0CE5279B-6F49-CCDE-66A9-1E901E5778A8}"/>
                    </a:ext>
                  </a:extLst>
                </p:cNvPr>
                <p:cNvSpPr/>
                <p:nvPr/>
              </p:nvSpPr>
              <p:spPr>
                <a:xfrm>
                  <a:off x="4356906" y="3413661"/>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08" name="Freeform 689">
                  <a:extLst>
                    <a:ext uri="{FF2B5EF4-FFF2-40B4-BE49-F238E27FC236}">
                      <a16:creationId xmlns:a16="http://schemas.microsoft.com/office/drawing/2014/main" id="{7983CE09-CAA9-2D74-7E28-D5F57273B57E}"/>
                    </a:ext>
                  </a:extLst>
                </p:cNvPr>
                <p:cNvSpPr/>
                <p:nvPr/>
              </p:nvSpPr>
              <p:spPr>
                <a:xfrm>
                  <a:off x="4611855"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0" name="Freeform 691">
                  <a:extLst>
                    <a:ext uri="{FF2B5EF4-FFF2-40B4-BE49-F238E27FC236}">
                      <a16:creationId xmlns:a16="http://schemas.microsoft.com/office/drawing/2014/main" id="{359A8958-9874-BB1D-AD72-12B57DBE3D8E}"/>
                    </a:ext>
                  </a:extLst>
                </p:cNvPr>
                <p:cNvSpPr/>
                <p:nvPr/>
              </p:nvSpPr>
              <p:spPr>
                <a:xfrm>
                  <a:off x="4619978"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2" name="Freeform 693">
                  <a:extLst>
                    <a:ext uri="{FF2B5EF4-FFF2-40B4-BE49-F238E27FC236}">
                      <a16:creationId xmlns:a16="http://schemas.microsoft.com/office/drawing/2014/main" id="{FD489E75-5C70-40B7-4E7B-AF0B14C78BEA}"/>
                    </a:ext>
                  </a:extLst>
                </p:cNvPr>
                <p:cNvSpPr/>
                <p:nvPr/>
              </p:nvSpPr>
              <p:spPr>
                <a:xfrm>
                  <a:off x="4668276"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4" name="Freeform 695">
                  <a:extLst>
                    <a:ext uri="{FF2B5EF4-FFF2-40B4-BE49-F238E27FC236}">
                      <a16:creationId xmlns:a16="http://schemas.microsoft.com/office/drawing/2014/main" id="{B66BF0A0-7C48-3C73-BFEE-E376D677FC91}"/>
                    </a:ext>
                  </a:extLst>
                </p:cNvPr>
                <p:cNvSpPr/>
                <p:nvPr/>
              </p:nvSpPr>
              <p:spPr>
                <a:xfrm>
                  <a:off x="4732671"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6" name="Freeform 697">
                  <a:extLst>
                    <a:ext uri="{FF2B5EF4-FFF2-40B4-BE49-F238E27FC236}">
                      <a16:creationId xmlns:a16="http://schemas.microsoft.com/office/drawing/2014/main" id="{CEBCD38F-4477-C61E-9751-EE0545EAA9BF}"/>
                    </a:ext>
                  </a:extLst>
                </p:cNvPr>
                <p:cNvSpPr/>
                <p:nvPr/>
              </p:nvSpPr>
              <p:spPr>
                <a:xfrm>
                  <a:off x="4743428"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18" name="Freeform 699">
                  <a:extLst>
                    <a:ext uri="{FF2B5EF4-FFF2-40B4-BE49-F238E27FC236}">
                      <a16:creationId xmlns:a16="http://schemas.microsoft.com/office/drawing/2014/main" id="{FBCD5D28-E75E-7DDF-91D4-31911FA9AEB9}"/>
                    </a:ext>
                  </a:extLst>
                </p:cNvPr>
                <p:cNvSpPr/>
                <p:nvPr/>
              </p:nvSpPr>
              <p:spPr>
                <a:xfrm>
                  <a:off x="4762162" y="3413661"/>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0" name="Freeform 701">
                  <a:extLst>
                    <a:ext uri="{FF2B5EF4-FFF2-40B4-BE49-F238E27FC236}">
                      <a16:creationId xmlns:a16="http://schemas.microsoft.com/office/drawing/2014/main" id="{0092DBC9-E618-9AA2-587E-707D7A95B2D9}"/>
                    </a:ext>
                  </a:extLst>
                </p:cNvPr>
                <p:cNvSpPr/>
                <p:nvPr/>
              </p:nvSpPr>
              <p:spPr>
                <a:xfrm>
                  <a:off x="4767577" y="3413661"/>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2" name="Freeform 703">
                  <a:extLst>
                    <a:ext uri="{FF2B5EF4-FFF2-40B4-BE49-F238E27FC236}">
                      <a16:creationId xmlns:a16="http://schemas.microsoft.com/office/drawing/2014/main" id="{FB8F0F57-4A3B-C113-3BD3-1023848F82C5}"/>
                    </a:ext>
                  </a:extLst>
                </p:cNvPr>
                <p:cNvSpPr/>
                <p:nvPr/>
              </p:nvSpPr>
              <p:spPr>
                <a:xfrm>
                  <a:off x="4872221" y="3535126"/>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3" name="Freeform 704">
                  <a:extLst>
                    <a:ext uri="{FF2B5EF4-FFF2-40B4-BE49-F238E27FC236}">
                      <a16:creationId xmlns:a16="http://schemas.microsoft.com/office/drawing/2014/main" id="{055BC592-B7DF-F527-CE99-C6D586D3BE5D}"/>
                    </a:ext>
                  </a:extLst>
                </p:cNvPr>
                <p:cNvSpPr/>
                <p:nvPr/>
              </p:nvSpPr>
              <p:spPr>
                <a:xfrm>
                  <a:off x="4891905"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4" name="Freeform 705">
                  <a:extLst>
                    <a:ext uri="{FF2B5EF4-FFF2-40B4-BE49-F238E27FC236}">
                      <a16:creationId xmlns:a16="http://schemas.microsoft.com/office/drawing/2014/main" id="{BE644578-1449-924A-B7D2-98C9C29ABE14}"/>
                    </a:ext>
                  </a:extLst>
                </p:cNvPr>
                <p:cNvSpPr/>
                <p:nvPr/>
              </p:nvSpPr>
              <p:spPr>
                <a:xfrm>
                  <a:off x="4880270" y="3535126"/>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5" name="Freeform 706">
                  <a:extLst>
                    <a:ext uri="{FF2B5EF4-FFF2-40B4-BE49-F238E27FC236}">
                      <a16:creationId xmlns:a16="http://schemas.microsoft.com/office/drawing/2014/main" id="{A3620B85-753E-0C0B-E029-4DD2DD61FC78}"/>
                    </a:ext>
                  </a:extLst>
                </p:cNvPr>
                <p:cNvSpPr/>
                <p:nvPr/>
              </p:nvSpPr>
              <p:spPr>
                <a:xfrm>
                  <a:off x="4899954"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6" name="Freeform 707">
                  <a:extLst>
                    <a:ext uri="{FF2B5EF4-FFF2-40B4-BE49-F238E27FC236}">
                      <a16:creationId xmlns:a16="http://schemas.microsoft.com/office/drawing/2014/main" id="{DE3FCA43-0BC1-D3E4-210F-80761FA090E3}"/>
                    </a:ext>
                  </a:extLst>
                </p:cNvPr>
                <p:cNvSpPr/>
                <p:nvPr/>
              </p:nvSpPr>
              <p:spPr>
                <a:xfrm>
                  <a:off x="4925933" y="353512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7" name="Freeform 708">
                  <a:extLst>
                    <a:ext uri="{FF2B5EF4-FFF2-40B4-BE49-F238E27FC236}">
                      <a16:creationId xmlns:a16="http://schemas.microsoft.com/office/drawing/2014/main" id="{49FF2D20-3CB7-7F35-340A-426FF6E38D80}"/>
                    </a:ext>
                  </a:extLst>
                </p:cNvPr>
                <p:cNvSpPr/>
                <p:nvPr/>
              </p:nvSpPr>
              <p:spPr>
                <a:xfrm>
                  <a:off x="4945617"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8" name="Freeform 709">
                  <a:extLst>
                    <a:ext uri="{FF2B5EF4-FFF2-40B4-BE49-F238E27FC236}">
                      <a16:creationId xmlns:a16="http://schemas.microsoft.com/office/drawing/2014/main" id="{A4AA7E41-02DF-BE82-0EFA-9128C8F1080B}"/>
                    </a:ext>
                  </a:extLst>
                </p:cNvPr>
                <p:cNvSpPr/>
                <p:nvPr/>
              </p:nvSpPr>
              <p:spPr>
                <a:xfrm>
                  <a:off x="4931274" y="3535126"/>
                  <a:ext cx="39442" cy="7317"/>
                </a:xfrm>
                <a:custGeom>
                  <a:avLst/>
                  <a:gdLst>
                    <a:gd name="connsiteX0" fmla="*/ 0 w 39049"/>
                    <a:gd name="connsiteY0" fmla="*/ 0 h 7244"/>
                    <a:gd name="connsiteX1" fmla="*/ 39049 w 39049"/>
                    <a:gd name="connsiteY1" fmla="*/ 0 h 7244"/>
                  </a:gdLst>
                  <a:ahLst/>
                  <a:cxnLst>
                    <a:cxn ang="0">
                      <a:pos x="connsiteX0" y="connsiteY0"/>
                    </a:cxn>
                    <a:cxn ang="0">
                      <a:pos x="connsiteX1" y="connsiteY1"/>
                    </a:cxn>
                  </a:cxnLst>
                  <a:rect l="l" t="t" r="r" b="b"/>
                  <a:pathLst>
                    <a:path w="39049" h="7244">
                      <a:moveTo>
                        <a:pt x="0" y="0"/>
                      </a:moveTo>
                      <a:lnTo>
                        <a:pt x="39049"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29" name="Freeform 710">
                  <a:extLst>
                    <a:ext uri="{FF2B5EF4-FFF2-40B4-BE49-F238E27FC236}">
                      <a16:creationId xmlns:a16="http://schemas.microsoft.com/office/drawing/2014/main" id="{84284E44-7D5F-5783-EBC0-8716A20C1020}"/>
                    </a:ext>
                  </a:extLst>
                </p:cNvPr>
                <p:cNvSpPr/>
                <p:nvPr/>
              </p:nvSpPr>
              <p:spPr>
                <a:xfrm>
                  <a:off x="4950959"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0" name="Freeform 711">
                  <a:extLst>
                    <a:ext uri="{FF2B5EF4-FFF2-40B4-BE49-F238E27FC236}">
                      <a16:creationId xmlns:a16="http://schemas.microsoft.com/office/drawing/2014/main" id="{6D495CBB-E77B-4984-0946-224C92033FC7}"/>
                    </a:ext>
                  </a:extLst>
                </p:cNvPr>
                <p:cNvSpPr/>
                <p:nvPr/>
              </p:nvSpPr>
              <p:spPr>
                <a:xfrm>
                  <a:off x="4933982" y="353512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1" name="Freeform 712">
                  <a:extLst>
                    <a:ext uri="{FF2B5EF4-FFF2-40B4-BE49-F238E27FC236}">
                      <a16:creationId xmlns:a16="http://schemas.microsoft.com/office/drawing/2014/main" id="{0BD22978-0249-786C-58C5-0E0A43DF7895}"/>
                    </a:ext>
                  </a:extLst>
                </p:cNvPr>
                <p:cNvSpPr/>
                <p:nvPr/>
              </p:nvSpPr>
              <p:spPr>
                <a:xfrm>
                  <a:off x="4953666"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2" name="Freeform 713">
                  <a:extLst>
                    <a:ext uri="{FF2B5EF4-FFF2-40B4-BE49-F238E27FC236}">
                      <a16:creationId xmlns:a16="http://schemas.microsoft.com/office/drawing/2014/main" id="{850FC896-0C44-8D80-CC14-DFD2BF544873}"/>
                    </a:ext>
                  </a:extLst>
                </p:cNvPr>
                <p:cNvSpPr/>
                <p:nvPr/>
              </p:nvSpPr>
              <p:spPr>
                <a:xfrm>
                  <a:off x="4990328" y="353512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3" name="Freeform 714">
                  <a:extLst>
                    <a:ext uri="{FF2B5EF4-FFF2-40B4-BE49-F238E27FC236}">
                      <a16:creationId xmlns:a16="http://schemas.microsoft.com/office/drawing/2014/main" id="{B0F74712-5899-391D-7188-425AFBEFB163}"/>
                    </a:ext>
                  </a:extLst>
                </p:cNvPr>
                <p:cNvSpPr/>
                <p:nvPr/>
              </p:nvSpPr>
              <p:spPr>
                <a:xfrm>
                  <a:off x="5010014"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4" name="Freeform 715">
                  <a:extLst>
                    <a:ext uri="{FF2B5EF4-FFF2-40B4-BE49-F238E27FC236}">
                      <a16:creationId xmlns:a16="http://schemas.microsoft.com/office/drawing/2014/main" id="{13F6A4F4-AC6D-3A4F-123A-7E4382EAB528}"/>
                    </a:ext>
                  </a:extLst>
                </p:cNvPr>
                <p:cNvSpPr/>
                <p:nvPr/>
              </p:nvSpPr>
              <p:spPr>
                <a:xfrm>
                  <a:off x="5060066" y="3535126"/>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5" name="Freeform 716">
                  <a:extLst>
                    <a:ext uri="{FF2B5EF4-FFF2-40B4-BE49-F238E27FC236}">
                      <a16:creationId xmlns:a16="http://schemas.microsoft.com/office/drawing/2014/main" id="{6F82867F-90C3-1C02-BC3C-22E1BEF69CAB}"/>
                    </a:ext>
                  </a:extLst>
                </p:cNvPr>
                <p:cNvSpPr/>
                <p:nvPr/>
              </p:nvSpPr>
              <p:spPr>
                <a:xfrm>
                  <a:off x="5079824"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6" name="Freeform 717">
                  <a:extLst>
                    <a:ext uri="{FF2B5EF4-FFF2-40B4-BE49-F238E27FC236}">
                      <a16:creationId xmlns:a16="http://schemas.microsoft.com/office/drawing/2014/main" id="{A5AE6A5D-33CF-8314-39E8-D73D55F65972}"/>
                    </a:ext>
                  </a:extLst>
                </p:cNvPr>
                <p:cNvSpPr/>
                <p:nvPr/>
              </p:nvSpPr>
              <p:spPr>
                <a:xfrm>
                  <a:off x="5143269" y="3535126"/>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7" name="Freeform 718">
                  <a:extLst>
                    <a:ext uri="{FF2B5EF4-FFF2-40B4-BE49-F238E27FC236}">
                      <a16:creationId xmlns:a16="http://schemas.microsoft.com/office/drawing/2014/main" id="{D1143C84-C161-5A5C-82CB-AE851ED76A2B}"/>
                    </a:ext>
                  </a:extLst>
                </p:cNvPr>
                <p:cNvSpPr/>
                <p:nvPr/>
              </p:nvSpPr>
              <p:spPr>
                <a:xfrm>
                  <a:off x="5163027"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8" name="Freeform 719">
                  <a:extLst>
                    <a:ext uri="{FF2B5EF4-FFF2-40B4-BE49-F238E27FC236}">
                      <a16:creationId xmlns:a16="http://schemas.microsoft.com/office/drawing/2014/main" id="{97DA4FC7-2829-2E05-F134-C79694A0E471}"/>
                    </a:ext>
                  </a:extLst>
                </p:cNvPr>
                <p:cNvSpPr/>
                <p:nvPr/>
              </p:nvSpPr>
              <p:spPr>
                <a:xfrm>
                  <a:off x="5274841" y="353512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39" name="Freeform 720">
                  <a:extLst>
                    <a:ext uri="{FF2B5EF4-FFF2-40B4-BE49-F238E27FC236}">
                      <a16:creationId xmlns:a16="http://schemas.microsoft.com/office/drawing/2014/main" id="{0DF2FCA8-1E8E-F68E-B842-C49FC7AF75E1}"/>
                    </a:ext>
                  </a:extLst>
                </p:cNvPr>
                <p:cNvSpPr/>
                <p:nvPr/>
              </p:nvSpPr>
              <p:spPr>
                <a:xfrm>
                  <a:off x="5294527"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0" name="Freeform 721">
                  <a:extLst>
                    <a:ext uri="{FF2B5EF4-FFF2-40B4-BE49-F238E27FC236}">
                      <a16:creationId xmlns:a16="http://schemas.microsoft.com/office/drawing/2014/main" id="{E7601300-4E2D-6844-3535-618CEC32D794}"/>
                    </a:ext>
                  </a:extLst>
                </p:cNvPr>
                <p:cNvSpPr/>
                <p:nvPr/>
              </p:nvSpPr>
              <p:spPr>
                <a:xfrm>
                  <a:off x="5325773" y="3535126"/>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1" name="Freeform 722">
                  <a:extLst>
                    <a:ext uri="{FF2B5EF4-FFF2-40B4-BE49-F238E27FC236}">
                      <a16:creationId xmlns:a16="http://schemas.microsoft.com/office/drawing/2014/main" id="{103FE9F0-A38C-DC23-5217-E21300292086}"/>
                    </a:ext>
                  </a:extLst>
                </p:cNvPr>
                <p:cNvSpPr/>
                <p:nvPr/>
              </p:nvSpPr>
              <p:spPr>
                <a:xfrm>
                  <a:off x="5345531"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2" name="Freeform 723">
                  <a:extLst>
                    <a:ext uri="{FF2B5EF4-FFF2-40B4-BE49-F238E27FC236}">
                      <a16:creationId xmlns:a16="http://schemas.microsoft.com/office/drawing/2014/main" id="{A773A784-B08B-A9BE-B6A1-399ECCED11FA}"/>
                    </a:ext>
                  </a:extLst>
                </p:cNvPr>
                <p:cNvSpPr/>
                <p:nvPr/>
              </p:nvSpPr>
              <p:spPr>
                <a:xfrm>
                  <a:off x="5344579" y="3535126"/>
                  <a:ext cx="39442" cy="7317"/>
                </a:xfrm>
                <a:custGeom>
                  <a:avLst/>
                  <a:gdLst>
                    <a:gd name="connsiteX0" fmla="*/ 0 w 39049"/>
                    <a:gd name="connsiteY0" fmla="*/ 0 h 7244"/>
                    <a:gd name="connsiteX1" fmla="*/ 39050 w 39049"/>
                    <a:gd name="connsiteY1" fmla="*/ 0 h 7244"/>
                  </a:gdLst>
                  <a:ahLst/>
                  <a:cxnLst>
                    <a:cxn ang="0">
                      <a:pos x="connsiteX0" y="connsiteY0"/>
                    </a:cxn>
                    <a:cxn ang="0">
                      <a:pos x="connsiteX1" y="connsiteY1"/>
                    </a:cxn>
                  </a:cxnLst>
                  <a:rect l="l" t="t" r="r" b="b"/>
                  <a:pathLst>
                    <a:path w="39049" h="7244">
                      <a:moveTo>
                        <a:pt x="0" y="0"/>
                      </a:moveTo>
                      <a:lnTo>
                        <a:pt x="39050"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3" name="Freeform 724">
                  <a:extLst>
                    <a:ext uri="{FF2B5EF4-FFF2-40B4-BE49-F238E27FC236}">
                      <a16:creationId xmlns:a16="http://schemas.microsoft.com/office/drawing/2014/main" id="{112C8864-2B75-025B-7258-47E4AFCDE586}"/>
                    </a:ext>
                  </a:extLst>
                </p:cNvPr>
                <p:cNvSpPr/>
                <p:nvPr/>
              </p:nvSpPr>
              <p:spPr>
                <a:xfrm>
                  <a:off x="5364264"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4" name="Freeform 725">
                  <a:extLst>
                    <a:ext uri="{FF2B5EF4-FFF2-40B4-BE49-F238E27FC236}">
                      <a16:creationId xmlns:a16="http://schemas.microsoft.com/office/drawing/2014/main" id="{1ECDD81E-B8B3-D6B4-C09F-6A7715DEB826}"/>
                    </a:ext>
                  </a:extLst>
                </p:cNvPr>
                <p:cNvSpPr/>
                <p:nvPr/>
              </p:nvSpPr>
              <p:spPr>
                <a:xfrm>
                  <a:off x="5371436" y="3535126"/>
                  <a:ext cx="39369" cy="7317"/>
                </a:xfrm>
                <a:custGeom>
                  <a:avLst/>
                  <a:gdLst>
                    <a:gd name="connsiteX0" fmla="*/ 0 w 38977"/>
                    <a:gd name="connsiteY0" fmla="*/ 0 h 7244"/>
                    <a:gd name="connsiteX1" fmla="*/ 38977 w 38977"/>
                    <a:gd name="connsiteY1" fmla="*/ 0 h 7244"/>
                  </a:gdLst>
                  <a:ahLst/>
                  <a:cxnLst>
                    <a:cxn ang="0">
                      <a:pos x="connsiteX0" y="connsiteY0"/>
                    </a:cxn>
                    <a:cxn ang="0">
                      <a:pos x="connsiteX1" y="connsiteY1"/>
                    </a:cxn>
                  </a:cxnLst>
                  <a:rect l="l" t="t" r="r" b="b"/>
                  <a:pathLst>
                    <a:path w="38977" h="7244">
                      <a:moveTo>
                        <a:pt x="0" y="0"/>
                      </a:moveTo>
                      <a:lnTo>
                        <a:pt x="38977" y="0"/>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5" name="Freeform 726">
                  <a:extLst>
                    <a:ext uri="{FF2B5EF4-FFF2-40B4-BE49-F238E27FC236}">
                      <a16:creationId xmlns:a16="http://schemas.microsoft.com/office/drawing/2014/main" id="{F8677894-4C33-EB13-68EF-585D4C0D7AF5}"/>
                    </a:ext>
                  </a:extLst>
                </p:cNvPr>
                <p:cNvSpPr/>
                <p:nvPr/>
              </p:nvSpPr>
              <p:spPr>
                <a:xfrm>
                  <a:off x="5391121" y="3493857"/>
                  <a:ext cx="7317" cy="82610"/>
                </a:xfrm>
                <a:custGeom>
                  <a:avLst/>
                  <a:gdLst>
                    <a:gd name="connsiteX0" fmla="*/ 0 w 7244"/>
                    <a:gd name="connsiteY0" fmla="*/ 0 h 81787"/>
                    <a:gd name="connsiteX1" fmla="*/ 0 w 7244"/>
                    <a:gd name="connsiteY1" fmla="*/ 81788 h 81787"/>
                  </a:gdLst>
                  <a:ahLst/>
                  <a:cxnLst>
                    <a:cxn ang="0">
                      <a:pos x="connsiteX0" y="connsiteY0"/>
                    </a:cxn>
                    <a:cxn ang="0">
                      <a:pos x="connsiteX1" y="connsiteY1"/>
                    </a:cxn>
                  </a:cxnLst>
                  <a:rect l="l" t="t" r="r" b="b"/>
                  <a:pathLst>
                    <a:path w="7244" h="81787">
                      <a:moveTo>
                        <a:pt x="0" y="0"/>
                      </a:moveTo>
                      <a:lnTo>
                        <a:pt x="0" y="81788"/>
                      </a:lnTo>
                    </a:path>
                  </a:pathLst>
                </a:custGeom>
                <a:ln w="12700" cap="sq">
                  <a:solidFill>
                    <a:schemeClr val="accent3"/>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grpSp>
      </p:grpSp>
      <p:sp>
        <p:nvSpPr>
          <p:cNvPr id="1348" name="Freeform 343">
            <a:extLst>
              <a:ext uri="{FF2B5EF4-FFF2-40B4-BE49-F238E27FC236}">
                <a16:creationId xmlns:a16="http://schemas.microsoft.com/office/drawing/2014/main" id="{089F8B0B-9D8B-DD48-D30F-4D09A3FD52CA}"/>
              </a:ext>
            </a:extLst>
          </p:cNvPr>
          <p:cNvSpPr/>
          <p:nvPr/>
        </p:nvSpPr>
        <p:spPr>
          <a:xfrm flipH="1">
            <a:off x="6930984" y="2407222"/>
            <a:ext cx="0" cy="2453700"/>
          </a:xfrm>
          <a:custGeom>
            <a:avLst/>
            <a:gdLst>
              <a:gd name="connsiteX0" fmla="*/ -92 w 3617"/>
              <a:gd name="connsiteY0" fmla="*/ -176 h 2486400"/>
              <a:gd name="connsiteX1" fmla="*/ -92 w 3617"/>
              <a:gd name="connsiteY1" fmla="*/ 2486225 h 2486400"/>
            </a:gdLst>
            <a:ahLst/>
            <a:cxnLst>
              <a:cxn ang="0">
                <a:pos x="connsiteX0" y="connsiteY0"/>
              </a:cxn>
              <a:cxn ang="0">
                <a:pos x="connsiteX1" y="connsiteY1"/>
              </a:cxn>
            </a:cxnLst>
            <a:rect l="l" t="t" r="r" b="b"/>
            <a:pathLst>
              <a:path w="3617" h="2486400">
                <a:moveTo>
                  <a:pt x="-92" y="-176"/>
                </a:moveTo>
                <a:lnTo>
                  <a:pt x="-92" y="2486225"/>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49" name="Freeform 344">
            <a:extLst>
              <a:ext uri="{FF2B5EF4-FFF2-40B4-BE49-F238E27FC236}">
                <a16:creationId xmlns:a16="http://schemas.microsoft.com/office/drawing/2014/main" id="{9D4E8D56-DF48-F363-955F-91D5D593AD59}"/>
              </a:ext>
            </a:extLst>
          </p:cNvPr>
          <p:cNvSpPr/>
          <p:nvPr/>
        </p:nvSpPr>
        <p:spPr>
          <a:xfrm rot="10800000" flipV="1">
            <a:off x="6899702" y="4844457"/>
            <a:ext cx="4981723" cy="0"/>
          </a:xfrm>
          <a:custGeom>
            <a:avLst/>
            <a:gdLst>
              <a:gd name="connsiteX0" fmla="*/ 194 w 4932084"/>
              <a:gd name="connsiteY0" fmla="*/ 692 h 0"/>
              <a:gd name="connsiteX1" fmla="*/ 4932279 w 4932084"/>
              <a:gd name="connsiteY1" fmla="*/ 693 h 0"/>
            </a:gdLst>
            <a:ahLst/>
            <a:cxnLst>
              <a:cxn ang="0">
                <a:pos x="connsiteX0" y="connsiteY0"/>
              </a:cxn>
              <a:cxn ang="0">
                <a:pos x="connsiteX1" y="connsiteY1"/>
              </a:cxn>
            </a:cxnLst>
            <a:rect l="l" t="t" r="r" b="b"/>
            <a:pathLst>
              <a:path w="4932084">
                <a:moveTo>
                  <a:pt x="194" y="692"/>
                </a:moveTo>
                <a:lnTo>
                  <a:pt x="4932279" y="693"/>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351" name="TextBox 1350">
            <a:extLst>
              <a:ext uri="{FF2B5EF4-FFF2-40B4-BE49-F238E27FC236}">
                <a16:creationId xmlns:a16="http://schemas.microsoft.com/office/drawing/2014/main" id="{EC7C129A-31A3-FABC-7E55-D2C536819CAD}"/>
              </a:ext>
            </a:extLst>
          </p:cNvPr>
          <p:cNvSpPr txBox="1"/>
          <p:nvPr/>
        </p:nvSpPr>
        <p:spPr>
          <a:xfrm>
            <a:off x="6801677"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352" name="TextBox 1351">
            <a:extLst>
              <a:ext uri="{FF2B5EF4-FFF2-40B4-BE49-F238E27FC236}">
                <a16:creationId xmlns:a16="http://schemas.microsoft.com/office/drawing/2014/main" id="{A76AB5D5-A09E-7BB7-8791-275F3447DF6B}"/>
              </a:ext>
            </a:extLst>
          </p:cNvPr>
          <p:cNvSpPr txBox="1"/>
          <p:nvPr/>
        </p:nvSpPr>
        <p:spPr>
          <a:xfrm>
            <a:off x="7042820"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a:t>
            </a:r>
          </a:p>
        </p:txBody>
      </p:sp>
      <p:sp>
        <p:nvSpPr>
          <p:cNvPr id="1353" name="TextBox 1352">
            <a:extLst>
              <a:ext uri="{FF2B5EF4-FFF2-40B4-BE49-F238E27FC236}">
                <a16:creationId xmlns:a16="http://schemas.microsoft.com/office/drawing/2014/main" id="{D41A3606-593C-DD77-57D4-CE18A33F266B}"/>
              </a:ext>
            </a:extLst>
          </p:cNvPr>
          <p:cNvSpPr txBox="1"/>
          <p:nvPr/>
        </p:nvSpPr>
        <p:spPr>
          <a:xfrm>
            <a:off x="7290840"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a:t>
            </a:r>
          </a:p>
        </p:txBody>
      </p:sp>
      <p:sp>
        <p:nvSpPr>
          <p:cNvPr id="1354" name="TextBox 1353">
            <a:extLst>
              <a:ext uri="{FF2B5EF4-FFF2-40B4-BE49-F238E27FC236}">
                <a16:creationId xmlns:a16="http://schemas.microsoft.com/office/drawing/2014/main" id="{A3393615-68CF-697F-A855-A92B4A527F33}"/>
              </a:ext>
            </a:extLst>
          </p:cNvPr>
          <p:cNvSpPr txBox="1"/>
          <p:nvPr/>
        </p:nvSpPr>
        <p:spPr>
          <a:xfrm>
            <a:off x="7538859" y="4883713"/>
            <a:ext cx="276038"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9</a:t>
            </a:r>
          </a:p>
        </p:txBody>
      </p:sp>
      <p:sp>
        <p:nvSpPr>
          <p:cNvPr id="1355" name="TextBox 1354">
            <a:extLst>
              <a:ext uri="{FF2B5EF4-FFF2-40B4-BE49-F238E27FC236}">
                <a16:creationId xmlns:a16="http://schemas.microsoft.com/office/drawing/2014/main" id="{53F88E7C-06CF-117F-21A4-EB5E3E57B6F9}"/>
              </a:ext>
            </a:extLst>
          </p:cNvPr>
          <p:cNvSpPr txBox="1"/>
          <p:nvPr/>
        </p:nvSpPr>
        <p:spPr>
          <a:xfrm>
            <a:off x="7733271"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12</a:t>
            </a:r>
          </a:p>
        </p:txBody>
      </p:sp>
      <p:sp>
        <p:nvSpPr>
          <p:cNvPr id="1356" name="TextBox 1355">
            <a:extLst>
              <a:ext uri="{FF2B5EF4-FFF2-40B4-BE49-F238E27FC236}">
                <a16:creationId xmlns:a16="http://schemas.microsoft.com/office/drawing/2014/main" id="{8C8209A6-0131-DD89-9D77-4E8507FB8A87}"/>
              </a:ext>
            </a:extLst>
          </p:cNvPr>
          <p:cNvSpPr txBox="1"/>
          <p:nvPr/>
        </p:nvSpPr>
        <p:spPr>
          <a:xfrm>
            <a:off x="7983951"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15</a:t>
            </a:r>
          </a:p>
        </p:txBody>
      </p:sp>
      <p:sp>
        <p:nvSpPr>
          <p:cNvPr id="1357" name="TextBox 1356">
            <a:extLst>
              <a:ext uri="{FF2B5EF4-FFF2-40B4-BE49-F238E27FC236}">
                <a16:creationId xmlns:a16="http://schemas.microsoft.com/office/drawing/2014/main" id="{214D5118-7771-ABC8-480E-36343410C70C}"/>
              </a:ext>
            </a:extLst>
          </p:cNvPr>
          <p:cNvSpPr txBox="1"/>
          <p:nvPr/>
        </p:nvSpPr>
        <p:spPr>
          <a:xfrm>
            <a:off x="822806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18</a:t>
            </a:r>
          </a:p>
        </p:txBody>
      </p:sp>
      <p:sp>
        <p:nvSpPr>
          <p:cNvPr id="1358" name="TextBox 1357">
            <a:extLst>
              <a:ext uri="{FF2B5EF4-FFF2-40B4-BE49-F238E27FC236}">
                <a16:creationId xmlns:a16="http://schemas.microsoft.com/office/drawing/2014/main" id="{67098A01-C59B-CBD9-C20E-5D5E065EF67E}"/>
              </a:ext>
            </a:extLst>
          </p:cNvPr>
          <p:cNvSpPr txBox="1"/>
          <p:nvPr/>
        </p:nvSpPr>
        <p:spPr>
          <a:xfrm>
            <a:off x="8472004"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21</a:t>
            </a:r>
          </a:p>
        </p:txBody>
      </p:sp>
      <p:sp>
        <p:nvSpPr>
          <p:cNvPr id="1359" name="TextBox 1358">
            <a:extLst>
              <a:ext uri="{FF2B5EF4-FFF2-40B4-BE49-F238E27FC236}">
                <a16:creationId xmlns:a16="http://schemas.microsoft.com/office/drawing/2014/main" id="{4471C23E-B566-A986-BFE9-0FC46AEA6514}"/>
              </a:ext>
            </a:extLst>
          </p:cNvPr>
          <p:cNvSpPr txBox="1"/>
          <p:nvPr/>
        </p:nvSpPr>
        <p:spPr>
          <a:xfrm>
            <a:off x="8718387"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24</a:t>
            </a:r>
          </a:p>
        </p:txBody>
      </p:sp>
      <p:sp>
        <p:nvSpPr>
          <p:cNvPr id="1360" name="TextBox 1359">
            <a:extLst>
              <a:ext uri="{FF2B5EF4-FFF2-40B4-BE49-F238E27FC236}">
                <a16:creationId xmlns:a16="http://schemas.microsoft.com/office/drawing/2014/main" id="{63BE2D9E-C194-6D2E-0B73-0B43A3B22B89}"/>
              </a:ext>
            </a:extLst>
          </p:cNvPr>
          <p:cNvSpPr txBox="1"/>
          <p:nvPr/>
        </p:nvSpPr>
        <p:spPr>
          <a:xfrm>
            <a:off x="8962324"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27</a:t>
            </a:r>
          </a:p>
        </p:txBody>
      </p:sp>
      <p:sp>
        <p:nvSpPr>
          <p:cNvPr id="1361" name="TextBox 1360">
            <a:extLst>
              <a:ext uri="{FF2B5EF4-FFF2-40B4-BE49-F238E27FC236}">
                <a16:creationId xmlns:a16="http://schemas.microsoft.com/office/drawing/2014/main" id="{46537E43-C4F7-ED46-B5CF-B95507B3B628}"/>
              </a:ext>
            </a:extLst>
          </p:cNvPr>
          <p:cNvSpPr txBox="1"/>
          <p:nvPr/>
        </p:nvSpPr>
        <p:spPr>
          <a:xfrm>
            <a:off x="9216099"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30</a:t>
            </a:r>
          </a:p>
        </p:txBody>
      </p:sp>
      <p:sp>
        <p:nvSpPr>
          <p:cNvPr id="1362" name="TextBox 1361">
            <a:extLst>
              <a:ext uri="{FF2B5EF4-FFF2-40B4-BE49-F238E27FC236}">
                <a16:creationId xmlns:a16="http://schemas.microsoft.com/office/drawing/2014/main" id="{6AB0E4B2-A137-072B-F870-D06EF31348E8}"/>
              </a:ext>
            </a:extLst>
          </p:cNvPr>
          <p:cNvSpPr txBox="1"/>
          <p:nvPr/>
        </p:nvSpPr>
        <p:spPr>
          <a:xfrm>
            <a:off x="9448743"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33</a:t>
            </a:r>
          </a:p>
        </p:txBody>
      </p:sp>
      <p:sp>
        <p:nvSpPr>
          <p:cNvPr id="1363" name="TextBox 1362">
            <a:extLst>
              <a:ext uri="{FF2B5EF4-FFF2-40B4-BE49-F238E27FC236}">
                <a16:creationId xmlns:a16="http://schemas.microsoft.com/office/drawing/2014/main" id="{E9E08C07-E90F-62D2-3348-F6CABAF36052}"/>
              </a:ext>
            </a:extLst>
          </p:cNvPr>
          <p:cNvSpPr txBox="1"/>
          <p:nvPr/>
        </p:nvSpPr>
        <p:spPr>
          <a:xfrm>
            <a:off x="9702211"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36</a:t>
            </a:r>
          </a:p>
        </p:txBody>
      </p:sp>
      <p:sp>
        <p:nvSpPr>
          <p:cNvPr id="1364" name="TextBox 1363">
            <a:extLst>
              <a:ext uri="{FF2B5EF4-FFF2-40B4-BE49-F238E27FC236}">
                <a16:creationId xmlns:a16="http://schemas.microsoft.com/office/drawing/2014/main" id="{EFD59460-E0E5-43F4-FBB6-5D4C74570F49}"/>
              </a:ext>
            </a:extLst>
          </p:cNvPr>
          <p:cNvSpPr txBox="1"/>
          <p:nvPr/>
        </p:nvSpPr>
        <p:spPr>
          <a:xfrm>
            <a:off x="9946390"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39</a:t>
            </a:r>
          </a:p>
        </p:txBody>
      </p:sp>
      <p:sp>
        <p:nvSpPr>
          <p:cNvPr id="1365" name="TextBox 1364">
            <a:extLst>
              <a:ext uri="{FF2B5EF4-FFF2-40B4-BE49-F238E27FC236}">
                <a16:creationId xmlns:a16="http://schemas.microsoft.com/office/drawing/2014/main" id="{F8123560-A441-BDEA-7384-EC84D6EBAAFA}"/>
              </a:ext>
            </a:extLst>
          </p:cNvPr>
          <p:cNvSpPr txBox="1"/>
          <p:nvPr/>
        </p:nvSpPr>
        <p:spPr>
          <a:xfrm>
            <a:off x="1019116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42</a:t>
            </a:r>
          </a:p>
        </p:txBody>
      </p:sp>
      <p:sp>
        <p:nvSpPr>
          <p:cNvPr id="1366" name="TextBox 1365">
            <a:extLst>
              <a:ext uri="{FF2B5EF4-FFF2-40B4-BE49-F238E27FC236}">
                <a16:creationId xmlns:a16="http://schemas.microsoft.com/office/drawing/2014/main" id="{FE73AA1F-F0C6-E3B8-3B6D-715316473C58}"/>
              </a:ext>
            </a:extLst>
          </p:cNvPr>
          <p:cNvSpPr txBox="1"/>
          <p:nvPr/>
        </p:nvSpPr>
        <p:spPr>
          <a:xfrm>
            <a:off x="10420516"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45</a:t>
            </a:r>
          </a:p>
        </p:txBody>
      </p:sp>
      <p:sp>
        <p:nvSpPr>
          <p:cNvPr id="1367" name="TextBox 1366">
            <a:extLst>
              <a:ext uri="{FF2B5EF4-FFF2-40B4-BE49-F238E27FC236}">
                <a16:creationId xmlns:a16="http://schemas.microsoft.com/office/drawing/2014/main" id="{9FFA7DDB-8F95-037E-7CAD-C1A3103FA0D2}"/>
              </a:ext>
            </a:extLst>
          </p:cNvPr>
          <p:cNvSpPr txBox="1"/>
          <p:nvPr/>
        </p:nvSpPr>
        <p:spPr>
          <a:xfrm>
            <a:off x="10670769"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48</a:t>
            </a:r>
          </a:p>
        </p:txBody>
      </p:sp>
      <p:sp>
        <p:nvSpPr>
          <p:cNvPr id="1368" name="TextBox 1367">
            <a:extLst>
              <a:ext uri="{FF2B5EF4-FFF2-40B4-BE49-F238E27FC236}">
                <a16:creationId xmlns:a16="http://schemas.microsoft.com/office/drawing/2014/main" id="{C038E53F-F6E5-03F5-3906-79A5EE8220E2}"/>
              </a:ext>
            </a:extLst>
          </p:cNvPr>
          <p:cNvSpPr txBox="1"/>
          <p:nvPr/>
        </p:nvSpPr>
        <p:spPr>
          <a:xfrm>
            <a:off x="10915174"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51</a:t>
            </a:r>
          </a:p>
        </p:txBody>
      </p:sp>
      <p:sp>
        <p:nvSpPr>
          <p:cNvPr id="1369" name="TextBox 1368">
            <a:extLst>
              <a:ext uri="{FF2B5EF4-FFF2-40B4-BE49-F238E27FC236}">
                <a16:creationId xmlns:a16="http://schemas.microsoft.com/office/drawing/2014/main" id="{E22E41CA-2462-EFE2-E350-BB85F3681971}"/>
              </a:ext>
            </a:extLst>
          </p:cNvPr>
          <p:cNvSpPr txBox="1"/>
          <p:nvPr/>
        </p:nvSpPr>
        <p:spPr>
          <a:xfrm>
            <a:off x="11167398"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54</a:t>
            </a:r>
          </a:p>
        </p:txBody>
      </p:sp>
      <p:sp>
        <p:nvSpPr>
          <p:cNvPr id="1370" name="TextBox 1369">
            <a:extLst>
              <a:ext uri="{FF2B5EF4-FFF2-40B4-BE49-F238E27FC236}">
                <a16:creationId xmlns:a16="http://schemas.microsoft.com/office/drawing/2014/main" id="{A2D0332F-FE17-44F6-C77F-C99C409B9E6E}"/>
              </a:ext>
            </a:extLst>
          </p:cNvPr>
          <p:cNvSpPr txBox="1"/>
          <p:nvPr/>
        </p:nvSpPr>
        <p:spPr>
          <a:xfrm>
            <a:off x="11409392"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57</a:t>
            </a:r>
          </a:p>
        </p:txBody>
      </p:sp>
      <p:sp>
        <p:nvSpPr>
          <p:cNvPr id="1372" name="TextBox 1371">
            <a:extLst>
              <a:ext uri="{FF2B5EF4-FFF2-40B4-BE49-F238E27FC236}">
                <a16:creationId xmlns:a16="http://schemas.microsoft.com/office/drawing/2014/main" id="{8ECC673D-D486-D4D0-B2DE-4BB2498BC09B}"/>
              </a:ext>
            </a:extLst>
          </p:cNvPr>
          <p:cNvSpPr txBox="1"/>
          <p:nvPr/>
        </p:nvSpPr>
        <p:spPr>
          <a:xfrm>
            <a:off x="6093161" y="5275798"/>
            <a:ext cx="1317155" cy="276999"/>
          </a:xfrm>
          <a:prstGeom prst="rect">
            <a:avLst/>
          </a:prstGeom>
          <a:noFill/>
        </p:spPr>
        <p:txBody>
          <a:bodyPr wrap="none" rtlCol="0">
            <a:spAutoFit/>
          </a:bodyPr>
          <a:lstStyle/>
          <a:p>
            <a:pPr marL="0" marR="0" lvl="0" indent="0" algn="l" defTabSz="1097236"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Patients at Risk, n</a:t>
            </a:r>
          </a:p>
        </p:txBody>
      </p:sp>
      <p:sp>
        <p:nvSpPr>
          <p:cNvPr id="1373" name="TextBox 1372">
            <a:extLst>
              <a:ext uri="{FF2B5EF4-FFF2-40B4-BE49-F238E27FC236}">
                <a16:creationId xmlns:a16="http://schemas.microsoft.com/office/drawing/2014/main" id="{517503FC-9AE8-1E54-6032-AA9E7AA738D2}"/>
              </a:ext>
            </a:extLst>
          </p:cNvPr>
          <p:cNvSpPr txBox="1"/>
          <p:nvPr/>
        </p:nvSpPr>
        <p:spPr>
          <a:xfrm>
            <a:off x="5968448" y="5458945"/>
            <a:ext cx="897682" cy="276999"/>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cs typeface="Calibri" panose="020F0502020204030204" pitchFamily="34" charset="0"/>
                <a:sym typeface="Arial"/>
                <a:rtl val="0"/>
              </a:rPr>
              <a:t>Quizartinib</a:t>
            </a:r>
          </a:p>
        </p:txBody>
      </p:sp>
      <p:sp>
        <p:nvSpPr>
          <p:cNvPr id="1374" name="TextBox 1373">
            <a:extLst>
              <a:ext uri="{FF2B5EF4-FFF2-40B4-BE49-F238E27FC236}">
                <a16:creationId xmlns:a16="http://schemas.microsoft.com/office/drawing/2014/main" id="{BA35DE24-C881-E76C-F8F9-56E7F38E6045}"/>
              </a:ext>
            </a:extLst>
          </p:cNvPr>
          <p:cNvSpPr txBox="1"/>
          <p:nvPr/>
        </p:nvSpPr>
        <p:spPr>
          <a:xfrm>
            <a:off x="6178120" y="5642092"/>
            <a:ext cx="688010" cy="276999"/>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cs typeface="Calibri" panose="020F0502020204030204" pitchFamily="34" charset="0"/>
                <a:sym typeface="Arial"/>
                <a:rtl val="0"/>
              </a:rPr>
              <a:t>Placebo</a:t>
            </a:r>
          </a:p>
        </p:txBody>
      </p:sp>
      <p:sp>
        <p:nvSpPr>
          <p:cNvPr id="1375" name="TextBox 1374">
            <a:extLst>
              <a:ext uri="{FF2B5EF4-FFF2-40B4-BE49-F238E27FC236}">
                <a16:creationId xmlns:a16="http://schemas.microsoft.com/office/drawing/2014/main" id="{FFC775A9-821B-6C7A-8F7F-5505B5FFEED7}"/>
              </a:ext>
            </a:extLst>
          </p:cNvPr>
          <p:cNvSpPr txBox="1"/>
          <p:nvPr/>
        </p:nvSpPr>
        <p:spPr>
          <a:xfrm>
            <a:off x="6761600"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77</a:t>
            </a:r>
          </a:p>
        </p:txBody>
      </p:sp>
      <p:sp>
        <p:nvSpPr>
          <p:cNvPr id="1376" name="TextBox 1375">
            <a:extLst>
              <a:ext uri="{FF2B5EF4-FFF2-40B4-BE49-F238E27FC236}">
                <a16:creationId xmlns:a16="http://schemas.microsoft.com/office/drawing/2014/main" id="{423FB73A-8B8C-FEB8-E0F9-F698C6E6D733}"/>
              </a:ext>
            </a:extLst>
          </p:cNvPr>
          <p:cNvSpPr txBox="1"/>
          <p:nvPr/>
        </p:nvSpPr>
        <p:spPr>
          <a:xfrm>
            <a:off x="7013334"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76</a:t>
            </a:r>
          </a:p>
        </p:txBody>
      </p:sp>
      <p:sp>
        <p:nvSpPr>
          <p:cNvPr id="1377" name="TextBox 1376">
            <a:extLst>
              <a:ext uri="{FF2B5EF4-FFF2-40B4-BE49-F238E27FC236}">
                <a16:creationId xmlns:a16="http://schemas.microsoft.com/office/drawing/2014/main" id="{2A2A950E-DF44-9748-10AB-0C39EBC4028F}"/>
              </a:ext>
            </a:extLst>
          </p:cNvPr>
          <p:cNvSpPr txBox="1"/>
          <p:nvPr/>
        </p:nvSpPr>
        <p:spPr>
          <a:xfrm>
            <a:off x="7260951"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61</a:t>
            </a:r>
          </a:p>
        </p:txBody>
      </p:sp>
      <p:sp>
        <p:nvSpPr>
          <p:cNvPr id="1378" name="TextBox 1377">
            <a:extLst>
              <a:ext uri="{FF2B5EF4-FFF2-40B4-BE49-F238E27FC236}">
                <a16:creationId xmlns:a16="http://schemas.microsoft.com/office/drawing/2014/main" id="{B54AB258-542E-37E7-397C-18EE8252A175}"/>
              </a:ext>
            </a:extLst>
          </p:cNvPr>
          <p:cNvSpPr txBox="1"/>
          <p:nvPr/>
        </p:nvSpPr>
        <p:spPr>
          <a:xfrm>
            <a:off x="7504448"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50</a:t>
            </a:r>
          </a:p>
        </p:txBody>
      </p:sp>
      <p:sp>
        <p:nvSpPr>
          <p:cNvPr id="1379" name="TextBox 1378">
            <a:extLst>
              <a:ext uri="{FF2B5EF4-FFF2-40B4-BE49-F238E27FC236}">
                <a16:creationId xmlns:a16="http://schemas.microsoft.com/office/drawing/2014/main" id="{355E4A5B-A2AE-2B2A-8392-5AB1AF17AEB3}"/>
              </a:ext>
            </a:extLst>
          </p:cNvPr>
          <p:cNvSpPr txBox="1"/>
          <p:nvPr/>
        </p:nvSpPr>
        <p:spPr>
          <a:xfrm>
            <a:off x="7745892"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42</a:t>
            </a:r>
          </a:p>
        </p:txBody>
      </p:sp>
      <p:sp>
        <p:nvSpPr>
          <p:cNvPr id="1380" name="TextBox 1379">
            <a:extLst>
              <a:ext uri="{FF2B5EF4-FFF2-40B4-BE49-F238E27FC236}">
                <a16:creationId xmlns:a16="http://schemas.microsoft.com/office/drawing/2014/main" id="{6994EDFA-B371-3ECE-236D-4503C33A43CE}"/>
              </a:ext>
            </a:extLst>
          </p:cNvPr>
          <p:cNvSpPr txBox="1"/>
          <p:nvPr/>
        </p:nvSpPr>
        <p:spPr>
          <a:xfrm>
            <a:off x="7995568"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33</a:t>
            </a:r>
          </a:p>
        </p:txBody>
      </p:sp>
      <p:sp>
        <p:nvSpPr>
          <p:cNvPr id="1381" name="TextBox 1380">
            <a:extLst>
              <a:ext uri="{FF2B5EF4-FFF2-40B4-BE49-F238E27FC236}">
                <a16:creationId xmlns:a16="http://schemas.microsoft.com/office/drawing/2014/main" id="{743EB8CC-00F9-02C3-A138-8CF751EF4A12}"/>
              </a:ext>
            </a:extLst>
          </p:cNvPr>
          <p:cNvSpPr txBox="1"/>
          <p:nvPr/>
        </p:nvSpPr>
        <p:spPr>
          <a:xfrm>
            <a:off x="8241126"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31</a:t>
            </a:r>
          </a:p>
        </p:txBody>
      </p:sp>
      <p:sp>
        <p:nvSpPr>
          <p:cNvPr id="1382" name="TextBox 1381">
            <a:extLst>
              <a:ext uri="{FF2B5EF4-FFF2-40B4-BE49-F238E27FC236}">
                <a16:creationId xmlns:a16="http://schemas.microsoft.com/office/drawing/2014/main" id="{303C41E6-E46E-CF22-5315-4EB408A6DDA9}"/>
              </a:ext>
            </a:extLst>
          </p:cNvPr>
          <p:cNvSpPr txBox="1"/>
          <p:nvPr/>
        </p:nvSpPr>
        <p:spPr>
          <a:xfrm>
            <a:off x="8484629"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30</a:t>
            </a:r>
          </a:p>
        </p:txBody>
      </p:sp>
      <p:sp>
        <p:nvSpPr>
          <p:cNvPr id="1383" name="TextBox 1382">
            <a:extLst>
              <a:ext uri="{FF2B5EF4-FFF2-40B4-BE49-F238E27FC236}">
                <a16:creationId xmlns:a16="http://schemas.microsoft.com/office/drawing/2014/main" id="{5126BCF1-3C66-F41C-63F7-C59841558125}"/>
              </a:ext>
            </a:extLst>
          </p:cNvPr>
          <p:cNvSpPr txBox="1"/>
          <p:nvPr/>
        </p:nvSpPr>
        <p:spPr>
          <a:xfrm>
            <a:off x="8732244"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30</a:t>
            </a:r>
          </a:p>
        </p:txBody>
      </p:sp>
      <p:sp>
        <p:nvSpPr>
          <p:cNvPr id="1384" name="TextBox 1383">
            <a:extLst>
              <a:ext uri="{FF2B5EF4-FFF2-40B4-BE49-F238E27FC236}">
                <a16:creationId xmlns:a16="http://schemas.microsoft.com/office/drawing/2014/main" id="{43B9E6BB-29E1-8C74-FB3E-E1AF20E2F4AE}"/>
              </a:ext>
            </a:extLst>
          </p:cNvPr>
          <p:cNvSpPr txBox="1"/>
          <p:nvPr/>
        </p:nvSpPr>
        <p:spPr>
          <a:xfrm>
            <a:off x="8975746"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25</a:t>
            </a:r>
          </a:p>
        </p:txBody>
      </p:sp>
      <p:sp>
        <p:nvSpPr>
          <p:cNvPr id="1385" name="TextBox 1384">
            <a:extLst>
              <a:ext uri="{FF2B5EF4-FFF2-40B4-BE49-F238E27FC236}">
                <a16:creationId xmlns:a16="http://schemas.microsoft.com/office/drawing/2014/main" id="{B426BCFF-8D0F-9B13-713E-EF01AF56AD75}"/>
              </a:ext>
            </a:extLst>
          </p:cNvPr>
          <p:cNvSpPr txBox="1"/>
          <p:nvPr/>
        </p:nvSpPr>
        <p:spPr>
          <a:xfrm>
            <a:off x="9229535"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22</a:t>
            </a:r>
          </a:p>
        </p:txBody>
      </p:sp>
      <p:sp>
        <p:nvSpPr>
          <p:cNvPr id="1386" name="TextBox 1385">
            <a:extLst>
              <a:ext uri="{FF2B5EF4-FFF2-40B4-BE49-F238E27FC236}">
                <a16:creationId xmlns:a16="http://schemas.microsoft.com/office/drawing/2014/main" id="{4E5F58A9-2F9C-4032-74C5-1246DE0DACD7}"/>
              </a:ext>
            </a:extLst>
          </p:cNvPr>
          <p:cNvSpPr txBox="1"/>
          <p:nvPr/>
        </p:nvSpPr>
        <p:spPr>
          <a:xfrm>
            <a:off x="9466866"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17</a:t>
            </a:r>
          </a:p>
        </p:txBody>
      </p:sp>
      <p:sp>
        <p:nvSpPr>
          <p:cNvPr id="1387" name="TextBox 1386">
            <a:extLst>
              <a:ext uri="{FF2B5EF4-FFF2-40B4-BE49-F238E27FC236}">
                <a16:creationId xmlns:a16="http://schemas.microsoft.com/office/drawing/2014/main" id="{1C4700F2-2AD6-A4B2-CE66-A2793A1E609C}"/>
              </a:ext>
            </a:extLst>
          </p:cNvPr>
          <p:cNvSpPr txBox="1"/>
          <p:nvPr/>
        </p:nvSpPr>
        <p:spPr>
          <a:xfrm>
            <a:off x="9716538"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14</a:t>
            </a:r>
          </a:p>
        </p:txBody>
      </p:sp>
      <p:sp>
        <p:nvSpPr>
          <p:cNvPr id="1388" name="TextBox 1387">
            <a:extLst>
              <a:ext uri="{FF2B5EF4-FFF2-40B4-BE49-F238E27FC236}">
                <a16:creationId xmlns:a16="http://schemas.microsoft.com/office/drawing/2014/main" id="{61AAD483-F6F4-14BC-C099-78AC335A3D63}"/>
              </a:ext>
            </a:extLst>
          </p:cNvPr>
          <p:cNvSpPr txBox="1"/>
          <p:nvPr/>
        </p:nvSpPr>
        <p:spPr>
          <a:xfrm>
            <a:off x="9964156" y="5653060"/>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10</a:t>
            </a:r>
          </a:p>
        </p:txBody>
      </p:sp>
      <p:sp>
        <p:nvSpPr>
          <p:cNvPr id="1389" name="TextBox 1388">
            <a:extLst>
              <a:ext uri="{FF2B5EF4-FFF2-40B4-BE49-F238E27FC236}">
                <a16:creationId xmlns:a16="http://schemas.microsoft.com/office/drawing/2014/main" id="{83AF71C3-8892-F738-DD79-B506627F1EC4}"/>
              </a:ext>
            </a:extLst>
          </p:cNvPr>
          <p:cNvSpPr txBox="1"/>
          <p:nvPr/>
        </p:nvSpPr>
        <p:spPr>
          <a:xfrm>
            <a:off x="10242813"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7</a:t>
            </a:r>
          </a:p>
        </p:txBody>
      </p:sp>
      <p:sp>
        <p:nvSpPr>
          <p:cNvPr id="1390" name="TextBox 1389">
            <a:extLst>
              <a:ext uri="{FF2B5EF4-FFF2-40B4-BE49-F238E27FC236}">
                <a16:creationId xmlns:a16="http://schemas.microsoft.com/office/drawing/2014/main" id="{29CE0888-CD62-01D5-CC38-3042F919815E}"/>
              </a:ext>
            </a:extLst>
          </p:cNvPr>
          <p:cNvSpPr txBox="1"/>
          <p:nvPr/>
        </p:nvSpPr>
        <p:spPr>
          <a:xfrm>
            <a:off x="10476013"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a:t>
            </a:r>
          </a:p>
        </p:txBody>
      </p:sp>
      <p:sp>
        <p:nvSpPr>
          <p:cNvPr id="1391" name="TextBox 1390">
            <a:extLst>
              <a:ext uri="{FF2B5EF4-FFF2-40B4-BE49-F238E27FC236}">
                <a16:creationId xmlns:a16="http://schemas.microsoft.com/office/drawing/2014/main" id="{31FFD116-8F26-546A-D97D-36891AB12E4A}"/>
              </a:ext>
            </a:extLst>
          </p:cNvPr>
          <p:cNvSpPr txBox="1"/>
          <p:nvPr/>
        </p:nvSpPr>
        <p:spPr>
          <a:xfrm>
            <a:off x="10727764"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a:t>
            </a:r>
          </a:p>
        </p:txBody>
      </p:sp>
      <p:sp>
        <p:nvSpPr>
          <p:cNvPr id="1392" name="TextBox 1391">
            <a:extLst>
              <a:ext uri="{FF2B5EF4-FFF2-40B4-BE49-F238E27FC236}">
                <a16:creationId xmlns:a16="http://schemas.microsoft.com/office/drawing/2014/main" id="{E9BA445F-DDCD-3A3B-CAFD-A3747E89E256}"/>
              </a:ext>
            </a:extLst>
          </p:cNvPr>
          <p:cNvSpPr txBox="1"/>
          <p:nvPr/>
        </p:nvSpPr>
        <p:spPr>
          <a:xfrm>
            <a:off x="10971256"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a:t>
            </a:r>
          </a:p>
        </p:txBody>
      </p:sp>
      <p:sp>
        <p:nvSpPr>
          <p:cNvPr id="1393" name="TextBox 1392">
            <a:extLst>
              <a:ext uri="{FF2B5EF4-FFF2-40B4-BE49-F238E27FC236}">
                <a16:creationId xmlns:a16="http://schemas.microsoft.com/office/drawing/2014/main" id="{312DCC5B-714D-A192-1683-52FE15AC4E4A}"/>
              </a:ext>
            </a:extLst>
          </p:cNvPr>
          <p:cNvSpPr txBox="1"/>
          <p:nvPr/>
        </p:nvSpPr>
        <p:spPr>
          <a:xfrm>
            <a:off x="11218877"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394" name="TextBox 1393">
            <a:extLst>
              <a:ext uri="{FF2B5EF4-FFF2-40B4-BE49-F238E27FC236}">
                <a16:creationId xmlns:a16="http://schemas.microsoft.com/office/drawing/2014/main" id="{EAE0A5BE-FE30-C24B-8334-723E4B5D6E25}"/>
              </a:ext>
            </a:extLst>
          </p:cNvPr>
          <p:cNvSpPr txBox="1"/>
          <p:nvPr/>
        </p:nvSpPr>
        <p:spPr>
          <a:xfrm>
            <a:off x="11462369"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395" name="TextBox 1394">
            <a:extLst>
              <a:ext uri="{FF2B5EF4-FFF2-40B4-BE49-F238E27FC236}">
                <a16:creationId xmlns:a16="http://schemas.microsoft.com/office/drawing/2014/main" id="{07E366E6-4EFE-DD12-7E44-6AFF060DB2B8}"/>
              </a:ext>
            </a:extLst>
          </p:cNvPr>
          <p:cNvSpPr txBox="1"/>
          <p:nvPr/>
        </p:nvSpPr>
        <p:spPr>
          <a:xfrm>
            <a:off x="6762624"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63</a:t>
            </a:r>
          </a:p>
        </p:txBody>
      </p:sp>
      <p:sp>
        <p:nvSpPr>
          <p:cNvPr id="1396" name="TextBox 1395">
            <a:extLst>
              <a:ext uri="{FF2B5EF4-FFF2-40B4-BE49-F238E27FC236}">
                <a16:creationId xmlns:a16="http://schemas.microsoft.com/office/drawing/2014/main" id="{1803BAED-B700-EFDC-3266-FD08449E3581}"/>
              </a:ext>
            </a:extLst>
          </p:cNvPr>
          <p:cNvSpPr txBox="1"/>
          <p:nvPr/>
        </p:nvSpPr>
        <p:spPr>
          <a:xfrm>
            <a:off x="7014355"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60</a:t>
            </a:r>
          </a:p>
        </p:txBody>
      </p:sp>
      <p:sp>
        <p:nvSpPr>
          <p:cNvPr id="1397" name="TextBox 1396">
            <a:extLst>
              <a:ext uri="{FF2B5EF4-FFF2-40B4-BE49-F238E27FC236}">
                <a16:creationId xmlns:a16="http://schemas.microsoft.com/office/drawing/2014/main" id="{9E3F9DEB-4175-ACB9-E73D-A9E59FC08869}"/>
              </a:ext>
            </a:extLst>
          </p:cNvPr>
          <p:cNvSpPr txBox="1"/>
          <p:nvPr/>
        </p:nvSpPr>
        <p:spPr>
          <a:xfrm>
            <a:off x="7261972"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54</a:t>
            </a:r>
          </a:p>
        </p:txBody>
      </p:sp>
      <p:sp>
        <p:nvSpPr>
          <p:cNvPr id="1398" name="TextBox 1397">
            <a:extLst>
              <a:ext uri="{FF2B5EF4-FFF2-40B4-BE49-F238E27FC236}">
                <a16:creationId xmlns:a16="http://schemas.microsoft.com/office/drawing/2014/main" id="{A95BB540-2457-71F9-DDD4-E6A9EDCAF60F}"/>
              </a:ext>
            </a:extLst>
          </p:cNvPr>
          <p:cNvSpPr txBox="1"/>
          <p:nvPr/>
        </p:nvSpPr>
        <p:spPr>
          <a:xfrm>
            <a:off x="7505473"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51</a:t>
            </a:r>
          </a:p>
        </p:txBody>
      </p:sp>
      <p:sp>
        <p:nvSpPr>
          <p:cNvPr id="1399" name="TextBox 1398">
            <a:extLst>
              <a:ext uri="{FF2B5EF4-FFF2-40B4-BE49-F238E27FC236}">
                <a16:creationId xmlns:a16="http://schemas.microsoft.com/office/drawing/2014/main" id="{BBD60A8A-ECA7-2C4F-5105-C31D9D30DB71}"/>
              </a:ext>
            </a:extLst>
          </p:cNvPr>
          <p:cNvSpPr txBox="1"/>
          <p:nvPr/>
        </p:nvSpPr>
        <p:spPr>
          <a:xfrm>
            <a:off x="774691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48</a:t>
            </a:r>
          </a:p>
        </p:txBody>
      </p:sp>
      <p:sp>
        <p:nvSpPr>
          <p:cNvPr id="1400" name="TextBox 1399">
            <a:extLst>
              <a:ext uri="{FF2B5EF4-FFF2-40B4-BE49-F238E27FC236}">
                <a16:creationId xmlns:a16="http://schemas.microsoft.com/office/drawing/2014/main" id="{A90A0186-286D-107C-E7C1-C3174808B70A}"/>
              </a:ext>
            </a:extLst>
          </p:cNvPr>
          <p:cNvSpPr txBox="1"/>
          <p:nvPr/>
        </p:nvSpPr>
        <p:spPr>
          <a:xfrm>
            <a:off x="7996590"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44</a:t>
            </a:r>
          </a:p>
        </p:txBody>
      </p:sp>
      <p:sp>
        <p:nvSpPr>
          <p:cNvPr id="1401" name="TextBox 1400">
            <a:extLst>
              <a:ext uri="{FF2B5EF4-FFF2-40B4-BE49-F238E27FC236}">
                <a16:creationId xmlns:a16="http://schemas.microsoft.com/office/drawing/2014/main" id="{7BE50E75-93D9-E92D-2183-1095927B6567}"/>
              </a:ext>
            </a:extLst>
          </p:cNvPr>
          <p:cNvSpPr txBox="1"/>
          <p:nvPr/>
        </p:nvSpPr>
        <p:spPr>
          <a:xfrm>
            <a:off x="8242151"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41</a:t>
            </a:r>
          </a:p>
        </p:txBody>
      </p:sp>
      <p:sp>
        <p:nvSpPr>
          <p:cNvPr id="1402" name="TextBox 1401">
            <a:extLst>
              <a:ext uri="{FF2B5EF4-FFF2-40B4-BE49-F238E27FC236}">
                <a16:creationId xmlns:a16="http://schemas.microsoft.com/office/drawing/2014/main" id="{7B9DE3EA-992E-DEFD-7815-D3520BB96A11}"/>
              </a:ext>
            </a:extLst>
          </p:cNvPr>
          <p:cNvSpPr txBox="1"/>
          <p:nvPr/>
        </p:nvSpPr>
        <p:spPr>
          <a:xfrm>
            <a:off x="8485655"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37</a:t>
            </a:r>
          </a:p>
        </p:txBody>
      </p:sp>
      <p:sp>
        <p:nvSpPr>
          <p:cNvPr id="1403" name="TextBox 1402">
            <a:extLst>
              <a:ext uri="{FF2B5EF4-FFF2-40B4-BE49-F238E27FC236}">
                <a16:creationId xmlns:a16="http://schemas.microsoft.com/office/drawing/2014/main" id="{732817B6-2DD8-8921-C033-55FFD80B7EB8}"/>
              </a:ext>
            </a:extLst>
          </p:cNvPr>
          <p:cNvSpPr txBox="1"/>
          <p:nvPr/>
        </p:nvSpPr>
        <p:spPr>
          <a:xfrm>
            <a:off x="8733267"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35</a:t>
            </a:r>
          </a:p>
        </p:txBody>
      </p:sp>
      <p:sp>
        <p:nvSpPr>
          <p:cNvPr id="1404" name="TextBox 1403">
            <a:extLst>
              <a:ext uri="{FF2B5EF4-FFF2-40B4-BE49-F238E27FC236}">
                <a16:creationId xmlns:a16="http://schemas.microsoft.com/office/drawing/2014/main" id="{CCAB3127-D785-37C5-C152-06F7A9FD2C9A}"/>
              </a:ext>
            </a:extLst>
          </p:cNvPr>
          <p:cNvSpPr txBox="1"/>
          <p:nvPr/>
        </p:nvSpPr>
        <p:spPr>
          <a:xfrm>
            <a:off x="897676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30</a:t>
            </a:r>
          </a:p>
        </p:txBody>
      </p:sp>
      <p:sp>
        <p:nvSpPr>
          <p:cNvPr id="1405" name="TextBox 1404">
            <a:extLst>
              <a:ext uri="{FF2B5EF4-FFF2-40B4-BE49-F238E27FC236}">
                <a16:creationId xmlns:a16="http://schemas.microsoft.com/office/drawing/2014/main" id="{34ED6BEA-83D4-E7E0-07C2-8898E053C955}"/>
              </a:ext>
            </a:extLst>
          </p:cNvPr>
          <p:cNvSpPr txBox="1"/>
          <p:nvPr/>
        </p:nvSpPr>
        <p:spPr>
          <a:xfrm>
            <a:off x="9230558"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25</a:t>
            </a:r>
          </a:p>
        </p:txBody>
      </p:sp>
      <p:sp>
        <p:nvSpPr>
          <p:cNvPr id="1406" name="TextBox 1405">
            <a:extLst>
              <a:ext uri="{FF2B5EF4-FFF2-40B4-BE49-F238E27FC236}">
                <a16:creationId xmlns:a16="http://schemas.microsoft.com/office/drawing/2014/main" id="{B3799D51-D66F-7E24-B944-1AF32DB6DC3F}"/>
              </a:ext>
            </a:extLst>
          </p:cNvPr>
          <p:cNvSpPr txBox="1"/>
          <p:nvPr/>
        </p:nvSpPr>
        <p:spPr>
          <a:xfrm>
            <a:off x="9467889"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21</a:t>
            </a:r>
          </a:p>
        </p:txBody>
      </p:sp>
      <p:sp>
        <p:nvSpPr>
          <p:cNvPr id="1407" name="TextBox 1406">
            <a:extLst>
              <a:ext uri="{FF2B5EF4-FFF2-40B4-BE49-F238E27FC236}">
                <a16:creationId xmlns:a16="http://schemas.microsoft.com/office/drawing/2014/main" id="{70436AD0-54A2-B9EC-19A1-BF40B06FCAE9}"/>
              </a:ext>
            </a:extLst>
          </p:cNvPr>
          <p:cNvSpPr txBox="1"/>
          <p:nvPr/>
        </p:nvSpPr>
        <p:spPr>
          <a:xfrm>
            <a:off x="9717563"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17</a:t>
            </a:r>
          </a:p>
        </p:txBody>
      </p:sp>
      <p:sp>
        <p:nvSpPr>
          <p:cNvPr id="1408" name="TextBox 1407">
            <a:extLst>
              <a:ext uri="{FF2B5EF4-FFF2-40B4-BE49-F238E27FC236}">
                <a16:creationId xmlns:a16="http://schemas.microsoft.com/office/drawing/2014/main" id="{D4AD3B9D-00D7-1939-4974-CB95ECA87ECD}"/>
              </a:ext>
            </a:extLst>
          </p:cNvPr>
          <p:cNvSpPr txBox="1"/>
          <p:nvPr/>
        </p:nvSpPr>
        <p:spPr>
          <a:xfrm>
            <a:off x="9965176" y="5455289"/>
            <a:ext cx="341760"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15</a:t>
            </a:r>
          </a:p>
        </p:txBody>
      </p:sp>
      <p:sp>
        <p:nvSpPr>
          <p:cNvPr id="1409" name="TextBox 1408">
            <a:extLst>
              <a:ext uri="{FF2B5EF4-FFF2-40B4-BE49-F238E27FC236}">
                <a16:creationId xmlns:a16="http://schemas.microsoft.com/office/drawing/2014/main" id="{4E33F37F-7112-9A09-9362-D8CA941E077F}"/>
              </a:ext>
            </a:extLst>
          </p:cNvPr>
          <p:cNvSpPr txBox="1"/>
          <p:nvPr/>
        </p:nvSpPr>
        <p:spPr>
          <a:xfrm>
            <a:off x="10243837"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9</a:t>
            </a:r>
          </a:p>
        </p:txBody>
      </p:sp>
      <p:sp>
        <p:nvSpPr>
          <p:cNvPr id="1410" name="TextBox 1409">
            <a:extLst>
              <a:ext uri="{FF2B5EF4-FFF2-40B4-BE49-F238E27FC236}">
                <a16:creationId xmlns:a16="http://schemas.microsoft.com/office/drawing/2014/main" id="{D42A7968-A2CE-512A-5740-AF4FA905C239}"/>
              </a:ext>
            </a:extLst>
          </p:cNvPr>
          <p:cNvSpPr txBox="1"/>
          <p:nvPr/>
        </p:nvSpPr>
        <p:spPr>
          <a:xfrm>
            <a:off x="10477037"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5</a:t>
            </a:r>
          </a:p>
        </p:txBody>
      </p:sp>
      <p:sp>
        <p:nvSpPr>
          <p:cNvPr id="1411" name="TextBox 1410">
            <a:extLst>
              <a:ext uri="{FF2B5EF4-FFF2-40B4-BE49-F238E27FC236}">
                <a16:creationId xmlns:a16="http://schemas.microsoft.com/office/drawing/2014/main" id="{33044ED0-D01E-6DC6-D28B-36EAAC626CC6}"/>
              </a:ext>
            </a:extLst>
          </p:cNvPr>
          <p:cNvSpPr txBox="1"/>
          <p:nvPr/>
        </p:nvSpPr>
        <p:spPr>
          <a:xfrm>
            <a:off x="10728787"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3</a:t>
            </a:r>
          </a:p>
        </p:txBody>
      </p:sp>
      <p:sp>
        <p:nvSpPr>
          <p:cNvPr id="1412" name="TextBox 1411">
            <a:extLst>
              <a:ext uri="{FF2B5EF4-FFF2-40B4-BE49-F238E27FC236}">
                <a16:creationId xmlns:a16="http://schemas.microsoft.com/office/drawing/2014/main" id="{12203327-DE6F-B31D-CF8E-473367BD5524}"/>
              </a:ext>
            </a:extLst>
          </p:cNvPr>
          <p:cNvSpPr txBox="1"/>
          <p:nvPr/>
        </p:nvSpPr>
        <p:spPr>
          <a:xfrm>
            <a:off x="10972281"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a:t>
            </a:r>
          </a:p>
        </p:txBody>
      </p:sp>
      <p:sp>
        <p:nvSpPr>
          <p:cNvPr id="1413" name="TextBox 1412">
            <a:extLst>
              <a:ext uri="{FF2B5EF4-FFF2-40B4-BE49-F238E27FC236}">
                <a16:creationId xmlns:a16="http://schemas.microsoft.com/office/drawing/2014/main" id="{9B712C9B-26F4-6BFA-FD68-AD50DBC524DB}"/>
              </a:ext>
            </a:extLst>
          </p:cNvPr>
          <p:cNvSpPr txBox="1"/>
          <p:nvPr/>
        </p:nvSpPr>
        <p:spPr>
          <a:xfrm>
            <a:off x="11219900"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414" name="TextBox 1413">
            <a:extLst>
              <a:ext uri="{FF2B5EF4-FFF2-40B4-BE49-F238E27FC236}">
                <a16:creationId xmlns:a16="http://schemas.microsoft.com/office/drawing/2014/main" id="{97CB4276-3873-6CB2-6EC5-A9504B039ED2}"/>
              </a:ext>
            </a:extLst>
          </p:cNvPr>
          <p:cNvSpPr txBox="1"/>
          <p:nvPr/>
        </p:nvSpPr>
        <p:spPr>
          <a:xfrm>
            <a:off x="11463391"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415" name="Freeform 410">
            <a:extLst>
              <a:ext uri="{FF2B5EF4-FFF2-40B4-BE49-F238E27FC236}">
                <a16:creationId xmlns:a16="http://schemas.microsoft.com/office/drawing/2014/main" id="{036D7A14-D1B6-D588-0521-3FD151B53307}"/>
              </a:ext>
            </a:extLst>
          </p:cNvPr>
          <p:cNvSpPr/>
          <p:nvPr/>
        </p:nvSpPr>
        <p:spPr>
          <a:xfrm rot="10800000" flipV="1">
            <a:off x="6856869" y="2429333"/>
            <a:ext cx="64008" cy="0"/>
          </a:xfrm>
          <a:custGeom>
            <a:avLst/>
            <a:gdLst>
              <a:gd name="connsiteX0" fmla="*/ 181 w 49688"/>
              <a:gd name="connsiteY0" fmla="*/ 18 h 0"/>
              <a:gd name="connsiteX1" fmla="*/ 49869 w 49688"/>
              <a:gd name="connsiteY1" fmla="*/ 18 h 0"/>
            </a:gdLst>
            <a:ahLst/>
            <a:cxnLst>
              <a:cxn ang="0">
                <a:pos x="connsiteX0" y="connsiteY0"/>
              </a:cxn>
              <a:cxn ang="0">
                <a:pos x="connsiteX1" y="connsiteY1"/>
              </a:cxn>
            </a:cxnLst>
            <a:rect l="l" t="t" r="r" b="b"/>
            <a:pathLst>
              <a:path w="49688">
                <a:moveTo>
                  <a:pt x="181" y="18"/>
                </a:moveTo>
                <a:lnTo>
                  <a:pt x="49869" y="18"/>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16" name="Freeform 411">
            <a:extLst>
              <a:ext uri="{FF2B5EF4-FFF2-40B4-BE49-F238E27FC236}">
                <a16:creationId xmlns:a16="http://schemas.microsoft.com/office/drawing/2014/main" id="{C9CB0250-4A09-7559-9C81-E75B088BDD54}"/>
              </a:ext>
            </a:extLst>
          </p:cNvPr>
          <p:cNvSpPr/>
          <p:nvPr/>
        </p:nvSpPr>
        <p:spPr>
          <a:xfrm rot="10800000" flipV="1">
            <a:off x="6856869" y="2911915"/>
            <a:ext cx="64008" cy="0"/>
          </a:xfrm>
          <a:custGeom>
            <a:avLst/>
            <a:gdLst>
              <a:gd name="connsiteX0" fmla="*/ 181 w 49688"/>
              <a:gd name="connsiteY0" fmla="*/ 150 h 0"/>
              <a:gd name="connsiteX1" fmla="*/ 49869 w 49688"/>
              <a:gd name="connsiteY1" fmla="*/ 150 h 0"/>
            </a:gdLst>
            <a:ahLst/>
            <a:cxnLst>
              <a:cxn ang="0">
                <a:pos x="connsiteX0" y="connsiteY0"/>
              </a:cxn>
              <a:cxn ang="0">
                <a:pos x="connsiteX1" y="connsiteY1"/>
              </a:cxn>
            </a:cxnLst>
            <a:rect l="l" t="t" r="r" b="b"/>
            <a:pathLst>
              <a:path w="49688">
                <a:moveTo>
                  <a:pt x="181" y="150"/>
                </a:moveTo>
                <a:lnTo>
                  <a:pt x="49869" y="150"/>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17" name="Freeform 412">
            <a:extLst>
              <a:ext uri="{FF2B5EF4-FFF2-40B4-BE49-F238E27FC236}">
                <a16:creationId xmlns:a16="http://schemas.microsoft.com/office/drawing/2014/main" id="{6FABEE7D-99BA-5ED0-9C7E-8127F250520F}"/>
              </a:ext>
            </a:extLst>
          </p:cNvPr>
          <p:cNvSpPr/>
          <p:nvPr/>
        </p:nvSpPr>
        <p:spPr>
          <a:xfrm rot="10800000" flipV="1">
            <a:off x="6856869" y="3394498"/>
            <a:ext cx="64008" cy="0"/>
          </a:xfrm>
          <a:custGeom>
            <a:avLst/>
            <a:gdLst>
              <a:gd name="connsiteX0" fmla="*/ 181 w 49688"/>
              <a:gd name="connsiteY0" fmla="*/ 282 h 0"/>
              <a:gd name="connsiteX1" fmla="*/ 49869 w 49688"/>
              <a:gd name="connsiteY1" fmla="*/ 282 h 0"/>
            </a:gdLst>
            <a:ahLst/>
            <a:cxnLst>
              <a:cxn ang="0">
                <a:pos x="connsiteX0" y="connsiteY0"/>
              </a:cxn>
              <a:cxn ang="0">
                <a:pos x="connsiteX1" y="connsiteY1"/>
              </a:cxn>
            </a:cxnLst>
            <a:rect l="l" t="t" r="r" b="b"/>
            <a:pathLst>
              <a:path w="49688">
                <a:moveTo>
                  <a:pt x="181" y="282"/>
                </a:moveTo>
                <a:lnTo>
                  <a:pt x="49869" y="282"/>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18" name="Freeform 413">
            <a:extLst>
              <a:ext uri="{FF2B5EF4-FFF2-40B4-BE49-F238E27FC236}">
                <a16:creationId xmlns:a16="http://schemas.microsoft.com/office/drawing/2014/main" id="{83C135FC-F84F-5B14-C1DB-87212CD681E1}"/>
              </a:ext>
            </a:extLst>
          </p:cNvPr>
          <p:cNvSpPr/>
          <p:nvPr/>
        </p:nvSpPr>
        <p:spPr>
          <a:xfrm rot="10800000" flipV="1">
            <a:off x="6856869" y="3877080"/>
            <a:ext cx="64008" cy="0"/>
          </a:xfrm>
          <a:custGeom>
            <a:avLst/>
            <a:gdLst>
              <a:gd name="connsiteX0" fmla="*/ 181 w 49688"/>
              <a:gd name="connsiteY0" fmla="*/ 414 h 0"/>
              <a:gd name="connsiteX1" fmla="*/ 49869 w 49688"/>
              <a:gd name="connsiteY1" fmla="*/ 414 h 0"/>
            </a:gdLst>
            <a:ahLst/>
            <a:cxnLst>
              <a:cxn ang="0">
                <a:pos x="connsiteX0" y="connsiteY0"/>
              </a:cxn>
              <a:cxn ang="0">
                <a:pos x="connsiteX1" y="connsiteY1"/>
              </a:cxn>
            </a:cxnLst>
            <a:rect l="l" t="t" r="r" b="b"/>
            <a:pathLst>
              <a:path w="49688">
                <a:moveTo>
                  <a:pt x="181" y="414"/>
                </a:moveTo>
                <a:lnTo>
                  <a:pt x="49869" y="414"/>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19" name="Freeform 414">
            <a:extLst>
              <a:ext uri="{FF2B5EF4-FFF2-40B4-BE49-F238E27FC236}">
                <a16:creationId xmlns:a16="http://schemas.microsoft.com/office/drawing/2014/main" id="{62494E69-56CB-C680-7048-F53AD5898916}"/>
              </a:ext>
            </a:extLst>
          </p:cNvPr>
          <p:cNvSpPr/>
          <p:nvPr/>
        </p:nvSpPr>
        <p:spPr>
          <a:xfrm rot="10800000" flipV="1">
            <a:off x="6856869" y="4359663"/>
            <a:ext cx="64008" cy="0"/>
          </a:xfrm>
          <a:custGeom>
            <a:avLst/>
            <a:gdLst>
              <a:gd name="connsiteX0" fmla="*/ 181 w 49688"/>
              <a:gd name="connsiteY0" fmla="*/ 546 h 0"/>
              <a:gd name="connsiteX1" fmla="*/ 49869 w 49688"/>
              <a:gd name="connsiteY1" fmla="*/ 546 h 0"/>
            </a:gdLst>
            <a:ahLst/>
            <a:cxnLst>
              <a:cxn ang="0">
                <a:pos x="connsiteX0" y="connsiteY0"/>
              </a:cxn>
              <a:cxn ang="0">
                <a:pos x="connsiteX1" y="connsiteY1"/>
              </a:cxn>
            </a:cxnLst>
            <a:rect l="l" t="t" r="r" b="b"/>
            <a:pathLst>
              <a:path w="49688">
                <a:moveTo>
                  <a:pt x="181" y="546"/>
                </a:moveTo>
                <a:lnTo>
                  <a:pt x="49869" y="546"/>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0" name="Freeform 415">
            <a:extLst>
              <a:ext uri="{FF2B5EF4-FFF2-40B4-BE49-F238E27FC236}">
                <a16:creationId xmlns:a16="http://schemas.microsoft.com/office/drawing/2014/main" id="{E026F283-0669-7A19-BE98-C0811F8D7E1B}"/>
              </a:ext>
            </a:extLst>
          </p:cNvPr>
          <p:cNvSpPr/>
          <p:nvPr/>
        </p:nvSpPr>
        <p:spPr>
          <a:xfrm rot="10800000" flipV="1">
            <a:off x="6856869" y="4845901"/>
            <a:ext cx="64008" cy="0"/>
          </a:xfrm>
          <a:custGeom>
            <a:avLst/>
            <a:gdLst>
              <a:gd name="connsiteX0" fmla="*/ 181 w 49688"/>
              <a:gd name="connsiteY0" fmla="*/ 679 h 0"/>
              <a:gd name="connsiteX1" fmla="*/ 49869 w 49688"/>
              <a:gd name="connsiteY1" fmla="*/ 679 h 0"/>
            </a:gdLst>
            <a:ahLst/>
            <a:cxnLst>
              <a:cxn ang="0">
                <a:pos x="connsiteX0" y="connsiteY0"/>
              </a:cxn>
              <a:cxn ang="0">
                <a:pos x="connsiteX1" y="connsiteY1"/>
              </a:cxn>
            </a:cxnLst>
            <a:rect l="l" t="t" r="r" b="b"/>
            <a:pathLst>
              <a:path w="49688">
                <a:moveTo>
                  <a:pt x="181" y="679"/>
                </a:moveTo>
                <a:lnTo>
                  <a:pt x="49869" y="679"/>
                </a:lnTo>
              </a:path>
            </a:pathLst>
          </a:custGeom>
          <a:noFill/>
          <a:ln w="28575" cap="flat">
            <a:solidFill>
              <a:schemeClr val="bg1"/>
            </a:solidFill>
            <a:prstDash val="solid"/>
            <a:miter/>
          </a:ln>
        </p:spPr>
        <p:txBody>
          <a:bodyPr rtlCol="0" anchor="ctr"/>
          <a:lstStyle/>
          <a:p>
            <a:pPr marL="0" marR="0" lvl="0" indent="0" algn="l"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1" name="Freeform 416">
            <a:extLst>
              <a:ext uri="{FF2B5EF4-FFF2-40B4-BE49-F238E27FC236}">
                <a16:creationId xmlns:a16="http://schemas.microsoft.com/office/drawing/2014/main" id="{22CD2A48-0D02-7FFA-9E8B-BFAFCF4DADE8}"/>
              </a:ext>
            </a:extLst>
          </p:cNvPr>
          <p:cNvSpPr/>
          <p:nvPr/>
        </p:nvSpPr>
        <p:spPr>
          <a:xfrm flipV="1">
            <a:off x="6927110" y="4846286"/>
            <a:ext cx="0" cy="64008"/>
          </a:xfrm>
          <a:custGeom>
            <a:avLst/>
            <a:gdLst>
              <a:gd name="connsiteX0" fmla="*/ 202 w 0"/>
              <a:gd name="connsiteY0" fmla="*/ 693 h 34224"/>
              <a:gd name="connsiteX1" fmla="*/ 202 w 0"/>
              <a:gd name="connsiteY1" fmla="*/ 34917 h 34224"/>
            </a:gdLst>
            <a:ahLst/>
            <a:cxnLst>
              <a:cxn ang="0">
                <a:pos x="connsiteX0" y="connsiteY0"/>
              </a:cxn>
              <a:cxn ang="0">
                <a:pos x="connsiteX1" y="connsiteY1"/>
              </a:cxn>
            </a:cxnLst>
            <a:rect l="l" t="t" r="r" b="b"/>
            <a:pathLst>
              <a:path h="34224">
                <a:moveTo>
                  <a:pt x="202" y="693"/>
                </a:moveTo>
                <a:lnTo>
                  <a:pt x="202"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2" name="Freeform 417">
            <a:extLst>
              <a:ext uri="{FF2B5EF4-FFF2-40B4-BE49-F238E27FC236}">
                <a16:creationId xmlns:a16="http://schemas.microsoft.com/office/drawing/2014/main" id="{802797B4-F8F2-D7B3-BA0A-55AF1289DB04}"/>
              </a:ext>
            </a:extLst>
          </p:cNvPr>
          <p:cNvSpPr/>
          <p:nvPr/>
        </p:nvSpPr>
        <p:spPr>
          <a:xfrm flipV="1">
            <a:off x="7171954" y="4846286"/>
            <a:ext cx="0" cy="64008"/>
          </a:xfrm>
          <a:custGeom>
            <a:avLst/>
            <a:gdLst>
              <a:gd name="connsiteX0" fmla="*/ 269 w 0"/>
              <a:gd name="connsiteY0" fmla="*/ 693 h 34224"/>
              <a:gd name="connsiteX1" fmla="*/ 269 w 0"/>
              <a:gd name="connsiteY1" fmla="*/ 34917 h 34224"/>
            </a:gdLst>
            <a:ahLst/>
            <a:cxnLst>
              <a:cxn ang="0">
                <a:pos x="connsiteX0" y="connsiteY0"/>
              </a:cxn>
              <a:cxn ang="0">
                <a:pos x="connsiteX1" y="connsiteY1"/>
              </a:cxn>
            </a:cxnLst>
            <a:rect l="l" t="t" r="r" b="b"/>
            <a:pathLst>
              <a:path h="34224">
                <a:moveTo>
                  <a:pt x="269" y="693"/>
                </a:moveTo>
                <a:lnTo>
                  <a:pt x="269"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3" name="Freeform 418">
            <a:extLst>
              <a:ext uri="{FF2B5EF4-FFF2-40B4-BE49-F238E27FC236}">
                <a16:creationId xmlns:a16="http://schemas.microsoft.com/office/drawing/2014/main" id="{D51A30FA-424F-5152-EBF2-EDD3A18B1B80}"/>
              </a:ext>
            </a:extLst>
          </p:cNvPr>
          <p:cNvSpPr/>
          <p:nvPr/>
        </p:nvSpPr>
        <p:spPr>
          <a:xfrm flipV="1">
            <a:off x="7416796" y="4846286"/>
            <a:ext cx="0" cy="64008"/>
          </a:xfrm>
          <a:custGeom>
            <a:avLst/>
            <a:gdLst>
              <a:gd name="connsiteX0" fmla="*/ 336 w 0"/>
              <a:gd name="connsiteY0" fmla="*/ 693 h 34224"/>
              <a:gd name="connsiteX1" fmla="*/ 336 w 0"/>
              <a:gd name="connsiteY1" fmla="*/ 34917 h 34224"/>
            </a:gdLst>
            <a:ahLst/>
            <a:cxnLst>
              <a:cxn ang="0">
                <a:pos x="connsiteX0" y="connsiteY0"/>
              </a:cxn>
              <a:cxn ang="0">
                <a:pos x="connsiteX1" y="connsiteY1"/>
              </a:cxn>
            </a:cxnLst>
            <a:rect l="l" t="t" r="r" b="b"/>
            <a:pathLst>
              <a:path h="34224">
                <a:moveTo>
                  <a:pt x="336" y="693"/>
                </a:moveTo>
                <a:lnTo>
                  <a:pt x="336"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4" name="Freeform 419">
            <a:extLst>
              <a:ext uri="{FF2B5EF4-FFF2-40B4-BE49-F238E27FC236}">
                <a16:creationId xmlns:a16="http://schemas.microsoft.com/office/drawing/2014/main" id="{CA4B3538-115E-2431-17C9-78E45DE06995}"/>
              </a:ext>
            </a:extLst>
          </p:cNvPr>
          <p:cNvSpPr/>
          <p:nvPr/>
        </p:nvSpPr>
        <p:spPr>
          <a:xfrm flipV="1">
            <a:off x="7661640" y="4846286"/>
            <a:ext cx="0" cy="64008"/>
          </a:xfrm>
          <a:custGeom>
            <a:avLst/>
            <a:gdLst>
              <a:gd name="connsiteX0" fmla="*/ 403 w 0"/>
              <a:gd name="connsiteY0" fmla="*/ 693 h 34224"/>
              <a:gd name="connsiteX1" fmla="*/ 403 w 0"/>
              <a:gd name="connsiteY1" fmla="*/ 34917 h 34224"/>
            </a:gdLst>
            <a:ahLst/>
            <a:cxnLst>
              <a:cxn ang="0">
                <a:pos x="connsiteX0" y="connsiteY0"/>
              </a:cxn>
              <a:cxn ang="0">
                <a:pos x="connsiteX1" y="connsiteY1"/>
              </a:cxn>
            </a:cxnLst>
            <a:rect l="l" t="t" r="r" b="b"/>
            <a:pathLst>
              <a:path h="34224">
                <a:moveTo>
                  <a:pt x="403" y="693"/>
                </a:moveTo>
                <a:lnTo>
                  <a:pt x="403"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5" name="Freeform 420">
            <a:extLst>
              <a:ext uri="{FF2B5EF4-FFF2-40B4-BE49-F238E27FC236}">
                <a16:creationId xmlns:a16="http://schemas.microsoft.com/office/drawing/2014/main" id="{036F14B2-6BCC-2B07-C769-E9FC8627B8C2}"/>
              </a:ext>
            </a:extLst>
          </p:cNvPr>
          <p:cNvSpPr/>
          <p:nvPr/>
        </p:nvSpPr>
        <p:spPr>
          <a:xfrm flipV="1">
            <a:off x="7906484" y="4846286"/>
            <a:ext cx="0" cy="64008"/>
          </a:xfrm>
          <a:custGeom>
            <a:avLst/>
            <a:gdLst>
              <a:gd name="connsiteX0" fmla="*/ 470 w 0"/>
              <a:gd name="connsiteY0" fmla="*/ 693 h 34224"/>
              <a:gd name="connsiteX1" fmla="*/ 470 w 0"/>
              <a:gd name="connsiteY1" fmla="*/ 34917 h 34224"/>
            </a:gdLst>
            <a:ahLst/>
            <a:cxnLst>
              <a:cxn ang="0">
                <a:pos x="connsiteX0" y="connsiteY0"/>
              </a:cxn>
              <a:cxn ang="0">
                <a:pos x="connsiteX1" y="connsiteY1"/>
              </a:cxn>
            </a:cxnLst>
            <a:rect l="l" t="t" r="r" b="b"/>
            <a:pathLst>
              <a:path h="34224">
                <a:moveTo>
                  <a:pt x="470" y="693"/>
                </a:moveTo>
                <a:lnTo>
                  <a:pt x="470"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6" name="Freeform 421">
            <a:extLst>
              <a:ext uri="{FF2B5EF4-FFF2-40B4-BE49-F238E27FC236}">
                <a16:creationId xmlns:a16="http://schemas.microsoft.com/office/drawing/2014/main" id="{29522B16-4906-E8F8-01D4-0A53714CCBFE}"/>
              </a:ext>
            </a:extLst>
          </p:cNvPr>
          <p:cNvSpPr/>
          <p:nvPr/>
        </p:nvSpPr>
        <p:spPr>
          <a:xfrm flipV="1">
            <a:off x="8151327" y="4846286"/>
            <a:ext cx="0" cy="64008"/>
          </a:xfrm>
          <a:custGeom>
            <a:avLst/>
            <a:gdLst>
              <a:gd name="connsiteX0" fmla="*/ 537 w 0"/>
              <a:gd name="connsiteY0" fmla="*/ 693 h 34224"/>
              <a:gd name="connsiteX1" fmla="*/ 537 w 0"/>
              <a:gd name="connsiteY1" fmla="*/ 34917 h 34224"/>
            </a:gdLst>
            <a:ahLst/>
            <a:cxnLst>
              <a:cxn ang="0">
                <a:pos x="connsiteX0" y="connsiteY0"/>
              </a:cxn>
              <a:cxn ang="0">
                <a:pos x="connsiteX1" y="connsiteY1"/>
              </a:cxn>
            </a:cxnLst>
            <a:rect l="l" t="t" r="r" b="b"/>
            <a:pathLst>
              <a:path h="34224">
                <a:moveTo>
                  <a:pt x="537" y="693"/>
                </a:moveTo>
                <a:lnTo>
                  <a:pt x="537"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7" name="Freeform 422">
            <a:extLst>
              <a:ext uri="{FF2B5EF4-FFF2-40B4-BE49-F238E27FC236}">
                <a16:creationId xmlns:a16="http://schemas.microsoft.com/office/drawing/2014/main" id="{8AFB8827-B0DC-D928-8DCB-E3748AB83169}"/>
              </a:ext>
            </a:extLst>
          </p:cNvPr>
          <p:cNvSpPr/>
          <p:nvPr/>
        </p:nvSpPr>
        <p:spPr>
          <a:xfrm flipV="1">
            <a:off x="8396171" y="4846286"/>
            <a:ext cx="0" cy="64008"/>
          </a:xfrm>
          <a:custGeom>
            <a:avLst/>
            <a:gdLst>
              <a:gd name="connsiteX0" fmla="*/ 604 w 0"/>
              <a:gd name="connsiteY0" fmla="*/ 693 h 34224"/>
              <a:gd name="connsiteX1" fmla="*/ 604 w 0"/>
              <a:gd name="connsiteY1" fmla="*/ 34917 h 34224"/>
            </a:gdLst>
            <a:ahLst/>
            <a:cxnLst>
              <a:cxn ang="0">
                <a:pos x="connsiteX0" y="connsiteY0"/>
              </a:cxn>
              <a:cxn ang="0">
                <a:pos x="connsiteX1" y="connsiteY1"/>
              </a:cxn>
            </a:cxnLst>
            <a:rect l="l" t="t" r="r" b="b"/>
            <a:pathLst>
              <a:path h="34224">
                <a:moveTo>
                  <a:pt x="604" y="693"/>
                </a:moveTo>
                <a:lnTo>
                  <a:pt x="604"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8" name="Freeform 423">
            <a:extLst>
              <a:ext uri="{FF2B5EF4-FFF2-40B4-BE49-F238E27FC236}">
                <a16:creationId xmlns:a16="http://schemas.microsoft.com/office/drawing/2014/main" id="{5CBAA557-193D-CE46-FCDC-19B23737E2A0}"/>
              </a:ext>
            </a:extLst>
          </p:cNvPr>
          <p:cNvSpPr/>
          <p:nvPr/>
        </p:nvSpPr>
        <p:spPr>
          <a:xfrm flipV="1">
            <a:off x="8641014" y="4846286"/>
            <a:ext cx="0" cy="64008"/>
          </a:xfrm>
          <a:custGeom>
            <a:avLst/>
            <a:gdLst>
              <a:gd name="connsiteX0" fmla="*/ 671 w 0"/>
              <a:gd name="connsiteY0" fmla="*/ 693 h 34224"/>
              <a:gd name="connsiteX1" fmla="*/ 671 w 0"/>
              <a:gd name="connsiteY1" fmla="*/ 34917 h 34224"/>
            </a:gdLst>
            <a:ahLst/>
            <a:cxnLst>
              <a:cxn ang="0">
                <a:pos x="connsiteX0" y="connsiteY0"/>
              </a:cxn>
              <a:cxn ang="0">
                <a:pos x="connsiteX1" y="connsiteY1"/>
              </a:cxn>
            </a:cxnLst>
            <a:rect l="l" t="t" r="r" b="b"/>
            <a:pathLst>
              <a:path h="34224">
                <a:moveTo>
                  <a:pt x="671" y="693"/>
                </a:moveTo>
                <a:lnTo>
                  <a:pt x="671"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29" name="Freeform 424">
            <a:extLst>
              <a:ext uri="{FF2B5EF4-FFF2-40B4-BE49-F238E27FC236}">
                <a16:creationId xmlns:a16="http://schemas.microsoft.com/office/drawing/2014/main" id="{93FB54B5-4B1B-3927-34BB-687808F8B8BE}"/>
              </a:ext>
            </a:extLst>
          </p:cNvPr>
          <p:cNvSpPr/>
          <p:nvPr/>
        </p:nvSpPr>
        <p:spPr>
          <a:xfrm flipV="1">
            <a:off x="8885857" y="4846286"/>
            <a:ext cx="0" cy="64008"/>
          </a:xfrm>
          <a:custGeom>
            <a:avLst/>
            <a:gdLst>
              <a:gd name="connsiteX0" fmla="*/ 738 w 0"/>
              <a:gd name="connsiteY0" fmla="*/ 693 h 34224"/>
              <a:gd name="connsiteX1" fmla="*/ 738 w 0"/>
              <a:gd name="connsiteY1" fmla="*/ 34917 h 34224"/>
            </a:gdLst>
            <a:ahLst/>
            <a:cxnLst>
              <a:cxn ang="0">
                <a:pos x="connsiteX0" y="connsiteY0"/>
              </a:cxn>
              <a:cxn ang="0">
                <a:pos x="connsiteX1" y="connsiteY1"/>
              </a:cxn>
            </a:cxnLst>
            <a:rect l="l" t="t" r="r" b="b"/>
            <a:pathLst>
              <a:path h="34224">
                <a:moveTo>
                  <a:pt x="738" y="693"/>
                </a:moveTo>
                <a:lnTo>
                  <a:pt x="738"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0" name="Freeform 425">
            <a:extLst>
              <a:ext uri="{FF2B5EF4-FFF2-40B4-BE49-F238E27FC236}">
                <a16:creationId xmlns:a16="http://schemas.microsoft.com/office/drawing/2014/main" id="{B21F3452-5529-2DE4-5E4F-FCF968D9075F}"/>
              </a:ext>
            </a:extLst>
          </p:cNvPr>
          <p:cNvSpPr/>
          <p:nvPr/>
        </p:nvSpPr>
        <p:spPr>
          <a:xfrm flipV="1">
            <a:off x="9130701" y="4846286"/>
            <a:ext cx="0" cy="64008"/>
          </a:xfrm>
          <a:custGeom>
            <a:avLst/>
            <a:gdLst>
              <a:gd name="connsiteX0" fmla="*/ 805 w 0"/>
              <a:gd name="connsiteY0" fmla="*/ 693 h 34224"/>
              <a:gd name="connsiteX1" fmla="*/ 805 w 0"/>
              <a:gd name="connsiteY1" fmla="*/ 34917 h 34224"/>
            </a:gdLst>
            <a:ahLst/>
            <a:cxnLst>
              <a:cxn ang="0">
                <a:pos x="connsiteX0" y="connsiteY0"/>
              </a:cxn>
              <a:cxn ang="0">
                <a:pos x="connsiteX1" y="connsiteY1"/>
              </a:cxn>
            </a:cxnLst>
            <a:rect l="l" t="t" r="r" b="b"/>
            <a:pathLst>
              <a:path h="34224">
                <a:moveTo>
                  <a:pt x="805" y="693"/>
                </a:moveTo>
                <a:lnTo>
                  <a:pt x="805"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1" name="Freeform 426">
            <a:extLst>
              <a:ext uri="{FF2B5EF4-FFF2-40B4-BE49-F238E27FC236}">
                <a16:creationId xmlns:a16="http://schemas.microsoft.com/office/drawing/2014/main" id="{0567ACAA-796B-CABD-E160-0B7D77B66AD2}"/>
              </a:ext>
            </a:extLst>
          </p:cNvPr>
          <p:cNvSpPr/>
          <p:nvPr/>
        </p:nvSpPr>
        <p:spPr>
          <a:xfrm flipV="1">
            <a:off x="9375545" y="4846286"/>
            <a:ext cx="0" cy="64008"/>
          </a:xfrm>
          <a:custGeom>
            <a:avLst/>
            <a:gdLst>
              <a:gd name="connsiteX0" fmla="*/ 872 w 0"/>
              <a:gd name="connsiteY0" fmla="*/ 693 h 34224"/>
              <a:gd name="connsiteX1" fmla="*/ 872 w 0"/>
              <a:gd name="connsiteY1" fmla="*/ 34917 h 34224"/>
            </a:gdLst>
            <a:ahLst/>
            <a:cxnLst>
              <a:cxn ang="0">
                <a:pos x="connsiteX0" y="connsiteY0"/>
              </a:cxn>
              <a:cxn ang="0">
                <a:pos x="connsiteX1" y="connsiteY1"/>
              </a:cxn>
            </a:cxnLst>
            <a:rect l="l" t="t" r="r" b="b"/>
            <a:pathLst>
              <a:path h="34224">
                <a:moveTo>
                  <a:pt x="872" y="693"/>
                </a:moveTo>
                <a:lnTo>
                  <a:pt x="872"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2" name="Freeform 427">
            <a:extLst>
              <a:ext uri="{FF2B5EF4-FFF2-40B4-BE49-F238E27FC236}">
                <a16:creationId xmlns:a16="http://schemas.microsoft.com/office/drawing/2014/main" id="{D6617FF4-63F9-7B57-C8BD-E6BE2EEE5C79}"/>
              </a:ext>
            </a:extLst>
          </p:cNvPr>
          <p:cNvSpPr/>
          <p:nvPr/>
        </p:nvSpPr>
        <p:spPr>
          <a:xfrm flipV="1">
            <a:off x="9620388" y="4846286"/>
            <a:ext cx="0" cy="64008"/>
          </a:xfrm>
          <a:custGeom>
            <a:avLst/>
            <a:gdLst>
              <a:gd name="connsiteX0" fmla="*/ 939 w 0"/>
              <a:gd name="connsiteY0" fmla="*/ 693 h 34224"/>
              <a:gd name="connsiteX1" fmla="*/ 939 w 0"/>
              <a:gd name="connsiteY1" fmla="*/ 34917 h 34224"/>
            </a:gdLst>
            <a:ahLst/>
            <a:cxnLst>
              <a:cxn ang="0">
                <a:pos x="connsiteX0" y="connsiteY0"/>
              </a:cxn>
              <a:cxn ang="0">
                <a:pos x="connsiteX1" y="connsiteY1"/>
              </a:cxn>
            </a:cxnLst>
            <a:rect l="l" t="t" r="r" b="b"/>
            <a:pathLst>
              <a:path h="34224">
                <a:moveTo>
                  <a:pt x="939" y="693"/>
                </a:moveTo>
                <a:lnTo>
                  <a:pt x="939"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3" name="Freeform 428">
            <a:extLst>
              <a:ext uri="{FF2B5EF4-FFF2-40B4-BE49-F238E27FC236}">
                <a16:creationId xmlns:a16="http://schemas.microsoft.com/office/drawing/2014/main" id="{87E863C6-3764-9297-D9E4-FBFAE61CED22}"/>
              </a:ext>
            </a:extLst>
          </p:cNvPr>
          <p:cNvSpPr/>
          <p:nvPr/>
        </p:nvSpPr>
        <p:spPr>
          <a:xfrm flipV="1">
            <a:off x="9865231" y="4846286"/>
            <a:ext cx="0" cy="64008"/>
          </a:xfrm>
          <a:custGeom>
            <a:avLst/>
            <a:gdLst>
              <a:gd name="connsiteX0" fmla="*/ 1006 w 0"/>
              <a:gd name="connsiteY0" fmla="*/ 693 h 34224"/>
              <a:gd name="connsiteX1" fmla="*/ 1006 w 0"/>
              <a:gd name="connsiteY1" fmla="*/ 34917 h 34224"/>
            </a:gdLst>
            <a:ahLst/>
            <a:cxnLst>
              <a:cxn ang="0">
                <a:pos x="connsiteX0" y="connsiteY0"/>
              </a:cxn>
              <a:cxn ang="0">
                <a:pos x="connsiteX1" y="connsiteY1"/>
              </a:cxn>
            </a:cxnLst>
            <a:rect l="l" t="t" r="r" b="b"/>
            <a:pathLst>
              <a:path h="34224">
                <a:moveTo>
                  <a:pt x="1006" y="693"/>
                </a:moveTo>
                <a:lnTo>
                  <a:pt x="1006"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4" name="Freeform 429">
            <a:extLst>
              <a:ext uri="{FF2B5EF4-FFF2-40B4-BE49-F238E27FC236}">
                <a16:creationId xmlns:a16="http://schemas.microsoft.com/office/drawing/2014/main" id="{E95AE698-DFA3-6388-7BBA-76DF4051B86B}"/>
              </a:ext>
            </a:extLst>
          </p:cNvPr>
          <p:cNvSpPr/>
          <p:nvPr/>
        </p:nvSpPr>
        <p:spPr>
          <a:xfrm flipV="1">
            <a:off x="10110075" y="4846286"/>
            <a:ext cx="0" cy="64008"/>
          </a:xfrm>
          <a:custGeom>
            <a:avLst/>
            <a:gdLst>
              <a:gd name="connsiteX0" fmla="*/ 1073 w 0"/>
              <a:gd name="connsiteY0" fmla="*/ 693 h 34224"/>
              <a:gd name="connsiteX1" fmla="*/ 1073 w 0"/>
              <a:gd name="connsiteY1" fmla="*/ 34917 h 34224"/>
            </a:gdLst>
            <a:ahLst/>
            <a:cxnLst>
              <a:cxn ang="0">
                <a:pos x="connsiteX0" y="connsiteY0"/>
              </a:cxn>
              <a:cxn ang="0">
                <a:pos x="connsiteX1" y="connsiteY1"/>
              </a:cxn>
            </a:cxnLst>
            <a:rect l="l" t="t" r="r" b="b"/>
            <a:pathLst>
              <a:path h="34224">
                <a:moveTo>
                  <a:pt x="1073" y="693"/>
                </a:moveTo>
                <a:lnTo>
                  <a:pt x="1073"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5" name="Freeform 430">
            <a:extLst>
              <a:ext uri="{FF2B5EF4-FFF2-40B4-BE49-F238E27FC236}">
                <a16:creationId xmlns:a16="http://schemas.microsoft.com/office/drawing/2014/main" id="{DEB23753-795E-E4C0-986B-A119A4D3E405}"/>
              </a:ext>
            </a:extLst>
          </p:cNvPr>
          <p:cNvSpPr/>
          <p:nvPr/>
        </p:nvSpPr>
        <p:spPr>
          <a:xfrm flipV="1">
            <a:off x="10354919" y="4846286"/>
            <a:ext cx="0" cy="64008"/>
          </a:xfrm>
          <a:custGeom>
            <a:avLst/>
            <a:gdLst>
              <a:gd name="connsiteX0" fmla="*/ 1140 w 0"/>
              <a:gd name="connsiteY0" fmla="*/ 693 h 34224"/>
              <a:gd name="connsiteX1" fmla="*/ 1140 w 0"/>
              <a:gd name="connsiteY1" fmla="*/ 34917 h 34224"/>
            </a:gdLst>
            <a:ahLst/>
            <a:cxnLst>
              <a:cxn ang="0">
                <a:pos x="connsiteX0" y="connsiteY0"/>
              </a:cxn>
              <a:cxn ang="0">
                <a:pos x="connsiteX1" y="connsiteY1"/>
              </a:cxn>
            </a:cxnLst>
            <a:rect l="l" t="t" r="r" b="b"/>
            <a:pathLst>
              <a:path h="34224">
                <a:moveTo>
                  <a:pt x="1140" y="693"/>
                </a:moveTo>
                <a:lnTo>
                  <a:pt x="1140"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6" name="Freeform 431">
            <a:extLst>
              <a:ext uri="{FF2B5EF4-FFF2-40B4-BE49-F238E27FC236}">
                <a16:creationId xmlns:a16="http://schemas.microsoft.com/office/drawing/2014/main" id="{521B8B8E-F3BF-EED6-0AC3-5613CE3E94AD}"/>
              </a:ext>
            </a:extLst>
          </p:cNvPr>
          <p:cNvSpPr/>
          <p:nvPr/>
        </p:nvSpPr>
        <p:spPr>
          <a:xfrm flipV="1">
            <a:off x="10599762" y="4846286"/>
            <a:ext cx="0" cy="64008"/>
          </a:xfrm>
          <a:custGeom>
            <a:avLst/>
            <a:gdLst>
              <a:gd name="connsiteX0" fmla="*/ 1207 w 0"/>
              <a:gd name="connsiteY0" fmla="*/ 693 h 34224"/>
              <a:gd name="connsiteX1" fmla="*/ 1207 w 0"/>
              <a:gd name="connsiteY1" fmla="*/ 34917 h 34224"/>
            </a:gdLst>
            <a:ahLst/>
            <a:cxnLst>
              <a:cxn ang="0">
                <a:pos x="connsiteX0" y="connsiteY0"/>
              </a:cxn>
              <a:cxn ang="0">
                <a:pos x="connsiteX1" y="connsiteY1"/>
              </a:cxn>
            </a:cxnLst>
            <a:rect l="l" t="t" r="r" b="b"/>
            <a:pathLst>
              <a:path h="34224">
                <a:moveTo>
                  <a:pt x="1207" y="693"/>
                </a:moveTo>
                <a:lnTo>
                  <a:pt x="1207"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7" name="Freeform 432">
            <a:extLst>
              <a:ext uri="{FF2B5EF4-FFF2-40B4-BE49-F238E27FC236}">
                <a16:creationId xmlns:a16="http://schemas.microsoft.com/office/drawing/2014/main" id="{DE29C185-952A-7CE6-9E42-5780AECE9BB0}"/>
              </a:ext>
            </a:extLst>
          </p:cNvPr>
          <p:cNvSpPr/>
          <p:nvPr/>
        </p:nvSpPr>
        <p:spPr>
          <a:xfrm flipV="1">
            <a:off x="10844605" y="4846286"/>
            <a:ext cx="0" cy="64008"/>
          </a:xfrm>
          <a:custGeom>
            <a:avLst/>
            <a:gdLst>
              <a:gd name="connsiteX0" fmla="*/ 1274 w 0"/>
              <a:gd name="connsiteY0" fmla="*/ 693 h 34224"/>
              <a:gd name="connsiteX1" fmla="*/ 1274 w 0"/>
              <a:gd name="connsiteY1" fmla="*/ 34917 h 34224"/>
            </a:gdLst>
            <a:ahLst/>
            <a:cxnLst>
              <a:cxn ang="0">
                <a:pos x="connsiteX0" y="connsiteY0"/>
              </a:cxn>
              <a:cxn ang="0">
                <a:pos x="connsiteX1" y="connsiteY1"/>
              </a:cxn>
            </a:cxnLst>
            <a:rect l="l" t="t" r="r" b="b"/>
            <a:pathLst>
              <a:path h="34224">
                <a:moveTo>
                  <a:pt x="1274" y="693"/>
                </a:moveTo>
                <a:lnTo>
                  <a:pt x="1274"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8" name="Freeform 433">
            <a:extLst>
              <a:ext uri="{FF2B5EF4-FFF2-40B4-BE49-F238E27FC236}">
                <a16:creationId xmlns:a16="http://schemas.microsoft.com/office/drawing/2014/main" id="{EA056763-35E1-CDAE-C6F5-180F23965E60}"/>
              </a:ext>
            </a:extLst>
          </p:cNvPr>
          <p:cNvSpPr/>
          <p:nvPr/>
        </p:nvSpPr>
        <p:spPr>
          <a:xfrm flipV="1">
            <a:off x="11089449" y="4846286"/>
            <a:ext cx="0" cy="64008"/>
          </a:xfrm>
          <a:custGeom>
            <a:avLst/>
            <a:gdLst>
              <a:gd name="connsiteX0" fmla="*/ 1341 w 0"/>
              <a:gd name="connsiteY0" fmla="*/ 693 h 34224"/>
              <a:gd name="connsiteX1" fmla="*/ 1341 w 0"/>
              <a:gd name="connsiteY1" fmla="*/ 34917 h 34224"/>
            </a:gdLst>
            <a:ahLst/>
            <a:cxnLst>
              <a:cxn ang="0">
                <a:pos x="connsiteX0" y="connsiteY0"/>
              </a:cxn>
              <a:cxn ang="0">
                <a:pos x="connsiteX1" y="connsiteY1"/>
              </a:cxn>
            </a:cxnLst>
            <a:rect l="l" t="t" r="r" b="b"/>
            <a:pathLst>
              <a:path h="34224">
                <a:moveTo>
                  <a:pt x="1341" y="693"/>
                </a:moveTo>
                <a:lnTo>
                  <a:pt x="1341"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39" name="Freeform 434">
            <a:extLst>
              <a:ext uri="{FF2B5EF4-FFF2-40B4-BE49-F238E27FC236}">
                <a16:creationId xmlns:a16="http://schemas.microsoft.com/office/drawing/2014/main" id="{DBCEC518-A924-AC67-4286-67846DC8FAEB}"/>
              </a:ext>
            </a:extLst>
          </p:cNvPr>
          <p:cNvSpPr/>
          <p:nvPr/>
        </p:nvSpPr>
        <p:spPr>
          <a:xfrm flipV="1">
            <a:off x="11334292" y="4846286"/>
            <a:ext cx="0" cy="64008"/>
          </a:xfrm>
          <a:custGeom>
            <a:avLst/>
            <a:gdLst>
              <a:gd name="connsiteX0" fmla="*/ 1408 w 0"/>
              <a:gd name="connsiteY0" fmla="*/ 693 h 34224"/>
              <a:gd name="connsiteX1" fmla="*/ 1408 w 0"/>
              <a:gd name="connsiteY1" fmla="*/ 34917 h 34224"/>
            </a:gdLst>
            <a:ahLst/>
            <a:cxnLst>
              <a:cxn ang="0">
                <a:pos x="connsiteX0" y="connsiteY0"/>
              </a:cxn>
              <a:cxn ang="0">
                <a:pos x="connsiteX1" y="connsiteY1"/>
              </a:cxn>
            </a:cxnLst>
            <a:rect l="l" t="t" r="r" b="b"/>
            <a:pathLst>
              <a:path h="34224">
                <a:moveTo>
                  <a:pt x="1408" y="693"/>
                </a:moveTo>
                <a:lnTo>
                  <a:pt x="1408"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40" name="Freeform 435">
            <a:extLst>
              <a:ext uri="{FF2B5EF4-FFF2-40B4-BE49-F238E27FC236}">
                <a16:creationId xmlns:a16="http://schemas.microsoft.com/office/drawing/2014/main" id="{52BBE8C0-C326-EBE7-7972-D5103A83F3C9}"/>
              </a:ext>
            </a:extLst>
          </p:cNvPr>
          <p:cNvSpPr/>
          <p:nvPr/>
        </p:nvSpPr>
        <p:spPr>
          <a:xfrm flipV="1">
            <a:off x="11579136" y="4846286"/>
            <a:ext cx="0" cy="64008"/>
          </a:xfrm>
          <a:custGeom>
            <a:avLst/>
            <a:gdLst>
              <a:gd name="connsiteX0" fmla="*/ 1475 w 0"/>
              <a:gd name="connsiteY0" fmla="*/ 693 h 34224"/>
              <a:gd name="connsiteX1" fmla="*/ 1475 w 0"/>
              <a:gd name="connsiteY1" fmla="*/ 34917 h 34224"/>
            </a:gdLst>
            <a:ahLst/>
            <a:cxnLst>
              <a:cxn ang="0">
                <a:pos x="connsiteX0" y="connsiteY0"/>
              </a:cxn>
              <a:cxn ang="0">
                <a:pos x="connsiteX1" y="connsiteY1"/>
              </a:cxn>
            </a:cxnLst>
            <a:rect l="l" t="t" r="r" b="b"/>
            <a:pathLst>
              <a:path h="34224">
                <a:moveTo>
                  <a:pt x="1475" y="693"/>
                </a:moveTo>
                <a:lnTo>
                  <a:pt x="1475"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41" name="Freeform 436">
            <a:extLst>
              <a:ext uri="{FF2B5EF4-FFF2-40B4-BE49-F238E27FC236}">
                <a16:creationId xmlns:a16="http://schemas.microsoft.com/office/drawing/2014/main" id="{ABE95B39-7187-FBC3-D32F-4885DD70543F}"/>
              </a:ext>
            </a:extLst>
          </p:cNvPr>
          <p:cNvSpPr/>
          <p:nvPr/>
        </p:nvSpPr>
        <p:spPr>
          <a:xfrm flipV="1">
            <a:off x="11823980" y="4846286"/>
            <a:ext cx="0" cy="64008"/>
          </a:xfrm>
          <a:custGeom>
            <a:avLst/>
            <a:gdLst>
              <a:gd name="connsiteX0" fmla="*/ 1542 w 0"/>
              <a:gd name="connsiteY0" fmla="*/ 693 h 34224"/>
              <a:gd name="connsiteX1" fmla="*/ 1542 w 0"/>
              <a:gd name="connsiteY1" fmla="*/ 34917 h 34224"/>
            </a:gdLst>
            <a:ahLst/>
            <a:cxnLst>
              <a:cxn ang="0">
                <a:pos x="connsiteX0" y="connsiteY0"/>
              </a:cxn>
              <a:cxn ang="0">
                <a:pos x="connsiteX1" y="connsiteY1"/>
              </a:cxn>
            </a:cxnLst>
            <a:rect l="l" t="t" r="r" b="b"/>
            <a:pathLst>
              <a:path h="34224">
                <a:moveTo>
                  <a:pt x="1542" y="693"/>
                </a:moveTo>
                <a:lnTo>
                  <a:pt x="1542" y="34917"/>
                </a:lnTo>
              </a:path>
            </a:pathLst>
          </a:custGeom>
          <a:noFill/>
          <a:ln w="28575" cap="flat">
            <a:solidFill>
              <a:srgbClr val="221E1F"/>
            </a:solidFill>
            <a:prstDash val="solid"/>
            <a:miter/>
          </a:ln>
        </p:spPr>
        <p:txBody>
          <a:bodyPr rtlCol="0" anchor="ctr"/>
          <a:lstStyle/>
          <a:p>
            <a:pPr marL="0" marR="0" lvl="0" indent="0" algn="ctr" defTabSz="1097236"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442" name="TextBox 1441">
            <a:extLst>
              <a:ext uri="{FF2B5EF4-FFF2-40B4-BE49-F238E27FC236}">
                <a16:creationId xmlns:a16="http://schemas.microsoft.com/office/drawing/2014/main" id="{4CA6A320-32C3-8BA2-0294-415988402F50}"/>
              </a:ext>
            </a:extLst>
          </p:cNvPr>
          <p:cNvSpPr txBox="1"/>
          <p:nvPr/>
        </p:nvSpPr>
        <p:spPr>
          <a:xfrm>
            <a:off x="11654916" y="4883713"/>
            <a:ext cx="367409" cy="307777"/>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60</a:t>
            </a:r>
          </a:p>
        </p:txBody>
      </p:sp>
      <p:sp>
        <p:nvSpPr>
          <p:cNvPr id="1443" name="TextBox 1442">
            <a:extLst>
              <a:ext uri="{FF2B5EF4-FFF2-40B4-BE49-F238E27FC236}">
                <a16:creationId xmlns:a16="http://schemas.microsoft.com/office/drawing/2014/main" id="{DDF05334-76E9-57D2-47D8-3F9DD09EBA91}"/>
              </a:ext>
            </a:extLst>
          </p:cNvPr>
          <p:cNvSpPr txBox="1"/>
          <p:nvPr/>
        </p:nvSpPr>
        <p:spPr>
          <a:xfrm>
            <a:off x="11702350" y="5653060"/>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444" name="TextBox 1443">
            <a:extLst>
              <a:ext uri="{FF2B5EF4-FFF2-40B4-BE49-F238E27FC236}">
                <a16:creationId xmlns:a16="http://schemas.microsoft.com/office/drawing/2014/main" id="{E0CCAE26-4E3D-D1E8-7497-62D8ED39A1D4}"/>
              </a:ext>
            </a:extLst>
          </p:cNvPr>
          <p:cNvSpPr txBox="1"/>
          <p:nvPr/>
        </p:nvSpPr>
        <p:spPr>
          <a:xfrm>
            <a:off x="11702350" y="5455289"/>
            <a:ext cx="263214" cy="276999"/>
          </a:xfrm>
          <a:prstGeom prst="rect">
            <a:avLst/>
          </a:prstGeom>
          <a:noFill/>
        </p:spPr>
        <p:txBody>
          <a:bodyPr wrap="non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sp>
        <p:nvSpPr>
          <p:cNvPr id="1445" name="TextBox 1444">
            <a:extLst>
              <a:ext uri="{FF2B5EF4-FFF2-40B4-BE49-F238E27FC236}">
                <a16:creationId xmlns:a16="http://schemas.microsoft.com/office/drawing/2014/main" id="{2B5B1E85-1E56-986F-F040-C79783FF3DE6}"/>
              </a:ext>
            </a:extLst>
          </p:cNvPr>
          <p:cNvSpPr txBox="1"/>
          <p:nvPr/>
        </p:nvSpPr>
        <p:spPr>
          <a:xfrm>
            <a:off x="6485397" y="2260645"/>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1.0</a:t>
            </a:r>
          </a:p>
        </p:txBody>
      </p:sp>
      <p:sp>
        <p:nvSpPr>
          <p:cNvPr id="1446" name="TextBox 1445">
            <a:extLst>
              <a:ext uri="{FF2B5EF4-FFF2-40B4-BE49-F238E27FC236}">
                <a16:creationId xmlns:a16="http://schemas.microsoft.com/office/drawing/2014/main" id="{DC157021-FA74-1D93-0114-C4A5338C8EA1}"/>
              </a:ext>
            </a:extLst>
          </p:cNvPr>
          <p:cNvSpPr txBox="1"/>
          <p:nvPr/>
        </p:nvSpPr>
        <p:spPr>
          <a:xfrm>
            <a:off x="6485397" y="2743228"/>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0.8</a:t>
            </a:r>
          </a:p>
        </p:txBody>
      </p:sp>
      <p:sp>
        <p:nvSpPr>
          <p:cNvPr id="1447" name="TextBox 1446">
            <a:extLst>
              <a:ext uri="{FF2B5EF4-FFF2-40B4-BE49-F238E27FC236}">
                <a16:creationId xmlns:a16="http://schemas.microsoft.com/office/drawing/2014/main" id="{9A056A90-C1D9-2559-6D87-16C533D2343A}"/>
              </a:ext>
            </a:extLst>
          </p:cNvPr>
          <p:cNvSpPr txBox="1"/>
          <p:nvPr/>
        </p:nvSpPr>
        <p:spPr>
          <a:xfrm>
            <a:off x="6485397" y="3225811"/>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0.6</a:t>
            </a:r>
          </a:p>
        </p:txBody>
      </p:sp>
      <p:sp>
        <p:nvSpPr>
          <p:cNvPr id="1448" name="TextBox 1447">
            <a:extLst>
              <a:ext uri="{FF2B5EF4-FFF2-40B4-BE49-F238E27FC236}">
                <a16:creationId xmlns:a16="http://schemas.microsoft.com/office/drawing/2014/main" id="{06CA1304-F21A-F381-F8EB-16837DB9EAB9}"/>
              </a:ext>
            </a:extLst>
          </p:cNvPr>
          <p:cNvSpPr txBox="1"/>
          <p:nvPr/>
        </p:nvSpPr>
        <p:spPr>
          <a:xfrm>
            <a:off x="6485397" y="3708394"/>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0.4</a:t>
            </a:r>
          </a:p>
        </p:txBody>
      </p:sp>
      <p:sp>
        <p:nvSpPr>
          <p:cNvPr id="1449" name="TextBox 1448">
            <a:extLst>
              <a:ext uri="{FF2B5EF4-FFF2-40B4-BE49-F238E27FC236}">
                <a16:creationId xmlns:a16="http://schemas.microsoft.com/office/drawing/2014/main" id="{66FE8433-1756-79F3-532E-3C88B14A8A6A}"/>
              </a:ext>
            </a:extLst>
          </p:cNvPr>
          <p:cNvSpPr txBox="1"/>
          <p:nvPr/>
        </p:nvSpPr>
        <p:spPr>
          <a:xfrm>
            <a:off x="6485397" y="4190977"/>
            <a:ext cx="444352"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0.2</a:t>
            </a:r>
          </a:p>
        </p:txBody>
      </p:sp>
      <p:sp>
        <p:nvSpPr>
          <p:cNvPr id="1450" name="TextBox 1449">
            <a:extLst>
              <a:ext uri="{FF2B5EF4-FFF2-40B4-BE49-F238E27FC236}">
                <a16:creationId xmlns:a16="http://schemas.microsoft.com/office/drawing/2014/main" id="{C2F3B02C-0B46-4033-1D40-9B2B6C409681}"/>
              </a:ext>
            </a:extLst>
          </p:cNvPr>
          <p:cNvSpPr txBox="1"/>
          <p:nvPr/>
        </p:nvSpPr>
        <p:spPr>
          <a:xfrm>
            <a:off x="6640888" y="4673558"/>
            <a:ext cx="288861" cy="338554"/>
          </a:xfrm>
          <a:prstGeom prst="rect">
            <a:avLst/>
          </a:prstGeom>
          <a:noFill/>
        </p:spPr>
        <p:txBody>
          <a:bodyPr wrap="none" rtlCol="0">
            <a:spAutoFit/>
          </a:bodyPr>
          <a:lstStyle/>
          <a:p>
            <a:pPr marL="0" marR="0" lvl="0" indent="0" algn="r" defTabSz="109723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0</a:t>
            </a:r>
          </a:p>
        </p:txBody>
      </p:sp>
      <p:grpSp>
        <p:nvGrpSpPr>
          <p:cNvPr id="1451" name="object 2">
            <a:extLst>
              <a:ext uri="{FF2B5EF4-FFF2-40B4-BE49-F238E27FC236}">
                <a16:creationId xmlns:a16="http://schemas.microsoft.com/office/drawing/2014/main" id="{84BBC376-658A-F7B6-A6CB-45CC2E499968}"/>
              </a:ext>
            </a:extLst>
          </p:cNvPr>
          <p:cNvGrpSpPr>
            <a:grpSpLocks/>
          </p:cNvGrpSpPr>
          <p:nvPr/>
        </p:nvGrpSpPr>
        <p:grpSpPr>
          <a:xfrm>
            <a:off x="6934276" y="2425249"/>
            <a:ext cx="4285518" cy="1293044"/>
            <a:chOff x="1296793" y="685340"/>
            <a:chExt cx="6927215" cy="1895475"/>
          </a:xfrm>
        </p:grpSpPr>
        <p:sp>
          <p:nvSpPr>
            <p:cNvPr id="1452" name="object 3">
              <a:extLst>
                <a:ext uri="{FF2B5EF4-FFF2-40B4-BE49-F238E27FC236}">
                  <a16:creationId xmlns:a16="http://schemas.microsoft.com/office/drawing/2014/main" id="{E8832490-2ABB-D27C-2E54-85CC9DAD3977}"/>
                </a:ext>
              </a:extLst>
            </p:cNvPr>
            <p:cNvSpPr/>
            <p:nvPr/>
          </p:nvSpPr>
          <p:spPr>
            <a:xfrm>
              <a:off x="1312668" y="701215"/>
              <a:ext cx="6854190" cy="1822450"/>
            </a:xfrm>
            <a:custGeom>
              <a:avLst/>
              <a:gdLst/>
              <a:ahLst/>
              <a:cxnLst/>
              <a:rect l="l" t="t" r="r" b="b"/>
              <a:pathLst>
                <a:path w="6854190" h="1822450">
                  <a:moveTo>
                    <a:pt x="0" y="0"/>
                  </a:moveTo>
                  <a:lnTo>
                    <a:pt x="237871" y="0"/>
                  </a:lnTo>
                  <a:lnTo>
                    <a:pt x="237871" y="54228"/>
                  </a:lnTo>
                  <a:lnTo>
                    <a:pt x="246507" y="54228"/>
                  </a:lnTo>
                  <a:lnTo>
                    <a:pt x="246507" y="108585"/>
                  </a:lnTo>
                  <a:lnTo>
                    <a:pt x="311277" y="108585"/>
                  </a:lnTo>
                  <a:lnTo>
                    <a:pt x="311277" y="162941"/>
                  </a:lnTo>
                  <a:lnTo>
                    <a:pt x="449706" y="162941"/>
                  </a:lnTo>
                  <a:lnTo>
                    <a:pt x="449706" y="218059"/>
                  </a:lnTo>
                  <a:lnTo>
                    <a:pt x="475615" y="218059"/>
                  </a:lnTo>
                  <a:lnTo>
                    <a:pt x="475615" y="273304"/>
                  </a:lnTo>
                  <a:lnTo>
                    <a:pt x="488695" y="273304"/>
                  </a:lnTo>
                  <a:lnTo>
                    <a:pt x="488695" y="328549"/>
                  </a:lnTo>
                  <a:lnTo>
                    <a:pt x="601091" y="328549"/>
                  </a:lnTo>
                  <a:lnTo>
                    <a:pt x="601091" y="383794"/>
                  </a:lnTo>
                  <a:lnTo>
                    <a:pt x="622681" y="383794"/>
                  </a:lnTo>
                  <a:lnTo>
                    <a:pt x="622681" y="439039"/>
                  </a:lnTo>
                  <a:lnTo>
                    <a:pt x="947038" y="439039"/>
                  </a:lnTo>
                  <a:lnTo>
                    <a:pt x="947038" y="494284"/>
                  </a:lnTo>
                  <a:lnTo>
                    <a:pt x="1029208" y="494284"/>
                  </a:lnTo>
                  <a:lnTo>
                    <a:pt x="1029208" y="549529"/>
                  </a:lnTo>
                  <a:lnTo>
                    <a:pt x="1163193" y="549529"/>
                  </a:lnTo>
                  <a:lnTo>
                    <a:pt x="1163193" y="604774"/>
                  </a:lnTo>
                  <a:lnTo>
                    <a:pt x="1232408" y="604774"/>
                  </a:lnTo>
                  <a:lnTo>
                    <a:pt x="1232408" y="660019"/>
                  </a:lnTo>
                  <a:lnTo>
                    <a:pt x="1396746" y="660019"/>
                  </a:lnTo>
                  <a:lnTo>
                    <a:pt x="1396746" y="715264"/>
                  </a:lnTo>
                  <a:lnTo>
                    <a:pt x="1556766" y="715264"/>
                  </a:lnTo>
                  <a:lnTo>
                    <a:pt x="1556766" y="770382"/>
                  </a:lnTo>
                  <a:lnTo>
                    <a:pt x="1638935" y="770382"/>
                  </a:lnTo>
                  <a:lnTo>
                    <a:pt x="1638935" y="825627"/>
                  </a:lnTo>
                  <a:lnTo>
                    <a:pt x="1712468" y="825627"/>
                  </a:lnTo>
                  <a:lnTo>
                    <a:pt x="1712468" y="880872"/>
                  </a:lnTo>
                  <a:lnTo>
                    <a:pt x="1876806" y="880872"/>
                  </a:lnTo>
                  <a:lnTo>
                    <a:pt x="1876806" y="936116"/>
                  </a:lnTo>
                  <a:lnTo>
                    <a:pt x="1907032" y="936116"/>
                  </a:lnTo>
                  <a:lnTo>
                    <a:pt x="1907032" y="991362"/>
                  </a:lnTo>
                  <a:lnTo>
                    <a:pt x="2010791" y="991362"/>
                  </a:lnTo>
                  <a:lnTo>
                    <a:pt x="2010791" y="1046607"/>
                  </a:lnTo>
                  <a:lnTo>
                    <a:pt x="2058416" y="1046607"/>
                  </a:lnTo>
                  <a:lnTo>
                    <a:pt x="2058416" y="1101852"/>
                  </a:lnTo>
                  <a:lnTo>
                    <a:pt x="2166493" y="1101852"/>
                  </a:lnTo>
                  <a:lnTo>
                    <a:pt x="2166493" y="1157097"/>
                  </a:lnTo>
                  <a:lnTo>
                    <a:pt x="2516759" y="1157097"/>
                  </a:lnTo>
                  <a:lnTo>
                    <a:pt x="2516759" y="1213739"/>
                  </a:lnTo>
                  <a:lnTo>
                    <a:pt x="2737358" y="1213739"/>
                  </a:lnTo>
                  <a:lnTo>
                    <a:pt x="2737358" y="1270254"/>
                  </a:lnTo>
                  <a:lnTo>
                    <a:pt x="2763266" y="1270254"/>
                  </a:lnTo>
                  <a:lnTo>
                    <a:pt x="2763266" y="1326896"/>
                  </a:lnTo>
                  <a:lnTo>
                    <a:pt x="2867025" y="1326896"/>
                  </a:lnTo>
                  <a:lnTo>
                    <a:pt x="2867025" y="1383538"/>
                  </a:lnTo>
                  <a:lnTo>
                    <a:pt x="3351403" y="1383538"/>
                  </a:lnTo>
                  <a:lnTo>
                    <a:pt x="3351403" y="1441704"/>
                  </a:lnTo>
                  <a:lnTo>
                    <a:pt x="3398901" y="1441704"/>
                  </a:lnTo>
                  <a:lnTo>
                    <a:pt x="3398901" y="1501775"/>
                  </a:lnTo>
                  <a:lnTo>
                    <a:pt x="3481070" y="1501775"/>
                  </a:lnTo>
                  <a:lnTo>
                    <a:pt x="3481070" y="1563624"/>
                  </a:lnTo>
                  <a:lnTo>
                    <a:pt x="3801110" y="1563624"/>
                  </a:lnTo>
                  <a:lnTo>
                    <a:pt x="3801110" y="1630045"/>
                  </a:lnTo>
                  <a:lnTo>
                    <a:pt x="3948176" y="1630045"/>
                  </a:lnTo>
                  <a:lnTo>
                    <a:pt x="3948176" y="1698879"/>
                  </a:lnTo>
                  <a:lnTo>
                    <a:pt x="5176266" y="1698879"/>
                  </a:lnTo>
                  <a:lnTo>
                    <a:pt x="5176266" y="1821942"/>
                  </a:lnTo>
                  <a:lnTo>
                    <a:pt x="6854063" y="1821942"/>
                  </a:lnTo>
                </a:path>
              </a:pathLst>
            </a:custGeom>
            <a:ln w="3175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3" name="object 4">
              <a:extLst>
                <a:ext uri="{FF2B5EF4-FFF2-40B4-BE49-F238E27FC236}">
                  <a16:creationId xmlns:a16="http://schemas.microsoft.com/office/drawing/2014/main" id="{3E06BDB0-233A-7ACB-A598-2D6FED6FB549}"/>
                </a:ext>
              </a:extLst>
            </p:cNvPr>
            <p:cNvSpPr/>
            <p:nvPr/>
          </p:nvSpPr>
          <p:spPr>
            <a:xfrm>
              <a:off x="1657727" y="864156"/>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4" name="object 5">
              <a:extLst>
                <a:ext uri="{FF2B5EF4-FFF2-40B4-BE49-F238E27FC236}">
                  <a16:creationId xmlns:a16="http://schemas.microsoft.com/office/drawing/2014/main" id="{E6D71450-688F-1B87-D91B-2EA3AA18D0D0}"/>
                </a:ext>
              </a:extLst>
            </p:cNvPr>
            <p:cNvSpPr/>
            <p:nvPr/>
          </p:nvSpPr>
          <p:spPr>
            <a:xfrm>
              <a:off x="1714877" y="807006"/>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5" name="object 6">
              <a:extLst>
                <a:ext uri="{FF2B5EF4-FFF2-40B4-BE49-F238E27FC236}">
                  <a16:creationId xmlns:a16="http://schemas.microsoft.com/office/drawing/2014/main" id="{2630F1EB-B2C7-7EBC-9C0A-023530E3AF40}"/>
                </a:ext>
              </a:extLst>
            </p:cNvPr>
            <p:cNvSpPr/>
            <p:nvPr/>
          </p:nvSpPr>
          <p:spPr>
            <a:xfrm>
              <a:off x="3668518" y="1858312"/>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6" name="object 7">
              <a:extLst>
                <a:ext uri="{FF2B5EF4-FFF2-40B4-BE49-F238E27FC236}">
                  <a16:creationId xmlns:a16="http://schemas.microsoft.com/office/drawing/2014/main" id="{1D555AA7-6DC9-FB51-5841-B4E6CB3ED5D5}"/>
                </a:ext>
              </a:extLst>
            </p:cNvPr>
            <p:cNvSpPr/>
            <p:nvPr/>
          </p:nvSpPr>
          <p:spPr>
            <a:xfrm>
              <a:off x="3725668" y="1801162"/>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7" name="object 8">
              <a:extLst>
                <a:ext uri="{FF2B5EF4-FFF2-40B4-BE49-F238E27FC236}">
                  <a16:creationId xmlns:a16="http://schemas.microsoft.com/office/drawing/2014/main" id="{8108FB1E-3249-5108-8178-8542F72FE85A}"/>
                </a:ext>
              </a:extLst>
            </p:cNvPr>
            <p:cNvSpPr/>
            <p:nvPr/>
          </p:nvSpPr>
          <p:spPr>
            <a:xfrm>
              <a:off x="4412230" y="2084753"/>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8" name="object 9">
              <a:extLst>
                <a:ext uri="{FF2B5EF4-FFF2-40B4-BE49-F238E27FC236}">
                  <a16:creationId xmlns:a16="http://schemas.microsoft.com/office/drawing/2014/main" id="{64D008C6-9B9E-7EF4-9C4B-47184B80649B}"/>
                </a:ext>
              </a:extLst>
            </p:cNvPr>
            <p:cNvSpPr/>
            <p:nvPr/>
          </p:nvSpPr>
          <p:spPr>
            <a:xfrm>
              <a:off x="4469380" y="2027603"/>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59" name="object 10">
              <a:extLst>
                <a:ext uri="{FF2B5EF4-FFF2-40B4-BE49-F238E27FC236}">
                  <a16:creationId xmlns:a16="http://schemas.microsoft.com/office/drawing/2014/main" id="{6CDE4A82-58A3-8A41-DA33-6C135EE4874E}"/>
                </a:ext>
              </a:extLst>
            </p:cNvPr>
            <p:cNvSpPr/>
            <p:nvPr/>
          </p:nvSpPr>
          <p:spPr>
            <a:xfrm>
              <a:off x="4632829" y="2142919"/>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0" name="object 11">
              <a:extLst>
                <a:ext uri="{FF2B5EF4-FFF2-40B4-BE49-F238E27FC236}">
                  <a16:creationId xmlns:a16="http://schemas.microsoft.com/office/drawing/2014/main" id="{8325D7C6-B210-94F3-BD21-907F546B4E97}"/>
                </a:ext>
              </a:extLst>
            </p:cNvPr>
            <p:cNvSpPr/>
            <p:nvPr/>
          </p:nvSpPr>
          <p:spPr>
            <a:xfrm>
              <a:off x="4689979" y="2085769"/>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1" name="object 12">
              <a:extLst>
                <a:ext uri="{FF2B5EF4-FFF2-40B4-BE49-F238E27FC236}">
                  <a16:creationId xmlns:a16="http://schemas.microsoft.com/office/drawing/2014/main" id="{BBF6A6C7-DC73-623A-8B6F-8BFD63DEC56E}"/>
                </a:ext>
              </a:extLst>
            </p:cNvPr>
            <p:cNvSpPr/>
            <p:nvPr/>
          </p:nvSpPr>
          <p:spPr>
            <a:xfrm>
              <a:off x="4714998" y="2202990"/>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2" name="object 13">
              <a:extLst>
                <a:ext uri="{FF2B5EF4-FFF2-40B4-BE49-F238E27FC236}">
                  <a16:creationId xmlns:a16="http://schemas.microsoft.com/office/drawing/2014/main" id="{CDDDDB6D-DE72-3B9C-8628-CC22D3C4E8DF}"/>
                </a:ext>
              </a:extLst>
            </p:cNvPr>
            <p:cNvSpPr/>
            <p:nvPr/>
          </p:nvSpPr>
          <p:spPr>
            <a:xfrm>
              <a:off x="4772148" y="2145840"/>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3" name="object 14">
              <a:extLst>
                <a:ext uri="{FF2B5EF4-FFF2-40B4-BE49-F238E27FC236}">
                  <a16:creationId xmlns:a16="http://schemas.microsoft.com/office/drawing/2014/main" id="{42CACB76-E88A-A08C-F9EB-FEC48D36F9F6}"/>
                </a:ext>
              </a:extLst>
            </p:cNvPr>
            <p:cNvSpPr/>
            <p:nvPr/>
          </p:nvSpPr>
          <p:spPr>
            <a:xfrm>
              <a:off x="4848983" y="2264839"/>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4" name="object 15">
              <a:extLst>
                <a:ext uri="{FF2B5EF4-FFF2-40B4-BE49-F238E27FC236}">
                  <a16:creationId xmlns:a16="http://schemas.microsoft.com/office/drawing/2014/main" id="{20FB77FC-5716-E8C9-D568-7EC56256D34E}"/>
                </a:ext>
              </a:extLst>
            </p:cNvPr>
            <p:cNvSpPr/>
            <p:nvPr/>
          </p:nvSpPr>
          <p:spPr>
            <a:xfrm>
              <a:off x="4906133" y="2207689"/>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5" name="object 16">
              <a:extLst>
                <a:ext uri="{FF2B5EF4-FFF2-40B4-BE49-F238E27FC236}">
                  <a16:creationId xmlns:a16="http://schemas.microsoft.com/office/drawing/2014/main" id="{65813941-446A-FEF3-D311-9246012124F4}"/>
                </a:ext>
              </a:extLst>
            </p:cNvPr>
            <p:cNvSpPr/>
            <p:nvPr/>
          </p:nvSpPr>
          <p:spPr>
            <a:xfrm>
              <a:off x="5052310" y="2264839"/>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6" name="object 17">
              <a:extLst>
                <a:ext uri="{FF2B5EF4-FFF2-40B4-BE49-F238E27FC236}">
                  <a16:creationId xmlns:a16="http://schemas.microsoft.com/office/drawing/2014/main" id="{1FAC7467-9444-F5B6-C02C-B312ADBAE57A}"/>
                </a:ext>
              </a:extLst>
            </p:cNvPr>
            <p:cNvSpPr/>
            <p:nvPr/>
          </p:nvSpPr>
          <p:spPr>
            <a:xfrm>
              <a:off x="5109460" y="2207689"/>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7" name="object 18">
              <a:extLst>
                <a:ext uri="{FF2B5EF4-FFF2-40B4-BE49-F238E27FC236}">
                  <a16:creationId xmlns:a16="http://schemas.microsoft.com/office/drawing/2014/main" id="{C077651E-0790-FEC9-A0C6-4A366F8C025E}"/>
                </a:ext>
              </a:extLst>
            </p:cNvPr>
            <p:cNvSpPr/>
            <p:nvPr/>
          </p:nvSpPr>
          <p:spPr>
            <a:xfrm>
              <a:off x="5169023" y="2331260"/>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8" name="object 19">
              <a:extLst>
                <a:ext uri="{FF2B5EF4-FFF2-40B4-BE49-F238E27FC236}">
                  <a16:creationId xmlns:a16="http://schemas.microsoft.com/office/drawing/2014/main" id="{66EC6C0E-BC9F-A59E-9AB2-ADB0140B8442}"/>
                </a:ext>
              </a:extLst>
            </p:cNvPr>
            <p:cNvSpPr/>
            <p:nvPr/>
          </p:nvSpPr>
          <p:spPr>
            <a:xfrm>
              <a:off x="5226173" y="2274110"/>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69" name="object 20">
              <a:extLst>
                <a:ext uri="{FF2B5EF4-FFF2-40B4-BE49-F238E27FC236}">
                  <a16:creationId xmlns:a16="http://schemas.microsoft.com/office/drawing/2014/main" id="{0FE07E3A-CD69-3175-7F6D-ED03A09754B5}"/>
                </a:ext>
              </a:extLst>
            </p:cNvPr>
            <p:cNvSpPr/>
            <p:nvPr/>
          </p:nvSpPr>
          <p:spPr>
            <a:xfrm>
              <a:off x="5320407"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0" name="object 21">
              <a:extLst>
                <a:ext uri="{FF2B5EF4-FFF2-40B4-BE49-F238E27FC236}">
                  <a16:creationId xmlns:a16="http://schemas.microsoft.com/office/drawing/2014/main" id="{0EAB41D2-6228-AFFE-DC7E-9315C8D21423}"/>
                </a:ext>
              </a:extLst>
            </p:cNvPr>
            <p:cNvSpPr/>
            <p:nvPr/>
          </p:nvSpPr>
          <p:spPr>
            <a:xfrm>
              <a:off x="5377557"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1" name="object 22">
              <a:extLst>
                <a:ext uri="{FF2B5EF4-FFF2-40B4-BE49-F238E27FC236}">
                  <a16:creationId xmlns:a16="http://schemas.microsoft.com/office/drawing/2014/main" id="{E49F0238-3B0A-0CCD-7728-ED73846ED1F5}"/>
                </a:ext>
              </a:extLst>
            </p:cNvPr>
            <p:cNvSpPr/>
            <p:nvPr/>
          </p:nvSpPr>
          <p:spPr>
            <a:xfrm>
              <a:off x="5341997"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2" name="object 23">
              <a:extLst>
                <a:ext uri="{FF2B5EF4-FFF2-40B4-BE49-F238E27FC236}">
                  <a16:creationId xmlns:a16="http://schemas.microsoft.com/office/drawing/2014/main" id="{99025616-38DD-D4B3-63B4-75142E0FB08F}"/>
                </a:ext>
              </a:extLst>
            </p:cNvPr>
            <p:cNvSpPr/>
            <p:nvPr/>
          </p:nvSpPr>
          <p:spPr>
            <a:xfrm>
              <a:off x="5399147"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3" name="object 24">
              <a:extLst>
                <a:ext uri="{FF2B5EF4-FFF2-40B4-BE49-F238E27FC236}">
                  <a16:creationId xmlns:a16="http://schemas.microsoft.com/office/drawing/2014/main" id="{9D202F4C-4E4F-8386-662B-546D6279D145}"/>
                </a:ext>
              </a:extLst>
            </p:cNvPr>
            <p:cNvSpPr/>
            <p:nvPr/>
          </p:nvSpPr>
          <p:spPr>
            <a:xfrm>
              <a:off x="5489063"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4" name="object 25">
              <a:extLst>
                <a:ext uri="{FF2B5EF4-FFF2-40B4-BE49-F238E27FC236}">
                  <a16:creationId xmlns:a16="http://schemas.microsoft.com/office/drawing/2014/main" id="{807D9635-A35A-0F35-4831-8E1EF8966DAE}"/>
                </a:ext>
              </a:extLst>
            </p:cNvPr>
            <p:cNvSpPr/>
            <p:nvPr/>
          </p:nvSpPr>
          <p:spPr>
            <a:xfrm>
              <a:off x="5546213"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5" name="object 26">
              <a:extLst>
                <a:ext uri="{FF2B5EF4-FFF2-40B4-BE49-F238E27FC236}">
                  <a16:creationId xmlns:a16="http://schemas.microsoft.com/office/drawing/2014/main" id="{95D91BFB-C2F3-4C20-96BF-CCCA38145FB5}"/>
                </a:ext>
              </a:extLst>
            </p:cNvPr>
            <p:cNvSpPr/>
            <p:nvPr/>
          </p:nvSpPr>
          <p:spPr>
            <a:xfrm>
              <a:off x="5592822"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6" name="object 27">
              <a:extLst>
                <a:ext uri="{FF2B5EF4-FFF2-40B4-BE49-F238E27FC236}">
                  <a16:creationId xmlns:a16="http://schemas.microsoft.com/office/drawing/2014/main" id="{4E26EFB3-E28A-4025-2167-BB0524172BA8}"/>
                </a:ext>
              </a:extLst>
            </p:cNvPr>
            <p:cNvSpPr/>
            <p:nvPr/>
          </p:nvSpPr>
          <p:spPr>
            <a:xfrm>
              <a:off x="5649972"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7" name="object 28">
              <a:extLst>
                <a:ext uri="{FF2B5EF4-FFF2-40B4-BE49-F238E27FC236}">
                  <a16:creationId xmlns:a16="http://schemas.microsoft.com/office/drawing/2014/main" id="{C6E31E0B-0310-5B96-4523-19F59B4FBE7B}"/>
                </a:ext>
              </a:extLst>
            </p:cNvPr>
            <p:cNvSpPr/>
            <p:nvPr/>
          </p:nvSpPr>
          <p:spPr>
            <a:xfrm>
              <a:off x="5739888"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8" name="object 29">
              <a:extLst>
                <a:ext uri="{FF2B5EF4-FFF2-40B4-BE49-F238E27FC236}">
                  <a16:creationId xmlns:a16="http://schemas.microsoft.com/office/drawing/2014/main" id="{19EB193E-7E01-A4A9-DA4E-016A1CD70FC7}"/>
                </a:ext>
              </a:extLst>
            </p:cNvPr>
            <p:cNvSpPr/>
            <p:nvPr/>
          </p:nvSpPr>
          <p:spPr>
            <a:xfrm>
              <a:off x="5797038"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79" name="object 30">
              <a:extLst>
                <a:ext uri="{FF2B5EF4-FFF2-40B4-BE49-F238E27FC236}">
                  <a16:creationId xmlns:a16="http://schemas.microsoft.com/office/drawing/2014/main" id="{A9E4F819-CF7B-FFE9-4B17-7D4BF6B84B45}"/>
                </a:ext>
              </a:extLst>
            </p:cNvPr>
            <p:cNvSpPr/>
            <p:nvPr/>
          </p:nvSpPr>
          <p:spPr>
            <a:xfrm>
              <a:off x="5770114"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0" name="object 31">
              <a:extLst>
                <a:ext uri="{FF2B5EF4-FFF2-40B4-BE49-F238E27FC236}">
                  <a16:creationId xmlns:a16="http://schemas.microsoft.com/office/drawing/2014/main" id="{0362DB3D-FDF1-A3B8-CBB7-AF81FB5AF1D1}"/>
                </a:ext>
              </a:extLst>
            </p:cNvPr>
            <p:cNvSpPr/>
            <p:nvPr/>
          </p:nvSpPr>
          <p:spPr>
            <a:xfrm>
              <a:off x="5827264"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1" name="object 32">
              <a:extLst>
                <a:ext uri="{FF2B5EF4-FFF2-40B4-BE49-F238E27FC236}">
                  <a16:creationId xmlns:a16="http://schemas.microsoft.com/office/drawing/2014/main" id="{6CD43928-64D3-8FF6-8EE0-A872168B2552}"/>
                </a:ext>
              </a:extLst>
            </p:cNvPr>
            <p:cNvSpPr/>
            <p:nvPr/>
          </p:nvSpPr>
          <p:spPr>
            <a:xfrm>
              <a:off x="5882509"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2" name="object 33">
              <a:extLst>
                <a:ext uri="{FF2B5EF4-FFF2-40B4-BE49-F238E27FC236}">
                  <a16:creationId xmlns:a16="http://schemas.microsoft.com/office/drawing/2014/main" id="{72860E40-822F-CFD7-6358-724B0C129B31}"/>
                </a:ext>
              </a:extLst>
            </p:cNvPr>
            <p:cNvSpPr/>
            <p:nvPr/>
          </p:nvSpPr>
          <p:spPr>
            <a:xfrm>
              <a:off x="5939659"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3" name="object 34">
              <a:extLst>
                <a:ext uri="{FF2B5EF4-FFF2-40B4-BE49-F238E27FC236}">
                  <a16:creationId xmlns:a16="http://schemas.microsoft.com/office/drawing/2014/main" id="{51CBF579-9E3A-6195-B65E-12A26E94D06D}"/>
                </a:ext>
              </a:extLst>
            </p:cNvPr>
            <p:cNvSpPr/>
            <p:nvPr/>
          </p:nvSpPr>
          <p:spPr>
            <a:xfrm>
              <a:off x="5956042"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4" name="object 35">
              <a:extLst>
                <a:ext uri="{FF2B5EF4-FFF2-40B4-BE49-F238E27FC236}">
                  <a16:creationId xmlns:a16="http://schemas.microsoft.com/office/drawing/2014/main" id="{8F23C0A0-D42B-B1D6-6B5B-60FAF1DF3455}"/>
                </a:ext>
              </a:extLst>
            </p:cNvPr>
            <p:cNvSpPr/>
            <p:nvPr/>
          </p:nvSpPr>
          <p:spPr>
            <a:xfrm>
              <a:off x="6013192"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5" name="object 36">
              <a:extLst>
                <a:ext uri="{FF2B5EF4-FFF2-40B4-BE49-F238E27FC236}">
                  <a16:creationId xmlns:a16="http://schemas.microsoft.com/office/drawing/2014/main" id="{8819DD7D-0EB5-6388-E0E5-6BC9F21D8825}"/>
                </a:ext>
              </a:extLst>
            </p:cNvPr>
            <p:cNvSpPr/>
            <p:nvPr/>
          </p:nvSpPr>
          <p:spPr>
            <a:xfrm>
              <a:off x="6189595"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6" name="object 37">
              <a:extLst>
                <a:ext uri="{FF2B5EF4-FFF2-40B4-BE49-F238E27FC236}">
                  <a16:creationId xmlns:a16="http://schemas.microsoft.com/office/drawing/2014/main" id="{53525D69-0F93-C4E7-1849-BE382EC625C0}"/>
                </a:ext>
              </a:extLst>
            </p:cNvPr>
            <p:cNvSpPr/>
            <p:nvPr/>
          </p:nvSpPr>
          <p:spPr>
            <a:xfrm>
              <a:off x="6246745"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7" name="object 38">
              <a:extLst>
                <a:ext uri="{FF2B5EF4-FFF2-40B4-BE49-F238E27FC236}">
                  <a16:creationId xmlns:a16="http://schemas.microsoft.com/office/drawing/2014/main" id="{9DD67043-CFCD-F5AA-2B85-EE02E98495C8}"/>
                </a:ext>
              </a:extLst>
            </p:cNvPr>
            <p:cNvSpPr/>
            <p:nvPr/>
          </p:nvSpPr>
          <p:spPr>
            <a:xfrm>
              <a:off x="6345297" y="2400094"/>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8" name="object 39">
              <a:extLst>
                <a:ext uri="{FF2B5EF4-FFF2-40B4-BE49-F238E27FC236}">
                  <a16:creationId xmlns:a16="http://schemas.microsoft.com/office/drawing/2014/main" id="{287BBF99-FDB0-29E4-3EC8-D93B45CD4EDA}"/>
                </a:ext>
              </a:extLst>
            </p:cNvPr>
            <p:cNvSpPr/>
            <p:nvPr/>
          </p:nvSpPr>
          <p:spPr>
            <a:xfrm>
              <a:off x="6402447"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89" name="object 40">
              <a:extLst>
                <a:ext uri="{FF2B5EF4-FFF2-40B4-BE49-F238E27FC236}">
                  <a16:creationId xmlns:a16="http://schemas.microsoft.com/office/drawing/2014/main" id="{6113F4C3-2AD2-1AE4-B65A-D5B5D4CEB6A9}"/>
                </a:ext>
              </a:extLst>
            </p:cNvPr>
            <p:cNvSpPr/>
            <p:nvPr/>
          </p:nvSpPr>
          <p:spPr>
            <a:xfrm>
              <a:off x="6410067" y="2400094"/>
              <a:ext cx="114935" cy="0"/>
            </a:xfrm>
            <a:custGeom>
              <a:avLst/>
              <a:gdLst/>
              <a:ahLst/>
              <a:cxnLst/>
              <a:rect l="l" t="t" r="r" b="b"/>
              <a:pathLst>
                <a:path w="114934">
                  <a:moveTo>
                    <a:pt x="0" y="0"/>
                  </a:moveTo>
                  <a:lnTo>
                    <a:pt x="114427"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0" name="object 41">
              <a:extLst>
                <a:ext uri="{FF2B5EF4-FFF2-40B4-BE49-F238E27FC236}">
                  <a16:creationId xmlns:a16="http://schemas.microsoft.com/office/drawing/2014/main" id="{757B164C-6888-9028-DEA8-B3A74B6C0356}"/>
                </a:ext>
              </a:extLst>
            </p:cNvPr>
            <p:cNvSpPr/>
            <p:nvPr/>
          </p:nvSpPr>
          <p:spPr>
            <a:xfrm>
              <a:off x="6467217" y="2342944"/>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1" name="object 42">
              <a:extLst>
                <a:ext uri="{FF2B5EF4-FFF2-40B4-BE49-F238E27FC236}">
                  <a16:creationId xmlns:a16="http://schemas.microsoft.com/office/drawing/2014/main" id="{FCC1B7F1-0E32-A326-555C-A77B573B79AB}"/>
                </a:ext>
              </a:extLst>
            </p:cNvPr>
            <p:cNvSpPr/>
            <p:nvPr/>
          </p:nvSpPr>
          <p:spPr>
            <a:xfrm>
              <a:off x="6431784"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2" name="object 43">
              <a:extLst>
                <a:ext uri="{FF2B5EF4-FFF2-40B4-BE49-F238E27FC236}">
                  <a16:creationId xmlns:a16="http://schemas.microsoft.com/office/drawing/2014/main" id="{B6D47C97-DDDB-8A47-2AA7-2A3838BE1EF1}"/>
                </a:ext>
              </a:extLst>
            </p:cNvPr>
            <p:cNvSpPr/>
            <p:nvPr/>
          </p:nvSpPr>
          <p:spPr>
            <a:xfrm>
              <a:off x="6488934"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3" name="object 44">
              <a:extLst>
                <a:ext uri="{FF2B5EF4-FFF2-40B4-BE49-F238E27FC236}">
                  <a16:creationId xmlns:a16="http://schemas.microsoft.com/office/drawing/2014/main" id="{D7DAD44C-1DD6-0D51-1013-A2D1BAC9B149}"/>
                </a:ext>
              </a:extLst>
            </p:cNvPr>
            <p:cNvSpPr/>
            <p:nvPr/>
          </p:nvSpPr>
          <p:spPr>
            <a:xfrm>
              <a:off x="6444738"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4" name="object 45">
              <a:extLst>
                <a:ext uri="{FF2B5EF4-FFF2-40B4-BE49-F238E27FC236}">
                  <a16:creationId xmlns:a16="http://schemas.microsoft.com/office/drawing/2014/main" id="{DD29A82E-E5A2-4DB4-A409-C01E51E8BAC1}"/>
                </a:ext>
              </a:extLst>
            </p:cNvPr>
            <p:cNvSpPr/>
            <p:nvPr/>
          </p:nvSpPr>
          <p:spPr>
            <a:xfrm>
              <a:off x="6501888"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5" name="object 46">
              <a:extLst>
                <a:ext uri="{FF2B5EF4-FFF2-40B4-BE49-F238E27FC236}">
                  <a16:creationId xmlns:a16="http://schemas.microsoft.com/office/drawing/2014/main" id="{796B083A-F51A-CDCE-1FD7-FDF3EDC78B8C}"/>
                </a:ext>
              </a:extLst>
            </p:cNvPr>
            <p:cNvSpPr/>
            <p:nvPr/>
          </p:nvSpPr>
          <p:spPr>
            <a:xfrm>
              <a:off x="6721471"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6" name="object 47">
              <a:extLst>
                <a:ext uri="{FF2B5EF4-FFF2-40B4-BE49-F238E27FC236}">
                  <a16:creationId xmlns:a16="http://schemas.microsoft.com/office/drawing/2014/main" id="{6C60002C-CD1E-F35E-DE09-E8FEC40152FE}"/>
                </a:ext>
              </a:extLst>
            </p:cNvPr>
            <p:cNvSpPr/>
            <p:nvPr/>
          </p:nvSpPr>
          <p:spPr>
            <a:xfrm>
              <a:off x="6778621"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7" name="object 48">
              <a:extLst>
                <a:ext uri="{FF2B5EF4-FFF2-40B4-BE49-F238E27FC236}">
                  <a16:creationId xmlns:a16="http://schemas.microsoft.com/office/drawing/2014/main" id="{1E73EDD2-AD70-8FC3-0C03-9E25BB8AE68F}"/>
                </a:ext>
              </a:extLst>
            </p:cNvPr>
            <p:cNvSpPr/>
            <p:nvPr/>
          </p:nvSpPr>
          <p:spPr>
            <a:xfrm>
              <a:off x="6764778"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8" name="object 49">
              <a:extLst>
                <a:ext uri="{FF2B5EF4-FFF2-40B4-BE49-F238E27FC236}">
                  <a16:creationId xmlns:a16="http://schemas.microsoft.com/office/drawing/2014/main" id="{94294A61-F8D9-810E-B270-844E857D5C0D}"/>
                </a:ext>
              </a:extLst>
            </p:cNvPr>
            <p:cNvSpPr/>
            <p:nvPr/>
          </p:nvSpPr>
          <p:spPr>
            <a:xfrm>
              <a:off x="6821928"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499" name="object 50">
              <a:extLst>
                <a:ext uri="{FF2B5EF4-FFF2-40B4-BE49-F238E27FC236}">
                  <a16:creationId xmlns:a16="http://schemas.microsoft.com/office/drawing/2014/main" id="{F6A225F6-C4F1-F717-FE00-4C6B10DAD8FF}"/>
                </a:ext>
              </a:extLst>
            </p:cNvPr>
            <p:cNvSpPr/>
            <p:nvPr/>
          </p:nvSpPr>
          <p:spPr>
            <a:xfrm>
              <a:off x="6838184"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500" name="object 51">
              <a:extLst>
                <a:ext uri="{FF2B5EF4-FFF2-40B4-BE49-F238E27FC236}">
                  <a16:creationId xmlns:a16="http://schemas.microsoft.com/office/drawing/2014/main" id="{F4979F10-815D-876B-D614-F61C9E052E96}"/>
                </a:ext>
              </a:extLst>
            </p:cNvPr>
            <p:cNvSpPr/>
            <p:nvPr/>
          </p:nvSpPr>
          <p:spPr>
            <a:xfrm>
              <a:off x="6895334"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501" name="object 52">
              <a:extLst>
                <a:ext uri="{FF2B5EF4-FFF2-40B4-BE49-F238E27FC236}">
                  <a16:creationId xmlns:a16="http://schemas.microsoft.com/office/drawing/2014/main" id="{4F974758-FDEB-6FCD-BF33-62B04D76ABA1}"/>
                </a:ext>
              </a:extLst>
            </p:cNvPr>
            <p:cNvSpPr/>
            <p:nvPr/>
          </p:nvSpPr>
          <p:spPr>
            <a:xfrm>
              <a:off x="6907399"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502" name="object 53">
              <a:extLst>
                <a:ext uri="{FF2B5EF4-FFF2-40B4-BE49-F238E27FC236}">
                  <a16:creationId xmlns:a16="http://schemas.microsoft.com/office/drawing/2014/main" id="{CB7EA4B6-1749-26A7-ECF5-F21CD0B03ED6}"/>
                </a:ext>
              </a:extLst>
            </p:cNvPr>
            <p:cNvSpPr/>
            <p:nvPr/>
          </p:nvSpPr>
          <p:spPr>
            <a:xfrm>
              <a:off x="6964549"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505" name="object 54">
              <a:extLst>
                <a:ext uri="{FF2B5EF4-FFF2-40B4-BE49-F238E27FC236}">
                  <a16:creationId xmlns:a16="http://schemas.microsoft.com/office/drawing/2014/main" id="{5362BCB0-0BE3-0905-7B29-24AE371D7B36}"/>
                </a:ext>
              </a:extLst>
            </p:cNvPr>
            <p:cNvSpPr/>
            <p:nvPr/>
          </p:nvSpPr>
          <p:spPr>
            <a:xfrm>
              <a:off x="6976614"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510" name="object 55">
              <a:extLst>
                <a:ext uri="{FF2B5EF4-FFF2-40B4-BE49-F238E27FC236}">
                  <a16:creationId xmlns:a16="http://schemas.microsoft.com/office/drawing/2014/main" id="{B7A45BC0-F167-F0C4-31C5-86F9255B019F}"/>
                </a:ext>
              </a:extLst>
            </p:cNvPr>
            <p:cNvSpPr/>
            <p:nvPr/>
          </p:nvSpPr>
          <p:spPr>
            <a:xfrm>
              <a:off x="7033764"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779" name="object 56">
              <a:extLst>
                <a:ext uri="{FF2B5EF4-FFF2-40B4-BE49-F238E27FC236}">
                  <a16:creationId xmlns:a16="http://schemas.microsoft.com/office/drawing/2014/main" id="{B6A06628-F176-A11C-B6B3-FF85357190D4}"/>
                </a:ext>
              </a:extLst>
            </p:cNvPr>
            <p:cNvSpPr/>
            <p:nvPr/>
          </p:nvSpPr>
          <p:spPr>
            <a:xfrm>
              <a:off x="7080373"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0" name="object 57">
              <a:extLst>
                <a:ext uri="{FF2B5EF4-FFF2-40B4-BE49-F238E27FC236}">
                  <a16:creationId xmlns:a16="http://schemas.microsoft.com/office/drawing/2014/main" id="{706F80E6-A768-6FCD-1257-ED40227CC8DC}"/>
                </a:ext>
              </a:extLst>
            </p:cNvPr>
            <p:cNvSpPr/>
            <p:nvPr/>
          </p:nvSpPr>
          <p:spPr>
            <a:xfrm>
              <a:off x="7137523"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1" name="object 58">
              <a:extLst>
                <a:ext uri="{FF2B5EF4-FFF2-40B4-BE49-F238E27FC236}">
                  <a16:creationId xmlns:a16="http://schemas.microsoft.com/office/drawing/2014/main" id="{F48066A5-CC76-F3D0-161B-B7FC18EEE68D}"/>
                </a:ext>
              </a:extLst>
            </p:cNvPr>
            <p:cNvSpPr/>
            <p:nvPr/>
          </p:nvSpPr>
          <p:spPr>
            <a:xfrm>
              <a:off x="7283700"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5" name="object 59">
              <a:extLst>
                <a:ext uri="{FF2B5EF4-FFF2-40B4-BE49-F238E27FC236}">
                  <a16:creationId xmlns:a16="http://schemas.microsoft.com/office/drawing/2014/main" id="{C08559D4-FC91-31B4-0F75-31EBAC238963}"/>
                </a:ext>
              </a:extLst>
            </p:cNvPr>
            <p:cNvSpPr/>
            <p:nvPr/>
          </p:nvSpPr>
          <p:spPr>
            <a:xfrm>
              <a:off x="7340850"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6" name="object 60">
              <a:extLst>
                <a:ext uri="{FF2B5EF4-FFF2-40B4-BE49-F238E27FC236}">
                  <a16:creationId xmlns:a16="http://schemas.microsoft.com/office/drawing/2014/main" id="{46A5FBEA-51EC-285C-36A1-29811D4FD595}"/>
                </a:ext>
              </a:extLst>
            </p:cNvPr>
            <p:cNvSpPr/>
            <p:nvPr/>
          </p:nvSpPr>
          <p:spPr>
            <a:xfrm>
              <a:off x="7309608"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7" name="object 61">
              <a:extLst>
                <a:ext uri="{FF2B5EF4-FFF2-40B4-BE49-F238E27FC236}">
                  <a16:creationId xmlns:a16="http://schemas.microsoft.com/office/drawing/2014/main" id="{4725C220-84B6-80CD-A50B-680003F47B96}"/>
                </a:ext>
              </a:extLst>
            </p:cNvPr>
            <p:cNvSpPr/>
            <p:nvPr/>
          </p:nvSpPr>
          <p:spPr>
            <a:xfrm>
              <a:off x="7366758"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8" name="object 62">
              <a:extLst>
                <a:ext uri="{FF2B5EF4-FFF2-40B4-BE49-F238E27FC236}">
                  <a16:creationId xmlns:a16="http://schemas.microsoft.com/office/drawing/2014/main" id="{73321247-F2DA-E426-33D8-F40E572E7604}"/>
                </a:ext>
              </a:extLst>
            </p:cNvPr>
            <p:cNvSpPr/>
            <p:nvPr/>
          </p:nvSpPr>
          <p:spPr>
            <a:xfrm>
              <a:off x="7910699"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09" name="object 63">
              <a:extLst>
                <a:ext uri="{FF2B5EF4-FFF2-40B4-BE49-F238E27FC236}">
                  <a16:creationId xmlns:a16="http://schemas.microsoft.com/office/drawing/2014/main" id="{BA71F761-CD4C-1F19-A398-C7E6AD47B5F4}"/>
                </a:ext>
              </a:extLst>
            </p:cNvPr>
            <p:cNvSpPr/>
            <p:nvPr/>
          </p:nvSpPr>
          <p:spPr>
            <a:xfrm>
              <a:off x="7967849"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10" name="object 64">
              <a:extLst>
                <a:ext uri="{FF2B5EF4-FFF2-40B4-BE49-F238E27FC236}">
                  <a16:creationId xmlns:a16="http://schemas.microsoft.com/office/drawing/2014/main" id="{9DFCC685-F710-7ED5-6700-4776E77322EB}"/>
                </a:ext>
              </a:extLst>
            </p:cNvPr>
            <p:cNvSpPr/>
            <p:nvPr/>
          </p:nvSpPr>
          <p:spPr>
            <a:xfrm>
              <a:off x="7932288"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11" name="object 65">
              <a:extLst>
                <a:ext uri="{FF2B5EF4-FFF2-40B4-BE49-F238E27FC236}">
                  <a16:creationId xmlns:a16="http://schemas.microsoft.com/office/drawing/2014/main" id="{DB73EDB1-C377-C42F-4AEB-26B9F6D7A569}"/>
                </a:ext>
              </a:extLst>
            </p:cNvPr>
            <p:cNvSpPr/>
            <p:nvPr/>
          </p:nvSpPr>
          <p:spPr>
            <a:xfrm>
              <a:off x="7989438"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12" name="object 66">
              <a:extLst>
                <a:ext uri="{FF2B5EF4-FFF2-40B4-BE49-F238E27FC236}">
                  <a16:creationId xmlns:a16="http://schemas.microsoft.com/office/drawing/2014/main" id="{52D67569-F37C-AFE4-8353-5CFA8B71DED5}"/>
                </a:ext>
              </a:extLst>
            </p:cNvPr>
            <p:cNvSpPr/>
            <p:nvPr/>
          </p:nvSpPr>
          <p:spPr>
            <a:xfrm>
              <a:off x="8109581" y="2523157"/>
              <a:ext cx="114300" cy="0"/>
            </a:xfrm>
            <a:custGeom>
              <a:avLst/>
              <a:gdLst/>
              <a:ahLst/>
              <a:cxnLst/>
              <a:rect l="l" t="t" r="r" b="b"/>
              <a:pathLst>
                <a:path w="114300">
                  <a:moveTo>
                    <a:pt x="0" y="0"/>
                  </a:moveTo>
                  <a:lnTo>
                    <a:pt x="114300" y="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sp>
          <p:nvSpPr>
            <p:cNvPr id="1813" name="object 67">
              <a:extLst>
                <a:ext uri="{FF2B5EF4-FFF2-40B4-BE49-F238E27FC236}">
                  <a16:creationId xmlns:a16="http://schemas.microsoft.com/office/drawing/2014/main" id="{E3E117CD-49F7-8EE3-CC5C-9E1C55036A72}"/>
                </a:ext>
              </a:extLst>
            </p:cNvPr>
            <p:cNvSpPr/>
            <p:nvPr/>
          </p:nvSpPr>
          <p:spPr>
            <a:xfrm>
              <a:off x="8166731" y="2466007"/>
              <a:ext cx="0" cy="114300"/>
            </a:xfrm>
            <a:custGeom>
              <a:avLst/>
              <a:gdLst/>
              <a:ahLst/>
              <a:cxnLst/>
              <a:rect l="l" t="t" r="r" b="b"/>
              <a:pathLst>
                <a:path h="114300">
                  <a:moveTo>
                    <a:pt x="0" y="0"/>
                  </a:moveTo>
                  <a:lnTo>
                    <a:pt x="0" y="114300"/>
                  </a:lnTo>
                </a:path>
              </a:pathLst>
            </a:custGeom>
            <a:ln w="12700">
              <a:solidFill>
                <a:schemeClr val="accent1"/>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dirty="0">
                <a:ln>
                  <a:noFill/>
                </a:ln>
                <a:solidFill>
                  <a:sysClr val="windowText" lastClr="000000"/>
                </a:solidFill>
                <a:effectLst/>
                <a:uLnTx/>
                <a:uFillTx/>
                <a:latin typeface="Calibri" panose="020F0502020204030204" pitchFamily="34" charset="0"/>
                <a:cs typeface="Calibri" panose="020F0502020204030204" pitchFamily="34" charset="0"/>
              </a:endParaRPr>
            </a:p>
          </p:txBody>
        </p:sp>
      </p:grpSp>
      <p:grpSp>
        <p:nvGrpSpPr>
          <p:cNvPr id="1814" name="object 2">
            <a:extLst>
              <a:ext uri="{FF2B5EF4-FFF2-40B4-BE49-F238E27FC236}">
                <a16:creationId xmlns:a16="http://schemas.microsoft.com/office/drawing/2014/main" id="{FB1A2B5B-F250-62A3-BB4E-4E9AEEA67F8B}"/>
              </a:ext>
            </a:extLst>
          </p:cNvPr>
          <p:cNvGrpSpPr>
            <a:grpSpLocks/>
          </p:cNvGrpSpPr>
          <p:nvPr/>
        </p:nvGrpSpPr>
        <p:grpSpPr>
          <a:xfrm>
            <a:off x="6934446" y="2390307"/>
            <a:ext cx="4396351" cy="1764082"/>
            <a:chOff x="1297305" y="643890"/>
            <a:chExt cx="7099934" cy="2562860"/>
          </a:xfrm>
        </p:grpSpPr>
        <p:sp>
          <p:nvSpPr>
            <p:cNvPr id="1815" name="object 3">
              <a:extLst>
                <a:ext uri="{FF2B5EF4-FFF2-40B4-BE49-F238E27FC236}">
                  <a16:creationId xmlns:a16="http://schemas.microsoft.com/office/drawing/2014/main" id="{2F657C32-2CB7-C254-ED78-C065EF6D6AEC}"/>
                </a:ext>
              </a:extLst>
            </p:cNvPr>
            <p:cNvSpPr/>
            <p:nvPr/>
          </p:nvSpPr>
          <p:spPr>
            <a:xfrm>
              <a:off x="1313180" y="701040"/>
              <a:ext cx="7026909" cy="2448560"/>
            </a:xfrm>
            <a:custGeom>
              <a:avLst/>
              <a:gdLst/>
              <a:ahLst/>
              <a:cxnLst/>
              <a:rect l="l" t="t" r="r" b="b"/>
              <a:pathLst>
                <a:path w="7026909" h="2448560">
                  <a:moveTo>
                    <a:pt x="0" y="0"/>
                  </a:moveTo>
                  <a:lnTo>
                    <a:pt x="397510" y="0"/>
                  </a:lnTo>
                  <a:lnTo>
                    <a:pt x="397510" y="45720"/>
                  </a:lnTo>
                  <a:lnTo>
                    <a:pt x="414020" y="45720"/>
                  </a:lnTo>
                  <a:lnTo>
                    <a:pt x="414020" y="90170"/>
                  </a:lnTo>
                  <a:lnTo>
                    <a:pt x="505459" y="90170"/>
                  </a:lnTo>
                  <a:lnTo>
                    <a:pt x="505459" y="180340"/>
                  </a:lnTo>
                  <a:lnTo>
                    <a:pt x="518159" y="180340"/>
                  </a:lnTo>
                  <a:lnTo>
                    <a:pt x="518159" y="224790"/>
                  </a:lnTo>
                  <a:lnTo>
                    <a:pt x="539750" y="224790"/>
                  </a:lnTo>
                  <a:lnTo>
                    <a:pt x="539750" y="270510"/>
                  </a:lnTo>
                  <a:lnTo>
                    <a:pt x="652780" y="270510"/>
                  </a:lnTo>
                  <a:lnTo>
                    <a:pt x="652780" y="314960"/>
                  </a:lnTo>
                  <a:lnTo>
                    <a:pt x="665480" y="314960"/>
                  </a:lnTo>
                  <a:lnTo>
                    <a:pt x="665480" y="360680"/>
                  </a:lnTo>
                  <a:lnTo>
                    <a:pt x="690880" y="360680"/>
                  </a:lnTo>
                  <a:lnTo>
                    <a:pt x="690880" y="406400"/>
                  </a:lnTo>
                  <a:lnTo>
                    <a:pt x="712470" y="406400"/>
                  </a:lnTo>
                  <a:lnTo>
                    <a:pt x="712470" y="452120"/>
                  </a:lnTo>
                  <a:lnTo>
                    <a:pt x="717550" y="452120"/>
                  </a:lnTo>
                  <a:lnTo>
                    <a:pt x="717550" y="497840"/>
                  </a:lnTo>
                  <a:lnTo>
                    <a:pt x="730250" y="497840"/>
                  </a:lnTo>
                  <a:lnTo>
                    <a:pt x="730250" y="543560"/>
                  </a:lnTo>
                  <a:lnTo>
                    <a:pt x="742950" y="543560"/>
                  </a:lnTo>
                  <a:lnTo>
                    <a:pt x="742950" y="589280"/>
                  </a:lnTo>
                  <a:lnTo>
                    <a:pt x="748030" y="589280"/>
                  </a:lnTo>
                  <a:lnTo>
                    <a:pt x="748030" y="635000"/>
                  </a:lnTo>
                  <a:lnTo>
                    <a:pt x="868680" y="635000"/>
                  </a:lnTo>
                  <a:lnTo>
                    <a:pt x="868680" y="680720"/>
                  </a:lnTo>
                  <a:lnTo>
                    <a:pt x="890269" y="680720"/>
                  </a:lnTo>
                  <a:lnTo>
                    <a:pt x="890269" y="726440"/>
                  </a:lnTo>
                  <a:lnTo>
                    <a:pt x="933450" y="726440"/>
                  </a:lnTo>
                  <a:lnTo>
                    <a:pt x="933450" y="772160"/>
                  </a:lnTo>
                  <a:lnTo>
                    <a:pt x="946150" y="772160"/>
                  </a:lnTo>
                  <a:lnTo>
                    <a:pt x="946150" y="817880"/>
                  </a:lnTo>
                  <a:lnTo>
                    <a:pt x="955040" y="817880"/>
                  </a:lnTo>
                  <a:lnTo>
                    <a:pt x="955040" y="862330"/>
                  </a:lnTo>
                  <a:lnTo>
                    <a:pt x="989330" y="862330"/>
                  </a:lnTo>
                  <a:lnTo>
                    <a:pt x="989330" y="908050"/>
                  </a:lnTo>
                  <a:lnTo>
                    <a:pt x="1016000" y="908050"/>
                  </a:lnTo>
                  <a:lnTo>
                    <a:pt x="1016000" y="953769"/>
                  </a:lnTo>
                  <a:lnTo>
                    <a:pt x="1046480" y="953769"/>
                  </a:lnTo>
                  <a:lnTo>
                    <a:pt x="1046480" y="999490"/>
                  </a:lnTo>
                  <a:lnTo>
                    <a:pt x="1050290" y="999490"/>
                  </a:lnTo>
                  <a:lnTo>
                    <a:pt x="1050290" y="1045210"/>
                  </a:lnTo>
                  <a:lnTo>
                    <a:pt x="1075690" y="1045210"/>
                  </a:lnTo>
                  <a:lnTo>
                    <a:pt x="1075690" y="1090930"/>
                  </a:lnTo>
                  <a:lnTo>
                    <a:pt x="1115060" y="1090930"/>
                  </a:lnTo>
                  <a:lnTo>
                    <a:pt x="1115060" y="1136650"/>
                  </a:lnTo>
                  <a:lnTo>
                    <a:pt x="1192530" y="1136650"/>
                  </a:lnTo>
                  <a:lnTo>
                    <a:pt x="1192530" y="1182370"/>
                  </a:lnTo>
                  <a:lnTo>
                    <a:pt x="1206500" y="1182370"/>
                  </a:lnTo>
                  <a:lnTo>
                    <a:pt x="1206500" y="1228090"/>
                  </a:lnTo>
                  <a:lnTo>
                    <a:pt x="1228090" y="1228090"/>
                  </a:lnTo>
                  <a:lnTo>
                    <a:pt x="1228090" y="1273810"/>
                  </a:lnTo>
                  <a:lnTo>
                    <a:pt x="1266190" y="1273810"/>
                  </a:lnTo>
                  <a:lnTo>
                    <a:pt x="1266190" y="1319530"/>
                  </a:lnTo>
                  <a:lnTo>
                    <a:pt x="1309370" y="1319530"/>
                  </a:lnTo>
                  <a:lnTo>
                    <a:pt x="1309370" y="1365250"/>
                  </a:lnTo>
                  <a:lnTo>
                    <a:pt x="1474470" y="1365250"/>
                  </a:lnTo>
                  <a:lnTo>
                    <a:pt x="1474470" y="1410970"/>
                  </a:lnTo>
                  <a:lnTo>
                    <a:pt x="1482090" y="1410970"/>
                  </a:lnTo>
                  <a:lnTo>
                    <a:pt x="1482090" y="1456690"/>
                  </a:lnTo>
                  <a:lnTo>
                    <a:pt x="1690370" y="1456690"/>
                  </a:lnTo>
                  <a:lnTo>
                    <a:pt x="1690370" y="1503680"/>
                  </a:lnTo>
                  <a:lnTo>
                    <a:pt x="1703070" y="1503680"/>
                  </a:lnTo>
                  <a:lnTo>
                    <a:pt x="1703070" y="1550670"/>
                  </a:lnTo>
                  <a:lnTo>
                    <a:pt x="1724660" y="1550670"/>
                  </a:lnTo>
                  <a:lnTo>
                    <a:pt x="1724660" y="1597660"/>
                  </a:lnTo>
                  <a:lnTo>
                    <a:pt x="1742439" y="1597660"/>
                  </a:lnTo>
                  <a:lnTo>
                    <a:pt x="1742439" y="1644650"/>
                  </a:lnTo>
                  <a:lnTo>
                    <a:pt x="1764030" y="1644650"/>
                  </a:lnTo>
                  <a:lnTo>
                    <a:pt x="1764030" y="1690370"/>
                  </a:lnTo>
                  <a:lnTo>
                    <a:pt x="1785620" y="1690370"/>
                  </a:lnTo>
                  <a:lnTo>
                    <a:pt x="1785620" y="1737360"/>
                  </a:lnTo>
                  <a:lnTo>
                    <a:pt x="1811020" y="1737360"/>
                  </a:lnTo>
                  <a:lnTo>
                    <a:pt x="1811020" y="1784350"/>
                  </a:lnTo>
                  <a:lnTo>
                    <a:pt x="1871980" y="1784350"/>
                  </a:lnTo>
                  <a:lnTo>
                    <a:pt x="1871980" y="1831339"/>
                  </a:lnTo>
                  <a:lnTo>
                    <a:pt x="1940560" y="1831339"/>
                  </a:lnTo>
                  <a:lnTo>
                    <a:pt x="1940560" y="1878330"/>
                  </a:lnTo>
                  <a:lnTo>
                    <a:pt x="1983739" y="1878330"/>
                  </a:lnTo>
                  <a:lnTo>
                    <a:pt x="1983739" y="1925320"/>
                  </a:lnTo>
                  <a:lnTo>
                    <a:pt x="2071370" y="1925320"/>
                  </a:lnTo>
                  <a:lnTo>
                    <a:pt x="2071370" y="1971039"/>
                  </a:lnTo>
                  <a:lnTo>
                    <a:pt x="2693670" y="1971039"/>
                  </a:lnTo>
                  <a:lnTo>
                    <a:pt x="2693670" y="2018030"/>
                  </a:lnTo>
                  <a:lnTo>
                    <a:pt x="3653790" y="2018030"/>
                  </a:lnTo>
                  <a:lnTo>
                    <a:pt x="3653790" y="2076450"/>
                  </a:lnTo>
                  <a:lnTo>
                    <a:pt x="3964940" y="2076450"/>
                  </a:lnTo>
                  <a:lnTo>
                    <a:pt x="3964940" y="2204720"/>
                  </a:lnTo>
                  <a:lnTo>
                    <a:pt x="4652010" y="2204720"/>
                  </a:lnTo>
                  <a:lnTo>
                    <a:pt x="4652010" y="2286000"/>
                  </a:lnTo>
                  <a:lnTo>
                    <a:pt x="5590540" y="2286000"/>
                  </a:lnTo>
                  <a:lnTo>
                    <a:pt x="5590540" y="2448560"/>
                  </a:lnTo>
                  <a:lnTo>
                    <a:pt x="7026909" y="2448560"/>
                  </a:lnTo>
                </a:path>
              </a:pathLst>
            </a:custGeom>
            <a:ln w="31749">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16" name="object 4">
              <a:extLst>
                <a:ext uri="{FF2B5EF4-FFF2-40B4-BE49-F238E27FC236}">
                  <a16:creationId xmlns:a16="http://schemas.microsoft.com/office/drawing/2014/main" id="{18E1B730-BF90-661C-E0F4-AF62A96FCCAA}"/>
                </a:ext>
              </a:extLst>
            </p:cNvPr>
            <p:cNvSpPr/>
            <p:nvPr/>
          </p:nvSpPr>
          <p:spPr>
            <a:xfrm>
              <a:off x="8340089" y="3149600"/>
              <a:ext cx="3810" cy="0"/>
            </a:xfrm>
            <a:custGeom>
              <a:avLst/>
              <a:gdLst/>
              <a:ahLst/>
              <a:cxnLst/>
              <a:rect l="l" t="t" r="r" b="b"/>
              <a:pathLst>
                <a:path w="3809">
                  <a:moveTo>
                    <a:pt x="3809" y="0"/>
                  </a:moveTo>
                  <a:lnTo>
                    <a:pt x="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17" name="object 5">
              <a:extLst>
                <a:ext uri="{FF2B5EF4-FFF2-40B4-BE49-F238E27FC236}">
                  <a16:creationId xmlns:a16="http://schemas.microsoft.com/office/drawing/2014/main" id="{DF7C6730-F7AA-0355-2E69-48A7EF570E45}"/>
                </a:ext>
              </a:extLst>
            </p:cNvPr>
            <p:cNvSpPr/>
            <p:nvPr/>
          </p:nvSpPr>
          <p:spPr>
            <a:xfrm>
              <a:off x="1380490" y="701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18" name="object 6">
              <a:extLst>
                <a:ext uri="{FF2B5EF4-FFF2-40B4-BE49-F238E27FC236}">
                  <a16:creationId xmlns:a16="http://schemas.microsoft.com/office/drawing/2014/main" id="{0B1796C1-7B75-CC8C-DCD7-80546030FB18}"/>
                </a:ext>
              </a:extLst>
            </p:cNvPr>
            <p:cNvSpPr/>
            <p:nvPr/>
          </p:nvSpPr>
          <p:spPr>
            <a:xfrm>
              <a:off x="1437640" y="643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19" name="object 7">
              <a:extLst>
                <a:ext uri="{FF2B5EF4-FFF2-40B4-BE49-F238E27FC236}">
                  <a16:creationId xmlns:a16="http://schemas.microsoft.com/office/drawing/2014/main" id="{E098C413-572B-2362-0728-60275C1A5140}"/>
                </a:ext>
              </a:extLst>
            </p:cNvPr>
            <p:cNvSpPr/>
            <p:nvPr/>
          </p:nvSpPr>
          <p:spPr>
            <a:xfrm>
              <a:off x="1934210" y="106172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0" name="object 8">
              <a:extLst>
                <a:ext uri="{FF2B5EF4-FFF2-40B4-BE49-F238E27FC236}">
                  <a16:creationId xmlns:a16="http://schemas.microsoft.com/office/drawing/2014/main" id="{4ADBFF62-E617-7ACF-B334-82DAB9F121AC}"/>
                </a:ext>
              </a:extLst>
            </p:cNvPr>
            <p:cNvSpPr/>
            <p:nvPr/>
          </p:nvSpPr>
          <p:spPr>
            <a:xfrm>
              <a:off x="1991360" y="100457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1" name="object 9">
              <a:extLst>
                <a:ext uri="{FF2B5EF4-FFF2-40B4-BE49-F238E27FC236}">
                  <a16:creationId xmlns:a16="http://schemas.microsoft.com/office/drawing/2014/main" id="{E1D6A2FD-88A5-4537-402C-9C282D94545A}"/>
                </a:ext>
              </a:extLst>
            </p:cNvPr>
            <p:cNvSpPr/>
            <p:nvPr/>
          </p:nvSpPr>
          <p:spPr>
            <a:xfrm>
              <a:off x="2747010" y="215772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2" name="object 10">
              <a:extLst>
                <a:ext uri="{FF2B5EF4-FFF2-40B4-BE49-F238E27FC236}">
                  <a16:creationId xmlns:a16="http://schemas.microsoft.com/office/drawing/2014/main" id="{B3D3C1E3-176D-23C2-988A-4FF86FB32E07}"/>
                </a:ext>
              </a:extLst>
            </p:cNvPr>
            <p:cNvSpPr/>
            <p:nvPr/>
          </p:nvSpPr>
          <p:spPr>
            <a:xfrm>
              <a:off x="2804160" y="210057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3" name="object 11">
              <a:extLst>
                <a:ext uri="{FF2B5EF4-FFF2-40B4-BE49-F238E27FC236}">
                  <a16:creationId xmlns:a16="http://schemas.microsoft.com/office/drawing/2014/main" id="{0CF887D5-698A-9FAD-7F2E-AC7F3460FFA6}"/>
                </a:ext>
              </a:extLst>
            </p:cNvPr>
            <p:cNvSpPr/>
            <p:nvPr/>
          </p:nvSpPr>
          <p:spPr>
            <a:xfrm>
              <a:off x="4507230"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4" name="object 12">
              <a:extLst>
                <a:ext uri="{FF2B5EF4-FFF2-40B4-BE49-F238E27FC236}">
                  <a16:creationId xmlns:a16="http://schemas.microsoft.com/office/drawing/2014/main" id="{2F0F944A-A266-3EB2-EE5D-2EA23C6CB297}"/>
                </a:ext>
              </a:extLst>
            </p:cNvPr>
            <p:cNvSpPr/>
            <p:nvPr/>
          </p:nvSpPr>
          <p:spPr>
            <a:xfrm>
              <a:off x="4564380"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5" name="object 13">
              <a:extLst>
                <a:ext uri="{FF2B5EF4-FFF2-40B4-BE49-F238E27FC236}">
                  <a16:creationId xmlns:a16="http://schemas.microsoft.com/office/drawing/2014/main" id="{70F4B18C-D36A-1730-9091-58F0197B07CB}"/>
                </a:ext>
              </a:extLst>
            </p:cNvPr>
            <p:cNvSpPr/>
            <p:nvPr/>
          </p:nvSpPr>
          <p:spPr>
            <a:xfrm>
              <a:off x="4550409"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6" name="object 14">
              <a:extLst>
                <a:ext uri="{FF2B5EF4-FFF2-40B4-BE49-F238E27FC236}">
                  <a16:creationId xmlns:a16="http://schemas.microsoft.com/office/drawing/2014/main" id="{C6A48E50-10C5-257B-E05F-C72058A69978}"/>
                </a:ext>
              </a:extLst>
            </p:cNvPr>
            <p:cNvSpPr/>
            <p:nvPr/>
          </p:nvSpPr>
          <p:spPr>
            <a:xfrm>
              <a:off x="4607559"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7" name="object 15">
              <a:extLst>
                <a:ext uri="{FF2B5EF4-FFF2-40B4-BE49-F238E27FC236}">
                  <a16:creationId xmlns:a16="http://schemas.microsoft.com/office/drawing/2014/main" id="{2D4D3A7F-184D-09A1-62B4-D045F923FA3F}"/>
                </a:ext>
              </a:extLst>
            </p:cNvPr>
            <p:cNvSpPr/>
            <p:nvPr/>
          </p:nvSpPr>
          <p:spPr>
            <a:xfrm>
              <a:off x="4627880"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8" name="object 16">
              <a:extLst>
                <a:ext uri="{FF2B5EF4-FFF2-40B4-BE49-F238E27FC236}">
                  <a16:creationId xmlns:a16="http://schemas.microsoft.com/office/drawing/2014/main" id="{6908A67A-4C04-445F-EE0A-695A03F3E747}"/>
                </a:ext>
              </a:extLst>
            </p:cNvPr>
            <p:cNvSpPr/>
            <p:nvPr/>
          </p:nvSpPr>
          <p:spPr>
            <a:xfrm>
              <a:off x="4685030"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29" name="object 17">
              <a:extLst>
                <a:ext uri="{FF2B5EF4-FFF2-40B4-BE49-F238E27FC236}">
                  <a16:creationId xmlns:a16="http://schemas.microsoft.com/office/drawing/2014/main" id="{E43B2B24-FE6C-9107-DE87-A90CD0410ED7}"/>
                </a:ext>
              </a:extLst>
            </p:cNvPr>
            <p:cNvSpPr/>
            <p:nvPr/>
          </p:nvSpPr>
          <p:spPr>
            <a:xfrm>
              <a:off x="4641850"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0" name="object 18">
              <a:extLst>
                <a:ext uri="{FF2B5EF4-FFF2-40B4-BE49-F238E27FC236}">
                  <a16:creationId xmlns:a16="http://schemas.microsoft.com/office/drawing/2014/main" id="{2F7B4707-860A-A1F7-4849-5FE94A92E7F8}"/>
                </a:ext>
              </a:extLst>
            </p:cNvPr>
            <p:cNvSpPr/>
            <p:nvPr/>
          </p:nvSpPr>
          <p:spPr>
            <a:xfrm>
              <a:off x="4699000"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1" name="object 19">
              <a:extLst>
                <a:ext uri="{FF2B5EF4-FFF2-40B4-BE49-F238E27FC236}">
                  <a16:creationId xmlns:a16="http://schemas.microsoft.com/office/drawing/2014/main" id="{C39BA882-6F14-4610-3C72-D6A2183F3E35}"/>
                </a:ext>
              </a:extLst>
            </p:cNvPr>
            <p:cNvSpPr/>
            <p:nvPr/>
          </p:nvSpPr>
          <p:spPr>
            <a:xfrm>
              <a:off x="4740909"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2" name="object 20">
              <a:extLst>
                <a:ext uri="{FF2B5EF4-FFF2-40B4-BE49-F238E27FC236}">
                  <a16:creationId xmlns:a16="http://schemas.microsoft.com/office/drawing/2014/main" id="{E14290CD-1E3F-9DA8-4E26-28E010B03846}"/>
                </a:ext>
              </a:extLst>
            </p:cNvPr>
            <p:cNvSpPr/>
            <p:nvPr/>
          </p:nvSpPr>
          <p:spPr>
            <a:xfrm>
              <a:off x="4798059"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3" name="object 21">
              <a:extLst>
                <a:ext uri="{FF2B5EF4-FFF2-40B4-BE49-F238E27FC236}">
                  <a16:creationId xmlns:a16="http://schemas.microsoft.com/office/drawing/2014/main" id="{CF5F69D7-A915-86BA-E18C-BC95FA9D4DB5}"/>
                </a:ext>
              </a:extLst>
            </p:cNvPr>
            <p:cNvSpPr/>
            <p:nvPr/>
          </p:nvSpPr>
          <p:spPr>
            <a:xfrm>
              <a:off x="4831080" y="2719069"/>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4" name="object 22">
              <a:extLst>
                <a:ext uri="{FF2B5EF4-FFF2-40B4-BE49-F238E27FC236}">
                  <a16:creationId xmlns:a16="http://schemas.microsoft.com/office/drawing/2014/main" id="{AE17C334-0A7D-A325-7C97-A277CC93C47F}"/>
                </a:ext>
              </a:extLst>
            </p:cNvPr>
            <p:cNvSpPr/>
            <p:nvPr/>
          </p:nvSpPr>
          <p:spPr>
            <a:xfrm>
              <a:off x="4888230" y="2661919"/>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5" name="object 23">
              <a:extLst>
                <a:ext uri="{FF2B5EF4-FFF2-40B4-BE49-F238E27FC236}">
                  <a16:creationId xmlns:a16="http://schemas.microsoft.com/office/drawing/2014/main" id="{A61C7E40-0FDF-BF85-57F8-E0881F6F5E66}"/>
                </a:ext>
              </a:extLst>
            </p:cNvPr>
            <p:cNvSpPr/>
            <p:nvPr/>
          </p:nvSpPr>
          <p:spPr>
            <a:xfrm>
              <a:off x="5121909" y="277749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6" name="object 24">
              <a:extLst>
                <a:ext uri="{FF2B5EF4-FFF2-40B4-BE49-F238E27FC236}">
                  <a16:creationId xmlns:a16="http://schemas.microsoft.com/office/drawing/2014/main" id="{87B754F6-B522-D67C-7D5F-A74F44874321}"/>
                </a:ext>
              </a:extLst>
            </p:cNvPr>
            <p:cNvSpPr/>
            <p:nvPr/>
          </p:nvSpPr>
          <p:spPr>
            <a:xfrm>
              <a:off x="5179059" y="272034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7" name="object 25">
              <a:extLst>
                <a:ext uri="{FF2B5EF4-FFF2-40B4-BE49-F238E27FC236}">
                  <a16:creationId xmlns:a16="http://schemas.microsoft.com/office/drawing/2014/main" id="{86B31003-00DB-7760-6E88-221E2E8FEF20}"/>
                </a:ext>
              </a:extLst>
            </p:cNvPr>
            <p:cNvSpPr/>
            <p:nvPr/>
          </p:nvSpPr>
          <p:spPr>
            <a:xfrm>
              <a:off x="5217159" y="277749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8" name="object 26">
              <a:extLst>
                <a:ext uri="{FF2B5EF4-FFF2-40B4-BE49-F238E27FC236}">
                  <a16:creationId xmlns:a16="http://schemas.microsoft.com/office/drawing/2014/main" id="{D76B600D-1071-0D35-1FFE-D6BD6CE1574B}"/>
                </a:ext>
              </a:extLst>
            </p:cNvPr>
            <p:cNvSpPr/>
            <p:nvPr/>
          </p:nvSpPr>
          <p:spPr>
            <a:xfrm>
              <a:off x="5274309" y="272034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39" name="object 27">
              <a:extLst>
                <a:ext uri="{FF2B5EF4-FFF2-40B4-BE49-F238E27FC236}">
                  <a16:creationId xmlns:a16="http://schemas.microsoft.com/office/drawing/2014/main" id="{EDC6CE4F-467B-C909-D472-7648ADA2CCFD}"/>
                </a:ext>
              </a:extLst>
            </p:cNvPr>
            <p:cNvSpPr/>
            <p:nvPr/>
          </p:nvSpPr>
          <p:spPr>
            <a:xfrm>
              <a:off x="5463539" y="290576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0" name="object 28">
              <a:extLst>
                <a:ext uri="{FF2B5EF4-FFF2-40B4-BE49-F238E27FC236}">
                  <a16:creationId xmlns:a16="http://schemas.microsoft.com/office/drawing/2014/main" id="{9BA8CECF-C590-005E-4C28-B8723D7F10E6}"/>
                </a:ext>
              </a:extLst>
            </p:cNvPr>
            <p:cNvSpPr/>
            <p:nvPr/>
          </p:nvSpPr>
          <p:spPr>
            <a:xfrm>
              <a:off x="5520689" y="284861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1" name="object 29">
              <a:extLst>
                <a:ext uri="{FF2B5EF4-FFF2-40B4-BE49-F238E27FC236}">
                  <a16:creationId xmlns:a16="http://schemas.microsoft.com/office/drawing/2014/main" id="{092A9858-D420-0991-44CD-6A20B1DC7BCF}"/>
                </a:ext>
              </a:extLst>
            </p:cNvPr>
            <p:cNvSpPr/>
            <p:nvPr/>
          </p:nvSpPr>
          <p:spPr>
            <a:xfrm>
              <a:off x="5558789" y="290576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2" name="object 30">
              <a:extLst>
                <a:ext uri="{FF2B5EF4-FFF2-40B4-BE49-F238E27FC236}">
                  <a16:creationId xmlns:a16="http://schemas.microsoft.com/office/drawing/2014/main" id="{76CF1A53-5EAB-C69C-CF1E-2702C9F5B02B}"/>
                </a:ext>
              </a:extLst>
            </p:cNvPr>
            <p:cNvSpPr/>
            <p:nvPr/>
          </p:nvSpPr>
          <p:spPr>
            <a:xfrm>
              <a:off x="5615939" y="284861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3" name="object 31">
              <a:extLst>
                <a:ext uri="{FF2B5EF4-FFF2-40B4-BE49-F238E27FC236}">
                  <a16:creationId xmlns:a16="http://schemas.microsoft.com/office/drawing/2014/main" id="{551FDDD6-C9BD-D84D-CC9E-E2DE46008AFD}"/>
                </a:ext>
              </a:extLst>
            </p:cNvPr>
            <p:cNvSpPr/>
            <p:nvPr/>
          </p:nvSpPr>
          <p:spPr>
            <a:xfrm>
              <a:off x="5704839" y="290576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4" name="object 32">
              <a:extLst>
                <a:ext uri="{FF2B5EF4-FFF2-40B4-BE49-F238E27FC236}">
                  <a16:creationId xmlns:a16="http://schemas.microsoft.com/office/drawing/2014/main" id="{54D49A21-1792-7BDB-69E3-CB88E9055F7E}"/>
                </a:ext>
              </a:extLst>
            </p:cNvPr>
            <p:cNvSpPr/>
            <p:nvPr/>
          </p:nvSpPr>
          <p:spPr>
            <a:xfrm>
              <a:off x="5761989" y="284861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5" name="object 33">
              <a:extLst>
                <a:ext uri="{FF2B5EF4-FFF2-40B4-BE49-F238E27FC236}">
                  <a16:creationId xmlns:a16="http://schemas.microsoft.com/office/drawing/2014/main" id="{6A4318E5-AB85-BC30-636E-28432C47B1E5}"/>
                </a:ext>
              </a:extLst>
            </p:cNvPr>
            <p:cNvSpPr/>
            <p:nvPr/>
          </p:nvSpPr>
          <p:spPr>
            <a:xfrm>
              <a:off x="5808980" y="290576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6" name="object 34">
              <a:extLst>
                <a:ext uri="{FF2B5EF4-FFF2-40B4-BE49-F238E27FC236}">
                  <a16:creationId xmlns:a16="http://schemas.microsoft.com/office/drawing/2014/main" id="{2DCC90AF-0337-AEA8-4298-8EEDDF4CD6E1}"/>
                </a:ext>
              </a:extLst>
            </p:cNvPr>
            <p:cNvSpPr/>
            <p:nvPr/>
          </p:nvSpPr>
          <p:spPr>
            <a:xfrm>
              <a:off x="5866130" y="284861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7" name="object 35">
              <a:extLst>
                <a:ext uri="{FF2B5EF4-FFF2-40B4-BE49-F238E27FC236}">
                  <a16:creationId xmlns:a16="http://schemas.microsoft.com/office/drawing/2014/main" id="{F5FB6BCF-4C50-D3FA-DBB4-35F0D762A85F}"/>
                </a:ext>
              </a:extLst>
            </p:cNvPr>
            <p:cNvSpPr/>
            <p:nvPr/>
          </p:nvSpPr>
          <p:spPr>
            <a:xfrm>
              <a:off x="5994400"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8" name="object 36">
              <a:extLst>
                <a:ext uri="{FF2B5EF4-FFF2-40B4-BE49-F238E27FC236}">
                  <a16:creationId xmlns:a16="http://schemas.microsoft.com/office/drawing/2014/main" id="{1719DBF7-D716-BB72-F7D6-FD4FE917382D}"/>
                </a:ext>
              </a:extLst>
            </p:cNvPr>
            <p:cNvSpPr/>
            <p:nvPr/>
          </p:nvSpPr>
          <p:spPr>
            <a:xfrm>
              <a:off x="6051550"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49" name="object 37">
              <a:extLst>
                <a:ext uri="{FF2B5EF4-FFF2-40B4-BE49-F238E27FC236}">
                  <a16:creationId xmlns:a16="http://schemas.microsoft.com/office/drawing/2014/main" id="{0DA4896C-087A-9C2C-FF5F-67C088E97AA3}"/>
                </a:ext>
              </a:extLst>
            </p:cNvPr>
            <p:cNvSpPr/>
            <p:nvPr/>
          </p:nvSpPr>
          <p:spPr>
            <a:xfrm>
              <a:off x="6073139"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0" name="object 38">
              <a:extLst>
                <a:ext uri="{FF2B5EF4-FFF2-40B4-BE49-F238E27FC236}">
                  <a16:creationId xmlns:a16="http://schemas.microsoft.com/office/drawing/2014/main" id="{9B2843CD-9232-CA30-7D6A-09DD98A5F04A}"/>
                </a:ext>
              </a:extLst>
            </p:cNvPr>
            <p:cNvSpPr/>
            <p:nvPr/>
          </p:nvSpPr>
          <p:spPr>
            <a:xfrm>
              <a:off x="6130289"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1" name="object 39">
              <a:extLst>
                <a:ext uri="{FF2B5EF4-FFF2-40B4-BE49-F238E27FC236}">
                  <a16:creationId xmlns:a16="http://schemas.microsoft.com/office/drawing/2014/main" id="{5C273C3C-9F2E-7184-3208-9E37931C3421}"/>
                </a:ext>
              </a:extLst>
            </p:cNvPr>
            <p:cNvSpPr/>
            <p:nvPr/>
          </p:nvSpPr>
          <p:spPr>
            <a:xfrm>
              <a:off x="6107430"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2" name="object 40">
              <a:extLst>
                <a:ext uri="{FF2B5EF4-FFF2-40B4-BE49-F238E27FC236}">
                  <a16:creationId xmlns:a16="http://schemas.microsoft.com/office/drawing/2014/main" id="{5A70DD5E-6018-ACBA-DFF1-5AFF6E5E5241}"/>
                </a:ext>
              </a:extLst>
            </p:cNvPr>
            <p:cNvSpPr/>
            <p:nvPr/>
          </p:nvSpPr>
          <p:spPr>
            <a:xfrm>
              <a:off x="6164580"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3" name="object 41">
              <a:extLst>
                <a:ext uri="{FF2B5EF4-FFF2-40B4-BE49-F238E27FC236}">
                  <a16:creationId xmlns:a16="http://schemas.microsoft.com/office/drawing/2014/main" id="{3A02AF40-067A-113A-CB3E-73D7207A83FB}"/>
                </a:ext>
              </a:extLst>
            </p:cNvPr>
            <p:cNvSpPr/>
            <p:nvPr/>
          </p:nvSpPr>
          <p:spPr>
            <a:xfrm>
              <a:off x="6263639"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4" name="object 42">
              <a:extLst>
                <a:ext uri="{FF2B5EF4-FFF2-40B4-BE49-F238E27FC236}">
                  <a16:creationId xmlns:a16="http://schemas.microsoft.com/office/drawing/2014/main" id="{60FFEA16-AA46-5D5B-3C90-96734504A07F}"/>
                </a:ext>
              </a:extLst>
            </p:cNvPr>
            <p:cNvSpPr/>
            <p:nvPr/>
          </p:nvSpPr>
          <p:spPr>
            <a:xfrm>
              <a:off x="6320789"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5" name="object 43">
              <a:extLst>
                <a:ext uri="{FF2B5EF4-FFF2-40B4-BE49-F238E27FC236}">
                  <a16:creationId xmlns:a16="http://schemas.microsoft.com/office/drawing/2014/main" id="{BD4D648F-1548-0765-776C-44E7174CFD90}"/>
                </a:ext>
              </a:extLst>
            </p:cNvPr>
            <p:cNvSpPr/>
            <p:nvPr/>
          </p:nvSpPr>
          <p:spPr>
            <a:xfrm>
              <a:off x="6409689"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6" name="object 44">
              <a:extLst>
                <a:ext uri="{FF2B5EF4-FFF2-40B4-BE49-F238E27FC236}">
                  <a16:creationId xmlns:a16="http://schemas.microsoft.com/office/drawing/2014/main" id="{252F599A-527C-F74F-3FC0-A019C46CF095}"/>
                </a:ext>
              </a:extLst>
            </p:cNvPr>
            <p:cNvSpPr/>
            <p:nvPr/>
          </p:nvSpPr>
          <p:spPr>
            <a:xfrm>
              <a:off x="6466839"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7" name="object 45">
              <a:extLst>
                <a:ext uri="{FF2B5EF4-FFF2-40B4-BE49-F238E27FC236}">
                  <a16:creationId xmlns:a16="http://schemas.microsoft.com/office/drawing/2014/main" id="{F23D0301-1B4D-21DB-86D0-2D188FDEE020}"/>
                </a:ext>
              </a:extLst>
            </p:cNvPr>
            <p:cNvSpPr/>
            <p:nvPr/>
          </p:nvSpPr>
          <p:spPr>
            <a:xfrm>
              <a:off x="6708139"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8" name="object 46">
              <a:extLst>
                <a:ext uri="{FF2B5EF4-FFF2-40B4-BE49-F238E27FC236}">
                  <a16:creationId xmlns:a16="http://schemas.microsoft.com/office/drawing/2014/main" id="{08DD4C28-4AE9-DAD1-B44C-9AEFB0503251}"/>
                </a:ext>
              </a:extLst>
            </p:cNvPr>
            <p:cNvSpPr/>
            <p:nvPr/>
          </p:nvSpPr>
          <p:spPr>
            <a:xfrm>
              <a:off x="6765289"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59" name="object 47">
              <a:extLst>
                <a:ext uri="{FF2B5EF4-FFF2-40B4-BE49-F238E27FC236}">
                  <a16:creationId xmlns:a16="http://schemas.microsoft.com/office/drawing/2014/main" id="{C4D69BE1-5EFA-DFCC-423C-E60A6D59A026}"/>
                </a:ext>
              </a:extLst>
            </p:cNvPr>
            <p:cNvSpPr/>
            <p:nvPr/>
          </p:nvSpPr>
          <p:spPr>
            <a:xfrm>
              <a:off x="6760209" y="298704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0" name="object 48">
              <a:extLst>
                <a:ext uri="{FF2B5EF4-FFF2-40B4-BE49-F238E27FC236}">
                  <a16:creationId xmlns:a16="http://schemas.microsoft.com/office/drawing/2014/main" id="{E3C50815-20F0-D78A-C117-9B07C334AB76}"/>
                </a:ext>
              </a:extLst>
            </p:cNvPr>
            <p:cNvSpPr/>
            <p:nvPr/>
          </p:nvSpPr>
          <p:spPr>
            <a:xfrm>
              <a:off x="6817359" y="292989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1" name="object 49">
              <a:extLst>
                <a:ext uri="{FF2B5EF4-FFF2-40B4-BE49-F238E27FC236}">
                  <a16:creationId xmlns:a16="http://schemas.microsoft.com/office/drawing/2014/main" id="{C9C8E8D3-D31D-D226-7317-A71518894315}"/>
                </a:ext>
              </a:extLst>
            </p:cNvPr>
            <p:cNvSpPr/>
            <p:nvPr/>
          </p:nvSpPr>
          <p:spPr>
            <a:xfrm>
              <a:off x="688593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2" name="object 50">
              <a:extLst>
                <a:ext uri="{FF2B5EF4-FFF2-40B4-BE49-F238E27FC236}">
                  <a16:creationId xmlns:a16="http://schemas.microsoft.com/office/drawing/2014/main" id="{C6389793-AD86-D07B-10AD-2689712C25A6}"/>
                </a:ext>
              </a:extLst>
            </p:cNvPr>
            <p:cNvSpPr/>
            <p:nvPr/>
          </p:nvSpPr>
          <p:spPr>
            <a:xfrm>
              <a:off x="694308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3" name="object 51">
              <a:extLst>
                <a:ext uri="{FF2B5EF4-FFF2-40B4-BE49-F238E27FC236}">
                  <a16:creationId xmlns:a16="http://schemas.microsoft.com/office/drawing/2014/main" id="{E170159D-3071-179E-F528-2FD11488460C}"/>
                </a:ext>
              </a:extLst>
            </p:cNvPr>
            <p:cNvSpPr/>
            <p:nvPr/>
          </p:nvSpPr>
          <p:spPr>
            <a:xfrm>
              <a:off x="714120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4" name="object 52">
              <a:extLst>
                <a:ext uri="{FF2B5EF4-FFF2-40B4-BE49-F238E27FC236}">
                  <a16:creationId xmlns:a16="http://schemas.microsoft.com/office/drawing/2014/main" id="{5D549F37-5FE5-5418-13A8-9F63BDACB544}"/>
                </a:ext>
              </a:extLst>
            </p:cNvPr>
            <p:cNvSpPr/>
            <p:nvPr/>
          </p:nvSpPr>
          <p:spPr>
            <a:xfrm>
              <a:off x="719835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5" name="object 53">
              <a:extLst>
                <a:ext uri="{FF2B5EF4-FFF2-40B4-BE49-F238E27FC236}">
                  <a16:creationId xmlns:a16="http://schemas.microsoft.com/office/drawing/2014/main" id="{5586600E-4083-8FFC-6C6E-C577D7AC85E2}"/>
                </a:ext>
              </a:extLst>
            </p:cNvPr>
            <p:cNvSpPr/>
            <p:nvPr/>
          </p:nvSpPr>
          <p:spPr>
            <a:xfrm>
              <a:off x="720978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6" name="object 54">
              <a:extLst>
                <a:ext uri="{FF2B5EF4-FFF2-40B4-BE49-F238E27FC236}">
                  <a16:creationId xmlns:a16="http://schemas.microsoft.com/office/drawing/2014/main" id="{3595DC6C-F3CD-0DA1-D29B-9EDFC18F78B3}"/>
                </a:ext>
              </a:extLst>
            </p:cNvPr>
            <p:cNvSpPr/>
            <p:nvPr/>
          </p:nvSpPr>
          <p:spPr>
            <a:xfrm>
              <a:off x="726693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7" name="object 55">
              <a:extLst>
                <a:ext uri="{FF2B5EF4-FFF2-40B4-BE49-F238E27FC236}">
                  <a16:creationId xmlns:a16="http://schemas.microsoft.com/office/drawing/2014/main" id="{0BF43582-C26F-1BB9-D4D7-0460C700FDF6}"/>
                </a:ext>
              </a:extLst>
            </p:cNvPr>
            <p:cNvSpPr/>
            <p:nvPr/>
          </p:nvSpPr>
          <p:spPr>
            <a:xfrm>
              <a:off x="734440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8" name="object 56">
              <a:extLst>
                <a:ext uri="{FF2B5EF4-FFF2-40B4-BE49-F238E27FC236}">
                  <a16:creationId xmlns:a16="http://schemas.microsoft.com/office/drawing/2014/main" id="{1BC2735B-F79D-D52D-B44A-CDC9AF57E5BF}"/>
                </a:ext>
              </a:extLst>
            </p:cNvPr>
            <p:cNvSpPr/>
            <p:nvPr/>
          </p:nvSpPr>
          <p:spPr>
            <a:xfrm>
              <a:off x="740155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69" name="object 57">
              <a:extLst>
                <a:ext uri="{FF2B5EF4-FFF2-40B4-BE49-F238E27FC236}">
                  <a16:creationId xmlns:a16="http://schemas.microsoft.com/office/drawing/2014/main" id="{939C716E-D088-472B-234E-0B0AA175E3A9}"/>
                </a:ext>
              </a:extLst>
            </p:cNvPr>
            <p:cNvSpPr/>
            <p:nvPr/>
          </p:nvSpPr>
          <p:spPr>
            <a:xfrm>
              <a:off x="779398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70" name="object 58">
              <a:extLst>
                <a:ext uri="{FF2B5EF4-FFF2-40B4-BE49-F238E27FC236}">
                  <a16:creationId xmlns:a16="http://schemas.microsoft.com/office/drawing/2014/main" id="{2669359D-81A5-B6E6-941D-BE6541CAA007}"/>
                </a:ext>
              </a:extLst>
            </p:cNvPr>
            <p:cNvSpPr/>
            <p:nvPr/>
          </p:nvSpPr>
          <p:spPr>
            <a:xfrm>
              <a:off x="785113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71" name="object 59">
              <a:extLst>
                <a:ext uri="{FF2B5EF4-FFF2-40B4-BE49-F238E27FC236}">
                  <a16:creationId xmlns:a16="http://schemas.microsoft.com/office/drawing/2014/main" id="{539ADD29-6AFB-9669-6EE3-847855AE7D4D}"/>
                </a:ext>
              </a:extLst>
            </p:cNvPr>
            <p:cNvSpPr/>
            <p:nvPr/>
          </p:nvSpPr>
          <p:spPr>
            <a:xfrm>
              <a:off x="8282939" y="3149600"/>
              <a:ext cx="114300" cy="0"/>
            </a:xfrm>
            <a:custGeom>
              <a:avLst/>
              <a:gdLst/>
              <a:ahLst/>
              <a:cxnLst/>
              <a:rect l="l" t="t" r="r" b="b"/>
              <a:pathLst>
                <a:path w="114300">
                  <a:moveTo>
                    <a:pt x="0" y="0"/>
                  </a:moveTo>
                  <a:lnTo>
                    <a:pt x="114300" y="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1872" name="object 60">
              <a:extLst>
                <a:ext uri="{FF2B5EF4-FFF2-40B4-BE49-F238E27FC236}">
                  <a16:creationId xmlns:a16="http://schemas.microsoft.com/office/drawing/2014/main" id="{ACBCCE7D-B670-4548-FC7C-C5676941B601}"/>
                </a:ext>
              </a:extLst>
            </p:cNvPr>
            <p:cNvSpPr/>
            <p:nvPr/>
          </p:nvSpPr>
          <p:spPr>
            <a:xfrm>
              <a:off x="8340089" y="3092450"/>
              <a:ext cx="0" cy="114300"/>
            </a:xfrm>
            <a:custGeom>
              <a:avLst/>
              <a:gdLst/>
              <a:ahLst/>
              <a:cxnLst/>
              <a:rect l="l" t="t" r="r" b="b"/>
              <a:pathLst>
                <a:path h="114300">
                  <a:moveTo>
                    <a:pt x="0" y="0"/>
                  </a:moveTo>
                  <a:lnTo>
                    <a:pt x="0" y="114300"/>
                  </a:lnTo>
                </a:path>
              </a:pathLst>
            </a:custGeom>
            <a:ln w="12700">
              <a:solidFill>
                <a:schemeClr val="accent3"/>
              </a:solidFill>
              <a:miter lim="800000"/>
            </a:ln>
          </p:spPr>
          <p:txBody>
            <a:bodyPr wrap="square" lIns="0" tIns="0" rIns="0" bIns="0" rtlCol="0"/>
            <a:lstStyle/>
            <a:p>
              <a:pPr marL="0" marR="0" lvl="0" indent="0" algn="l" defTabSz="109728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sp>
        <p:nvSpPr>
          <p:cNvPr id="1875" name="TextBox 1874">
            <a:extLst>
              <a:ext uri="{FF2B5EF4-FFF2-40B4-BE49-F238E27FC236}">
                <a16:creationId xmlns:a16="http://schemas.microsoft.com/office/drawing/2014/main" id="{7D1EF998-E4BF-2943-9DD3-4535F6CF31E1}"/>
              </a:ext>
            </a:extLst>
          </p:cNvPr>
          <p:cNvSpPr txBox="1"/>
          <p:nvPr/>
        </p:nvSpPr>
        <p:spPr>
          <a:xfrm>
            <a:off x="927785" y="1507774"/>
            <a:ext cx="4886188" cy="707886"/>
          </a:xfrm>
          <a:prstGeom prst="rect">
            <a:avLst/>
          </a:prstGeom>
          <a:noFill/>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2000" b="1" u="none" dirty="0">
                <a:solidFill>
                  <a:schemeClr val="bg1"/>
                </a:solidFill>
                <a:latin typeface="+mj-lt"/>
                <a:cs typeface="Arial" panose="020B0604020202020204" pitchFamily="34" charset="0"/>
              </a:rPr>
              <a:t>Patients With CR Who Received </a:t>
            </a:r>
            <a:br>
              <a:rPr lang="en-US" sz="2000" b="1" u="none" dirty="0">
                <a:solidFill>
                  <a:schemeClr val="bg1"/>
                </a:solidFill>
                <a:latin typeface="+mj-lt"/>
                <a:cs typeface="Arial" panose="020B0604020202020204" pitchFamily="34" charset="0"/>
              </a:rPr>
            </a:br>
            <a:r>
              <a:rPr lang="en-US" sz="2000" b="1" u="none" dirty="0">
                <a:solidFill>
                  <a:schemeClr val="bg1"/>
                </a:solidFill>
                <a:latin typeface="+mj-lt"/>
                <a:cs typeface="Arial" panose="020B0604020202020204" pitchFamily="34" charset="0"/>
              </a:rPr>
              <a:t>Allo-HCT in CR1 </a:t>
            </a:r>
          </a:p>
        </p:txBody>
      </p:sp>
      <p:sp>
        <p:nvSpPr>
          <p:cNvPr id="1876" name="TextBox 1875">
            <a:extLst>
              <a:ext uri="{FF2B5EF4-FFF2-40B4-BE49-F238E27FC236}">
                <a16:creationId xmlns:a16="http://schemas.microsoft.com/office/drawing/2014/main" id="{589C07D2-C01B-3EBD-53CD-ABD5E8442DD8}"/>
              </a:ext>
            </a:extLst>
          </p:cNvPr>
          <p:cNvSpPr txBox="1"/>
          <p:nvPr/>
        </p:nvSpPr>
        <p:spPr>
          <a:xfrm>
            <a:off x="6880696" y="1507774"/>
            <a:ext cx="4910568" cy="707886"/>
          </a:xfrm>
          <a:prstGeom prst="rect">
            <a:avLst/>
          </a:prstGeom>
          <a:noFill/>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2000" b="1" u="none" dirty="0">
                <a:solidFill>
                  <a:schemeClr val="bg1"/>
                </a:solidFill>
                <a:latin typeface="+mj-lt"/>
                <a:cs typeface="Arial" panose="020B0604020202020204" pitchFamily="34" charset="0"/>
              </a:rPr>
              <a:t>Patients With CR NOT Receiving </a:t>
            </a:r>
            <a:br>
              <a:rPr lang="en-US" sz="2000" b="1" u="none" dirty="0">
                <a:solidFill>
                  <a:schemeClr val="bg1"/>
                </a:solidFill>
                <a:latin typeface="+mj-lt"/>
                <a:cs typeface="Arial" panose="020B0604020202020204" pitchFamily="34" charset="0"/>
              </a:rPr>
            </a:br>
            <a:r>
              <a:rPr lang="en-US" sz="2000" b="1" u="none" dirty="0">
                <a:solidFill>
                  <a:schemeClr val="bg1"/>
                </a:solidFill>
                <a:latin typeface="+mj-lt"/>
                <a:cs typeface="Arial" panose="020B0604020202020204" pitchFamily="34" charset="0"/>
              </a:rPr>
              <a:t>Allo-HCT in CR1</a:t>
            </a:r>
          </a:p>
        </p:txBody>
      </p:sp>
      <p:sp>
        <p:nvSpPr>
          <p:cNvPr id="1881" name="TextBox 1880">
            <a:extLst>
              <a:ext uri="{FF2B5EF4-FFF2-40B4-BE49-F238E27FC236}">
                <a16:creationId xmlns:a16="http://schemas.microsoft.com/office/drawing/2014/main" id="{5455C448-2EB8-0972-CEC2-28CDC6BE41DA}"/>
              </a:ext>
            </a:extLst>
          </p:cNvPr>
          <p:cNvSpPr txBox="1"/>
          <p:nvPr/>
        </p:nvSpPr>
        <p:spPr bwMode="auto">
          <a:xfrm>
            <a:off x="1238533" y="3934302"/>
            <a:ext cx="1522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Quizartinib	</a:t>
            </a:r>
          </a:p>
          <a:p>
            <a:pPr marL="0" marR="0" lvl="0" indent="0" defTabSz="109728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Placebo	</a:t>
            </a:r>
          </a:p>
        </p:txBody>
      </p:sp>
      <p:cxnSp>
        <p:nvCxnSpPr>
          <p:cNvPr id="1882" name="Straight Connector 1881">
            <a:extLst>
              <a:ext uri="{FF2B5EF4-FFF2-40B4-BE49-F238E27FC236}">
                <a16:creationId xmlns:a16="http://schemas.microsoft.com/office/drawing/2014/main" id="{1502F90A-059F-8ADA-6D7E-393359263EA9}"/>
              </a:ext>
            </a:extLst>
          </p:cNvPr>
          <p:cNvCxnSpPr/>
          <p:nvPr/>
        </p:nvCxnSpPr>
        <p:spPr bwMode="auto">
          <a:xfrm>
            <a:off x="1012133" y="4307893"/>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1883" name="Straight Connector 1882">
            <a:extLst>
              <a:ext uri="{FF2B5EF4-FFF2-40B4-BE49-F238E27FC236}">
                <a16:creationId xmlns:a16="http://schemas.microsoft.com/office/drawing/2014/main" id="{CEF8C668-9F03-780D-9582-E174FB77466B}"/>
              </a:ext>
            </a:extLst>
          </p:cNvPr>
          <p:cNvCxnSpPr/>
          <p:nvPr/>
        </p:nvCxnSpPr>
        <p:spPr bwMode="auto">
          <a:xfrm>
            <a:off x="1012133" y="4084492"/>
            <a:ext cx="274320" cy="0"/>
          </a:xfrm>
          <a:prstGeom prst="line">
            <a:avLst/>
          </a:prstGeom>
          <a:noFill/>
          <a:ln w="28575" cap="flat" cmpd="sng" algn="ctr">
            <a:solidFill>
              <a:schemeClr val="accent1"/>
            </a:solidFill>
            <a:prstDash val="solid"/>
            <a:round/>
            <a:headEnd type="none" w="med" len="med"/>
            <a:tailEnd type="none" w="med" len="med"/>
          </a:ln>
          <a:effectLst/>
        </p:spPr>
      </p:cxnSp>
      <p:sp>
        <p:nvSpPr>
          <p:cNvPr id="1884" name="TextBox 1883">
            <a:extLst>
              <a:ext uri="{FF2B5EF4-FFF2-40B4-BE49-F238E27FC236}">
                <a16:creationId xmlns:a16="http://schemas.microsoft.com/office/drawing/2014/main" id="{1F98C888-625B-C21D-9CA8-05F29485A398}"/>
              </a:ext>
            </a:extLst>
          </p:cNvPr>
          <p:cNvSpPr txBox="1"/>
          <p:nvPr/>
        </p:nvSpPr>
        <p:spPr>
          <a:xfrm rot="16200000">
            <a:off x="5209381" y="3453964"/>
            <a:ext cx="2391398" cy="338554"/>
          </a:xfrm>
          <a:prstGeom prst="rect">
            <a:avLst/>
          </a:prstGeom>
          <a:noFill/>
        </p:spPr>
        <p:txBody>
          <a:bodyPr wrap="square" rtlCol="0">
            <a:spAutoFit/>
          </a:bodyPr>
          <a:lstStyle/>
          <a:p>
            <a:pPr marL="0" marR="0" lvl="0" indent="0" algn="ctr" defTabSz="1097236"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tl val="0"/>
              </a:rPr>
              <a:t>OS (Probability)</a:t>
            </a:r>
          </a:p>
        </p:txBody>
      </p:sp>
      <p:sp>
        <p:nvSpPr>
          <p:cNvPr id="1886" name="TextBox 1885">
            <a:extLst>
              <a:ext uri="{FF2B5EF4-FFF2-40B4-BE49-F238E27FC236}">
                <a16:creationId xmlns:a16="http://schemas.microsoft.com/office/drawing/2014/main" id="{4409553A-FDF3-3941-962E-C2ED7184439D}"/>
              </a:ext>
            </a:extLst>
          </p:cNvPr>
          <p:cNvSpPr txBox="1"/>
          <p:nvPr/>
        </p:nvSpPr>
        <p:spPr bwMode="auto">
          <a:xfrm>
            <a:off x="7296001" y="3934302"/>
            <a:ext cx="14586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Quizartinib	</a:t>
            </a:r>
          </a:p>
          <a:p>
            <a:pPr marL="0" marR="0" lvl="0" indent="0" defTabSz="109728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Placebo	</a:t>
            </a:r>
          </a:p>
        </p:txBody>
      </p:sp>
      <p:cxnSp>
        <p:nvCxnSpPr>
          <p:cNvPr id="1887" name="Straight Connector 1886">
            <a:extLst>
              <a:ext uri="{FF2B5EF4-FFF2-40B4-BE49-F238E27FC236}">
                <a16:creationId xmlns:a16="http://schemas.microsoft.com/office/drawing/2014/main" id="{A974D74F-971D-C951-5743-583A5342A1B3}"/>
              </a:ext>
            </a:extLst>
          </p:cNvPr>
          <p:cNvCxnSpPr/>
          <p:nvPr/>
        </p:nvCxnSpPr>
        <p:spPr bwMode="auto">
          <a:xfrm>
            <a:off x="7069601" y="4307893"/>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1888" name="Straight Connector 1887">
            <a:extLst>
              <a:ext uri="{FF2B5EF4-FFF2-40B4-BE49-F238E27FC236}">
                <a16:creationId xmlns:a16="http://schemas.microsoft.com/office/drawing/2014/main" id="{852266D6-3AC5-A5F6-24CF-F5CC37A17494}"/>
              </a:ext>
            </a:extLst>
          </p:cNvPr>
          <p:cNvCxnSpPr/>
          <p:nvPr/>
        </p:nvCxnSpPr>
        <p:spPr bwMode="auto">
          <a:xfrm>
            <a:off x="7069601" y="4084492"/>
            <a:ext cx="274320" cy="0"/>
          </a:xfrm>
          <a:prstGeom prst="line">
            <a:avLst/>
          </a:prstGeom>
          <a:noFill/>
          <a:ln w="28575" cap="flat" cmpd="sng" algn="ctr">
            <a:solidFill>
              <a:schemeClr val="accent1"/>
            </a:solidFill>
            <a:prstDash val="solid"/>
            <a:round/>
            <a:headEnd type="none" w="med" len="med"/>
            <a:tailEnd type="none" w="med" len="med"/>
          </a:ln>
          <a:effectLst/>
        </p:spPr>
      </p:cxnSp>
    </p:spTree>
    <p:extLst>
      <p:ext uri="{BB962C8B-B14F-4D97-AF65-F5344CB8AC3E}">
        <p14:creationId xmlns:p14="http://schemas.microsoft.com/office/powerpoint/2010/main" val="185192792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Event-Free Survival</a:t>
            </a:r>
            <a:endParaRPr lang="en-US" altLang="en-US" dirty="0">
              <a:latin typeface="+mn-lt"/>
            </a:endParaRPr>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3193298079"/>
              </p:ext>
            </p:extLst>
          </p:nvPr>
        </p:nvGraphicFramePr>
        <p:xfrm>
          <a:off x="723900" y="1600200"/>
          <a:ext cx="10782300" cy="3155176"/>
        </p:xfrm>
        <a:graphic>
          <a:graphicData uri="http://schemas.openxmlformats.org/drawingml/2006/table">
            <a:tbl>
              <a:tblPr/>
              <a:tblGrid>
                <a:gridCol w="4532415">
                  <a:extLst>
                    <a:ext uri="{9D8B030D-6E8A-4147-A177-3AD203B41FA5}">
                      <a16:colId xmlns:a16="http://schemas.microsoft.com/office/drawing/2014/main" val="20000"/>
                    </a:ext>
                  </a:extLst>
                </a:gridCol>
                <a:gridCol w="3282768">
                  <a:extLst>
                    <a:ext uri="{9D8B030D-6E8A-4147-A177-3AD203B41FA5}">
                      <a16:colId xmlns:a16="http://schemas.microsoft.com/office/drawing/2014/main" val="20001"/>
                    </a:ext>
                  </a:extLst>
                </a:gridCol>
                <a:gridCol w="2967117">
                  <a:extLst>
                    <a:ext uri="{9D8B030D-6E8A-4147-A177-3AD203B41FA5}">
                      <a16:colId xmlns:a16="http://schemas.microsoft.com/office/drawing/2014/main" val="20002"/>
                    </a:ext>
                  </a:extLst>
                </a:gridCol>
              </a:tblGrid>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1" u="none" strike="noStrike" cap="none" normalizeH="0" baseline="0" dirty="0">
                          <a:ln>
                            <a:noFill/>
                          </a:ln>
                          <a:solidFill>
                            <a:schemeClr val="tx1"/>
                          </a:solidFill>
                          <a:effectLst/>
                          <a:latin typeface="Calibri" panose="020F0502020204030204" pitchFamily="34" charset="0"/>
                        </a:rPr>
                        <a:t>P</a:t>
                      </a:r>
                      <a:r>
                        <a:rPr kumimoji="0" lang="en-US" sz="20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2000" b="1" dirty="0">
                          <a:solidFill>
                            <a:schemeClr val="bg1"/>
                          </a:solidFill>
                          <a:latin typeface="+mn-lt"/>
                          <a:cs typeface="Arial" panose="020B0604020202020204" pitchFamily="34" charset="0"/>
                        </a:rPr>
                        <a:t>Primary analysis of EFS</a:t>
                      </a:r>
                    </a:p>
                    <a:p>
                      <a:pPr marL="344488" marR="0" lvl="0" indent="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ITF: No CR by day 42 of the last induction cycle</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0.916</a:t>
                      </a:r>
                    </a:p>
                    <a:p>
                      <a:pPr algn="ctr"/>
                      <a:r>
                        <a:rPr lang="en-US" sz="2000" dirty="0">
                          <a:solidFill>
                            <a:schemeClr val="bg1"/>
                          </a:solidFill>
                          <a:latin typeface="+mn-lt"/>
                          <a:cs typeface="Arial" panose="020B0604020202020204" pitchFamily="34" charset="0"/>
                        </a:rPr>
                        <a:t>(0.754-1.114)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.2371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6973">
                <a:tc>
                  <a:txBody>
                    <a:body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2000" b="1" dirty="0">
                          <a:solidFill>
                            <a:schemeClr val="bg1"/>
                          </a:solidFill>
                          <a:latin typeface="+mn-lt"/>
                          <a:cs typeface="Arial" panose="020B0604020202020204" pitchFamily="34" charset="0"/>
                        </a:rPr>
                        <a:t>Sensitivity analysis of EFS</a:t>
                      </a:r>
                    </a:p>
                    <a:p>
                      <a:pPr marL="344488" marR="0" lvl="0" indent="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ITF: No CR by end of the induction</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0.818</a:t>
                      </a:r>
                    </a:p>
                    <a:p>
                      <a:pPr algn="ctr"/>
                      <a:r>
                        <a:rPr lang="en-US" sz="2000" dirty="0">
                          <a:solidFill>
                            <a:schemeClr val="bg1"/>
                          </a:solidFill>
                          <a:latin typeface="+mn-lt"/>
                          <a:cs typeface="Arial" panose="020B0604020202020204" pitchFamily="34" charset="0"/>
                        </a:rPr>
                        <a:t>(0.669-0.999)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.0323</a:t>
                      </a:r>
                      <a:r>
                        <a:rPr lang="en-US" sz="2000" baseline="30000" dirty="0">
                          <a:solidFill>
                            <a:schemeClr val="bg1"/>
                          </a:solidFill>
                          <a:latin typeface="+mn-lt"/>
                          <a:cs typeface="Arial" panose="020B0604020202020204" pitchFamily="34" charset="0"/>
                        </a:rPr>
                        <a:t>‡</a:t>
                      </a:r>
                      <a:endParaRPr lang="en-US" sz="200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86973">
                <a:tc>
                  <a:txBody>
                    <a:body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2000" b="1" dirty="0">
                          <a:solidFill>
                            <a:schemeClr val="bg1"/>
                          </a:solidFill>
                          <a:latin typeface="+mn-lt"/>
                          <a:cs typeface="Arial" panose="020B0604020202020204" pitchFamily="34" charset="0"/>
                        </a:rPr>
                        <a:t>Sensitivity analysis of EFS</a:t>
                      </a:r>
                    </a:p>
                    <a:p>
                      <a:pPr marL="344488" marR="0" lvl="0" indent="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ITF: No CRc by the end of induction (original protocol‑defined analysis)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0.729</a:t>
                      </a:r>
                    </a:p>
                    <a:p>
                      <a:pPr algn="ctr"/>
                      <a:r>
                        <a:rPr lang="en-US" sz="2000" dirty="0">
                          <a:solidFill>
                            <a:schemeClr val="bg1"/>
                          </a:solidFill>
                          <a:latin typeface="+mn-lt"/>
                          <a:cs typeface="Arial" panose="020B0604020202020204" pitchFamily="34" charset="0"/>
                        </a:rPr>
                        <a:t>(0.592-0.897)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.0031</a:t>
                      </a:r>
                      <a:r>
                        <a:rPr lang="en-US" sz="2000" baseline="30000" dirty="0">
                          <a:solidFill>
                            <a:schemeClr val="bg1"/>
                          </a:solidFill>
                          <a:latin typeface="+mn-lt"/>
                          <a:cs typeface="Arial" panose="020B0604020202020204" pitchFamily="34" charset="0"/>
                        </a:rPr>
                        <a:t>‡</a:t>
                      </a:r>
                      <a:endParaRPr lang="en-US" sz="200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
        <p:nvSpPr>
          <p:cNvPr id="7" name="TextBox 6">
            <a:extLst>
              <a:ext uri="{FF2B5EF4-FFF2-40B4-BE49-F238E27FC236}">
                <a16:creationId xmlns:a16="http://schemas.microsoft.com/office/drawing/2014/main" id="{1E6E0864-A52F-C5E9-2B6A-8B7E26FD4CA3}"/>
              </a:ext>
            </a:extLst>
          </p:cNvPr>
          <p:cNvSpPr txBox="1"/>
          <p:nvPr/>
        </p:nvSpPr>
        <p:spPr bwMode="auto">
          <a:xfrm>
            <a:off x="733695" y="4768510"/>
            <a:ext cx="85844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defTabSz="457182"/>
            <a:r>
              <a:rPr lang="en-US" b="0" dirty="0">
                <a:solidFill>
                  <a:schemeClr val="bg1"/>
                </a:solidFill>
                <a:latin typeface="+mn-lt"/>
              </a:rPr>
              <a:t>*</a:t>
            </a:r>
            <a:r>
              <a:rPr lang="en-US" b="0" i="1" dirty="0">
                <a:solidFill>
                  <a:schemeClr val="bg1"/>
                </a:solidFill>
                <a:latin typeface="+mn-lt"/>
              </a:rPr>
              <a:t>P</a:t>
            </a:r>
            <a:r>
              <a:rPr lang="en-US" b="0" dirty="0">
                <a:solidFill>
                  <a:schemeClr val="bg1"/>
                </a:solidFill>
                <a:latin typeface="+mn-lt"/>
              </a:rPr>
              <a:t> value was calculated using a stratified log-rank test. </a:t>
            </a:r>
            <a:r>
              <a:rPr lang="en-US" sz="1800" baseline="30000" dirty="0">
                <a:solidFill>
                  <a:schemeClr val="bg1"/>
                </a:solidFill>
                <a:latin typeface="+mn-lt"/>
                <a:cs typeface="Arial" panose="020B0604020202020204" pitchFamily="34" charset="0"/>
              </a:rPr>
              <a:t>‡</a:t>
            </a:r>
            <a:r>
              <a:rPr lang="en-US" b="0" dirty="0">
                <a:solidFill>
                  <a:schemeClr val="bg1"/>
                </a:solidFill>
                <a:latin typeface="+mn-lt"/>
              </a:rPr>
              <a:t>Nominal </a:t>
            </a:r>
            <a:r>
              <a:rPr lang="en-US" b="0" i="1" dirty="0">
                <a:solidFill>
                  <a:schemeClr val="bg1"/>
                </a:solidFill>
                <a:latin typeface="+mn-lt"/>
              </a:rPr>
              <a:t>P</a:t>
            </a:r>
            <a:r>
              <a:rPr lang="en-US" b="0" dirty="0">
                <a:solidFill>
                  <a:schemeClr val="bg1"/>
                </a:solidFill>
                <a:latin typeface="+mn-lt"/>
              </a:rPr>
              <a:t> values.</a:t>
            </a:r>
          </a:p>
        </p:txBody>
      </p:sp>
    </p:spTree>
    <p:extLst>
      <p:ext uri="{BB962C8B-B14F-4D97-AF65-F5344CB8AC3E}">
        <p14:creationId xmlns:p14="http://schemas.microsoft.com/office/powerpoint/2010/main" val="407797682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Response and Duration of CR</a:t>
            </a:r>
            <a:endParaRPr lang="en-US" altLang="en-US" dirty="0">
              <a:latin typeface="+mn-lt"/>
            </a:endParaRPr>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3536937783"/>
              </p:ext>
            </p:extLst>
          </p:nvPr>
        </p:nvGraphicFramePr>
        <p:xfrm>
          <a:off x="733695" y="1600200"/>
          <a:ext cx="10748508" cy="2042816"/>
        </p:xfrm>
        <a:graphic>
          <a:graphicData uri="http://schemas.openxmlformats.org/drawingml/2006/table">
            <a:tbl>
              <a:tblPr/>
              <a:tblGrid>
                <a:gridCol w="4518210">
                  <a:extLst>
                    <a:ext uri="{9D8B030D-6E8A-4147-A177-3AD203B41FA5}">
                      <a16:colId xmlns:a16="http://schemas.microsoft.com/office/drawing/2014/main" val="20000"/>
                    </a:ext>
                  </a:extLst>
                </a:gridCol>
                <a:gridCol w="3272480">
                  <a:extLst>
                    <a:ext uri="{9D8B030D-6E8A-4147-A177-3AD203B41FA5}">
                      <a16:colId xmlns:a16="http://schemas.microsoft.com/office/drawing/2014/main" val="20001"/>
                    </a:ext>
                  </a:extLst>
                </a:gridCol>
                <a:gridCol w="2957818">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Quizartinib (n=268)</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Placebo (n=271)</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2000" b="0" dirty="0" err="1">
                          <a:solidFill>
                            <a:schemeClr val="bg1"/>
                          </a:solidFill>
                          <a:latin typeface="+mn-lt"/>
                          <a:cs typeface="Arial" panose="020B0604020202020204" pitchFamily="34" charset="0"/>
                        </a:rPr>
                        <a:t>CRc</a:t>
                      </a:r>
                      <a:r>
                        <a:rPr lang="en-US" sz="2000" b="0" dirty="0">
                          <a:solidFill>
                            <a:schemeClr val="bg1"/>
                          </a:solidFill>
                          <a:latin typeface="+mn-lt"/>
                          <a:cs typeface="Arial" panose="020B0604020202020204" pitchFamily="34" charset="0"/>
                        </a:rPr>
                        <a:t>, % (95% CI)</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71.6 (65.8-77.0)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64.9 (58.9-70.6)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6973">
                <a:tc>
                  <a:txBody>
                    <a:bodyPr/>
                    <a:lstStyle/>
                    <a:p>
                      <a:pPr marL="349250" marR="0" lvl="0" indent="-34925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CR, % (95% CI)</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54.9 (48.7-60.9)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55.4 (49.2-61.4)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86973">
                <a:tc>
                  <a:txBody>
                    <a:bodyPr/>
                    <a:lstStyle/>
                    <a:p>
                      <a:pPr marL="349250" marR="0" lvl="0" indent="-34925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CRi, % (95% CI)</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16.8 (12.5-21.8)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2000" dirty="0">
                          <a:solidFill>
                            <a:schemeClr val="bg1"/>
                          </a:solidFill>
                          <a:latin typeface="+mn-lt"/>
                          <a:cs typeface="Arial" panose="020B0604020202020204" pitchFamily="34" charset="0"/>
                        </a:rPr>
                        <a:t>9.6 (6.4-13.7)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86973">
                <a:tc>
                  <a:txBody>
                    <a:bodyPr/>
                    <a:lstStyle/>
                    <a:p>
                      <a:pPr marL="685800" marR="0" lvl="0" indent="-685800" algn="l" defTabSz="130599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Median duration of CR, mo (95% CI)</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38.6 (21.9-NE)</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2000" dirty="0">
                          <a:solidFill>
                            <a:schemeClr val="bg1"/>
                          </a:solidFill>
                          <a:latin typeface="+mn-lt"/>
                          <a:cs typeface="Arial" panose="020B0604020202020204" pitchFamily="34" charset="0"/>
                        </a:rPr>
                        <a:t>12.4 (8.8-22.7)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35181638"/>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63252781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CD6AFE2D-237C-9108-A19B-56B6E596EB13}"/>
              </a:ext>
            </a:extLst>
          </p:cNvPr>
          <p:cNvGrpSpPr/>
          <p:nvPr/>
        </p:nvGrpSpPr>
        <p:grpSpPr>
          <a:xfrm>
            <a:off x="1194960" y="2517055"/>
            <a:ext cx="4403341" cy="1712824"/>
            <a:chOff x="1073040" y="2517055"/>
            <a:chExt cx="4403341" cy="1712824"/>
          </a:xfrm>
        </p:grpSpPr>
        <p:sp>
          <p:nvSpPr>
            <p:cNvPr id="1515" name="Line 529">
              <a:extLst>
                <a:ext uri="{FF2B5EF4-FFF2-40B4-BE49-F238E27FC236}">
                  <a16:creationId xmlns:a16="http://schemas.microsoft.com/office/drawing/2014/main" id="{4E57647A-A5E5-410E-1EC5-7CFE5398F0E1}"/>
                </a:ext>
              </a:extLst>
            </p:cNvPr>
            <p:cNvSpPr>
              <a:spLocks noChangeShapeType="1"/>
            </p:cNvSpPr>
            <p:nvPr/>
          </p:nvSpPr>
          <p:spPr bwMode="auto">
            <a:xfrm>
              <a:off x="1073040" y="251705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6" name="Line 530">
              <a:extLst>
                <a:ext uri="{FF2B5EF4-FFF2-40B4-BE49-F238E27FC236}">
                  <a16:creationId xmlns:a16="http://schemas.microsoft.com/office/drawing/2014/main" id="{FAC158D9-CAC1-32EB-C106-833749B99D47}"/>
                </a:ext>
              </a:extLst>
            </p:cNvPr>
            <p:cNvSpPr>
              <a:spLocks noChangeShapeType="1"/>
            </p:cNvSpPr>
            <p:nvPr/>
          </p:nvSpPr>
          <p:spPr bwMode="auto">
            <a:xfrm>
              <a:off x="1274712" y="2958505"/>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7" name="Line 531">
              <a:extLst>
                <a:ext uri="{FF2B5EF4-FFF2-40B4-BE49-F238E27FC236}">
                  <a16:creationId xmlns:a16="http://schemas.microsoft.com/office/drawing/2014/main" id="{B0EA81A4-9D38-D775-E63E-2A19C09C84CF}"/>
                </a:ext>
              </a:extLst>
            </p:cNvPr>
            <p:cNvSpPr>
              <a:spLocks noChangeShapeType="1"/>
            </p:cNvSpPr>
            <p:nvPr/>
          </p:nvSpPr>
          <p:spPr bwMode="auto">
            <a:xfrm>
              <a:off x="1315604" y="2917613"/>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8" name="Line 532">
              <a:extLst>
                <a:ext uri="{FF2B5EF4-FFF2-40B4-BE49-F238E27FC236}">
                  <a16:creationId xmlns:a16="http://schemas.microsoft.com/office/drawing/2014/main" id="{4793FCB2-188E-7644-BD9C-4D0962DB4CAC}"/>
                </a:ext>
              </a:extLst>
            </p:cNvPr>
            <p:cNvSpPr>
              <a:spLocks noChangeShapeType="1"/>
            </p:cNvSpPr>
            <p:nvPr/>
          </p:nvSpPr>
          <p:spPr bwMode="auto">
            <a:xfrm>
              <a:off x="1277500" y="2958505"/>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9" name="Line 533">
              <a:extLst>
                <a:ext uri="{FF2B5EF4-FFF2-40B4-BE49-F238E27FC236}">
                  <a16:creationId xmlns:a16="http://schemas.microsoft.com/office/drawing/2014/main" id="{DC9FFDE1-E16D-5F75-02DE-9EAD317D6912}"/>
                </a:ext>
              </a:extLst>
            </p:cNvPr>
            <p:cNvSpPr>
              <a:spLocks noChangeShapeType="1"/>
            </p:cNvSpPr>
            <p:nvPr/>
          </p:nvSpPr>
          <p:spPr bwMode="auto">
            <a:xfrm>
              <a:off x="1320251" y="2917613"/>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0" name="Line 534">
              <a:extLst>
                <a:ext uri="{FF2B5EF4-FFF2-40B4-BE49-F238E27FC236}">
                  <a16:creationId xmlns:a16="http://schemas.microsoft.com/office/drawing/2014/main" id="{9F15110B-5C03-FC5E-BAB5-EACE3DF7F262}"/>
                </a:ext>
              </a:extLst>
            </p:cNvPr>
            <p:cNvSpPr>
              <a:spLocks noChangeShapeType="1"/>
            </p:cNvSpPr>
            <p:nvPr/>
          </p:nvSpPr>
          <p:spPr bwMode="auto">
            <a:xfrm>
              <a:off x="1309099" y="299103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1" name="Line 535">
              <a:extLst>
                <a:ext uri="{FF2B5EF4-FFF2-40B4-BE49-F238E27FC236}">
                  <a16:creationId xmlns:a16="http://schemas.microsoft.com/office/drawing/2014/main" id="{CA4B4175-17C5-B00F-7EA9-17E5E18AC770}"/>
                </a:ext>
              </a:extLst>
            </p:cNvPr>
            <p:cNvSpPr>
              <a:spLocks noChangeShapeType="1"/>
            </p:cNvSpPr>
            <p:nvPr/>
          </p:nvSpPr>
          <p:spPr bwMode="auto">
            <a:xfrm>
              <a:off x="1352779" y="295014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2" name="Line 536">
              <a:extLst>
                <a:ext uri="{FF2B5EF4-FFF2-40B4-BE49-F238E27FC236}">
                  <a16:creationId xmlns:a16="http://schemas.microsoft.com/office/drawing/2014/main" id="{7B8AC1BA-9BBD-610A-B130-DFBA5AB1DE7E}"/>
                </a:ext>
              </a:extLst>
            </p:cNvPr>
            <p:cNvSpPr>
              <a:spLocks noChangeShapeType="1"/>
            </p:cNvSpPr>
            <p:nvPr/>
          </p:nvSpPr>
          <p:spPr bwMode="auto">
            <a:xfrm>
              <a:off x="1408541" y="3298653"/>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3" name="Line 537">
              <a:extLst>
                <a:ext uri="{FF2B5EF4-FFF2-40B4-BE49-F238E27FC236}">
                  <a16:creationId xmlns:a16="http://schemas.microsoft.com/office/drawing/2014/main" id="{EBF810EE-EFF4-BB76-C32A-D7A80DF7F8F9}"/>
                </a:ext>
              </a:extLst>
            </p:cNvPr>
            <p:cNvSpPr>
              <a:spLocks noChangeShapeType="1"/>
            </p:cNvSpPr>
            <p:nvPr/>
          </p:nvSpPr>
          <p:spPr bwMode="auto">
            <a:xfrm>
              <a:off x="1449433" y="3257761"/>
              <a:ext cx="0" cy="8271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4" name="Line 538">
              <a:extLst>
                <a:ext uri="{FF2B5EF4-FFF2-40B4-BE49-F238E27FC236}">
                  <a16:creationId xmlns:a16="http://schemas.microsoft.com/office/drawing/2014/main" id="{6FDAE3F0-F7FB-DCC0-C86A-4AD380EC322A}"/>
                </a:ext>
              </a:extLst>
            </p:cNvPr>
            <p:cNvSpPr>
              <a:spLocks noChangeShapeType="1"/>
            </p:cNvSpPr>
            <p:nvPr/>
          </p:nvSpPr>
          <p:spPr bwMode="auto">
            <a:xfrm>
              <a:off x="1454080" y="3350698"/>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5" name="Line 539">
              <a:extLst>
                <a:ext uri="{FF2B5EF4-FFF2-40B4-BE49-F238E27FC236}">
                  <a16:creationId xmlns:a16="http://schemas.microsoft.com/office/drawing/2014/main" id="{782D9538-1D47-E833-4E81-A1A50E2AE875}"/>
                </a:ext>
              </a:extLst>
            </p:cNvPr>
            <p:cNvSpPr>
              <a:spLocks noChangeShapeType="1"/>
            </p:cNvSpPr>
            <p:nvPr/>
          </p:nvSpPr>
          <p:spPr bwMode="auto">
            <a:xfrm>
              <a:off x="1496831" y="3311665"/>
              <a:ext cx="0" cy="79926"/>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6" name="Line 540">
              <a:extLst>
                <a:ext uri="{FF2B5EF4-FFF2-40B4-BE49-F238E27FC236}">
                  <a16:creationId xmlns:a16="http://schemas.microsoft.com/office/drawing/2014/main" id="{C2E6E150-31F4-641B-B713-36CB0FCA1976}"/>
                </a:ext>
              </a:extLst>
            </p:cNvPr>
            <p:cNvSpPr>
              <a:spLocks noChangeShapeType="1"/>
            </p:cNvSpPr>
            <p:nvPr/>
          </p:nvSpPr>
          <p:spPr bwMode="auto">
            <a:xfrm>
              <a:off x="1498690" y="34566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7" name="Line 541">
              <a:extLst>
                <a:ext uri="{FF2B5EF4-FFF2-40B4-BE49-F238E27FC236}">
                  <a16:creationId xmlns:a16="http://schemas.microsoft.com/office/drawing/2014/main" id="{D9E1CCA1-CBCF-4140-E89E-9E1A793018BC}"/>
                </a:ext>
              </a:extLst>
            </p:cNvPr>
            <p:cNvSpPr>
              <a:spLocks noChangeShapeType="1"/>
            </p:cNvSpPr>
            <p:nvPr/>
          </p:nvSpPr>
          <p:spPr bwMode="auto">
            <a:xfrm>
              <a:off x="1539582" y="34157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8" name="Line 542">
              <a:extLst>
                <a:ext uri="{FF2B5EF4-FFF2-40B4-BE49-F238E27FC236}">
                  <a16:creationId xmlns:a16="http://schemas.microsoft.com/office/drawing/2014/main" id="{8791D0E0-CB8D-C88D-0F50-9F9B60321559}"/>
                </a:ext>
              </a:extLst>
            </p:cNvPr>
            <p:cNvSpPr>
              <a:spLocks noChangeShapeType="1"/>
            </p:cNvSpPr>
            <p:nvPr/>
          </p:nvSpPr>
          <p:spPr bwMode="auto">
            <a:xfrm>
              <a:off x="1498690" y="34566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29" name="Line 543">
              <a:extLst>
                <a:ext uri="{FF2B5EF4-FFF2-40B4-BE49-F238E27FC236}">
                  <a16:creationId xmlns:a16="http://schemas.microsoft.com/office/drawing/2014/main" id="{F2ED591E-7E47-8184-2FAA-D49078D1935F}"/>
                </a:ext>
              </a:extLst>
            </p:cNvPr>
            <p:cNvSpPr>
              <a:spLocks noChangeShapeType="1"/>
            </p:cNvSpPr>
            <p:nvPr/>
          </p:nvSpPr>
          <p:spPr bwMode="auto">
            <a:xfrm>
              <a:off x="1539582" y="34157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0" name="Line 544">
              <a:extLst>
                <a:ext uri="{FF2B5EF4-FFF2-40B4-BE49-F238E27FC236}">
                  <a16:creationId xmlns:a16="http://schemas.microsoft.com/office/drawing/2014/main" id="{B2D50811-9BAB-54C6-C3E0-34F7E394F0ED}"/>
                </a:ext>
              </a:extLst>
            </p:cNvPr>
            <p:cNvSpPr>
              <a:spLocks noChangeShapeType="1"/>
            </p:cNvSpPr>
            <p:nvPr/>
          </p:nvSpPr>
          <p:spPr bwMode="auto">
            <a:xfrm>
              <a:off x="1727314" y="3598839"/>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1" name="Line 545">
              <a:extLst>
                <a:ext uri="{FF2B5EF4-FFF2-40B4-BE49-F238E27FC236}">
                  <a16:creationId xmlns:a16="http://schemas.microsoft.com/office/drawing/2014/main" id="{BB3B5BB1-D102-7A2D-9565-5C6E60509659}"/>
                </a:ext>
              </a:extLst>
            </p:cNvPr>
            <p:cNvSpPr>
              <a:spLocks noChangeShapeType="1"/>
            </p:cNvSpPr>
            <p:nvPr/>
          </p:nvSpPr>
          <p:spPr bwMode="auto">
            <a:xfrm>
              <a:off x="1770065" y="3559806"/>
              <a:ext cx="0" cy="79926"/>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2" name="Line 546">
              <a:extLst>
                <a:ext uri="{FF2B5EF4-FFF2-40B4-BE49-F238E27FC236}">
                  <a16:creationId xmlns:a16="http://schemas.microsoft.com/office/drawing/2014/main" id="{0B8D8F5A-43B1-A4E1-B7F9-5DC1B005F8E2}"/>
                </a:ext>
              </a:extLst>
            </p:cNvPr>
            <p:cNvSpPr>
              <a:spLocks noChangeShapeType="1"/>
            </p:cNvSpPr>
            <p:nvPr/>
          </p:nvSpPr>
          <p:spPr bwMode="auto">
            <a:xfrm>
              <a:off x="1860214" y="369084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3" name="Line 547">
              <a:extLst>
                <a:ext uri="{FF2B5EF4-FFF2-40B4-BE49-F238E27FC236}">
                  <a16:creationId xmlns:a16="http://schemas.microsoft.com/office/drawing/2014/main" id="{9F0FF673-9C3F-C990-1E14-577C27318B43}"/>
                </a:ext>
              </a:extLst>
            </p:cNvPr>
            <p:cNvSpPr>
              <a:spLocks noChangeShapeType="1"/>
            </p:cNvSpPr>
            <p:nvPr/>
          </p:nvSpPr>
          <p:spPr bwMode="auto">
            <a:xfrm>
              <a:off x="1902964" y="3649954"/>
              <a:ext cx="0" cy="79926"/>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4" name="Line 548">
              <a:extLst>
                <a:ext uri="{FF2B5EF4-FFF2-40B4-BE49-F238E27FC236}">
                  <a16:creationId xmlns:a16="http://schemas.microsoft.com/office/drawing/2014/main" id="{E0A4706A-37E4-0F7E-E35A-6EA78F968DFD}"/>
                </a:ext>
              </a:extLst>
            </p:cNvPr>
            <p:cNvSpPr>
              <a:spLocks noChangeShapeType="1"/>
            </p:cNvSpPr>
            <p:nvPr/>
          </p:nvSpPr>
          <p:spPr bwMode="auto">
            <a:xfrm>
              <a:off x="2038652" y="3781925"/>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5" name="Line 549">
              <a:extLst>
                <a:ext uri="{FF2B5EF4-FFF2-40B4-BE49-F238E27FC236}">
                  <a16:creationId xmlns:a16="http://schemas.microsoft.com/office/drawing/2014/main" id="{81B866EB-6BD4-5C8D-9825-4AC79803DFCA}"/>
                </a:ext>
              </a:extLst>
            </p:cNvPr>
            <p:cNvSpPr>
              <a:spLocks noChangeShapeType="1"/>
            </p:cNvSpPr>
            <p:nvPr/>
          </p:nvSpPr>
          <p:spPr bwMode="auto">
            <a:xfrm>
              <a:off x="2079544" y="3741032"/>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6" name="Line 550">
              <a:extLst>
                <a:ext uri="{FF2B5EF4-FFF2-40B4-BE49-F238E27FC236}">
                  <a16:creationId xmlns:a16="http://schemas.microsoft.com/office/drawing/2014/main" id="{75B5E194-8BD9-BCD6-5A4F-DB6309D839FA}"/>
                </a:ext>
              </a:extLst>
            </p:cNvPr>
            <p:cNvSpPr>
              <a:spLocks noChangeShapeType="1"/>
            </p:cNvSpPr>
            <p:nvPr/>
          </p:nvSpPr>
          <p:spPr bwMode="auto">
            <a:xfrm>
              <a:off x="2180845" y="38376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7" name="Line 551">
              <a:extLst>
                <a:ext uri="{FF2B5EF4-FFF2-40B4-BE49-F238E27FC236}">
                  <a16:creationId xmlns:a16="http://schemas.microsoft.com/office/drawing/2014/main" id="{0F92A3F1-2442-07D4-8258-0A3EA843BB10}"/>
                </a:ext>
              </a:extLst>
            </p:cNvPr>
            <p:cNvSpPr>
              <a:spLocks noChangeShapeType="1"/>
            </p:cNvSpPr>
            <p:nvPr/>
          </p:nvSpPr>
          <p:spPr bwMode="auto">
            <a:xfrm>
              <a:off x="2221737" y="379679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grpSp>
          <p:nvGrpSpPr>
            <p:cNvPr id="9" name="Group 8">
              <a:extLst>
                <a:ext uri="{FF2B5EF4-FFF2-40B4-BE49-F238E27FC236}">
                  <a16:creationId xmlns:a16="http://schemas.microsoft.com/office/drawing/2014/main" id="{4550F698-2F9E-BBE6-975E-0DA12321A313}"/>
                </a:ext>
              </a:extLst>
            </p:cNvPr>
            <p:cNvGrpSpPr/>
            <p:nvPr/>
          </p:nvGrpSpPr>
          <p:grpSpPr>
            <a:xfrm>
              <a:off x="2876012" y="3950139"/>
              <a:ext cx="2600369" cy="279740"/>
              <a:chOff x="2876012" y="3950139"/>
              <a:chExt cx="2600369" cy="279740"/>
            </a:xfrm>
          </p:grpSpPr>
          <p:sp>
            <p:nvSpPr>
              <p:cNvPr id="1538" name="Line 552">
                <a:extLst>
                  <a:ext uri="{FF2B5EF4-FFF2-40B4-BE49-F238E27FC236}">
                    <a16:creationId xmlns:a16="http://schemas.microsoft.com/office/drawing/2014/main" id="{B8119683-BF0C-3ECC-CCD5-FBC5A0019553}"/>
                  </a:ext>
                </a:extLst>
              </p:cNvPr>
              <p:cNvSpPr>
                <a:spLocks noChangeShapeType="1"/>
              </p:cNvSpPr>
              <p:nvPr/>
            </p:nvSpPr>
            <p:spPr bwMode="auto">
              <a:xfrm>
                <a:off x="2876012" y="399103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39" name="Line 553">
                <a:extLst>
                  <a:ext uri="{FF2B5EF4-FFF2-40B4-BE49-F238E27FC236}">
                    <a16:creationId xmlns:a16="http://schemas.microsoft.com/office/drawing/2014/main" id="{59E8A3AF-8C50-0D6F-A0E1-F9363CD4C0C9}"/>
                  </a:ext>
                </a:extLst>
              </p:cNvPr>
              <p:cNvSpPr>
                <a:spLocks noChangeShapeType="1"/>
              </p:cNvSpPr>
              <p:nvPr/>
            </p:nvSpPr>
            <p:spPr bwMode="auto">
              <a:xfrm>
                <a:off x="2916904"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0" name="Line 554">
                <a:extLst>
                  <a:ext uri="{FF2B5EF4-FFF2-40B4-BE49-F238E27FC236}">
                    <a16:creationId xmlns:a16="http://schemas.microsoft.com/office/drawing/2014/main" id="{2A8E7417-E101-E7C2-0453-4DC001F094FB}"/>
                  </a:ext>
                </a:extLst>
              </p:cNvPr>
              <p:cNvSpPr>
                <a:spLocks noChangeShapeType="1"/>
              </p:cNvSpPr>
              <p:nvPr/>
            </p:nvSpPr>
            <p:spPr bwMode="auto">
              <a:xfrm>
                <a:off x="2907610" y="399103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1" name="Line 555">
                <a:extLst>
                  <a:ext uri="{FF2B5EF4-FFF2-40B4-BE49-F238E27FC236}">
                    <a16:creationId xmlns:a16="http://schemas.microsoft.com/office/drawing/2014/main" id="{C82B3F89-E99D-1A40-29A4-CF906719BAB5}"/>
                  </a:ext>
                </a:extLst>
              </p:cNvPr>
              <p:cNvSpPr>
                <a:spLocks noChangeShapeType="1"/>
              </p:cNvSpPr>
              <p:nvPr/>
            </p:nvSpPr>
            <p:spPr bwMode="auto">
              <a:xfrm>
                <a:off x="2951290"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2" name="Line 556">
                <a:extLst>
                  <a:ext uri="{FF2B5EF4-FFF2-40B4-BE49-F238E27FC236}">
                    <a16:creationId xmlns:a16="http://schemas.microsoft.com/office/drawing/2014/main" id="{C1F65E14-C5A4-12DD-4947-5B01400BBCA9}"/>
                  </a:ext>
                </a:extLst>
              </p:cNvPr>
              <p:cNvSpPr>
                <a:spLocks noChangeShapeType="1"/>
              </p:cNvSpPr>
              <p:nvPr/>
            </p:nvSpPr>
            <p:spPr bwMode="auto">
              <a:xfrm>
                <a:off x="2966161" y="399103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3" name="Line 557">
                <a:extLst>
                  <a:ext uri="{FF2B5EF4-FFF2-40B4-BE49-F238E27FC236}">
                    <a16:creationId xmlns:a16="http://schemas.microsoft.com/office/drawing/2014/main" id="{4E23AE43-C501-D87D-8411-593BDC370B25}"/>
                  </a:ext>
                </a:extLst>
              </p:cNvPr>
              <p:cNvSpPr>
                <a:spLocks noChangeShapeType="1"/>
              </p:cNvSpPr>
              <p:nvPr/>
            </p:nvSpPr>
            <p:spPr bwMode="auto">
              <a:xfrm>
                <a:off x="3007052"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4" name="Line 558">
                <a:extLst>
                  <a:ext uri="{FF2B5EF4-FFF2-40B4-BE49-F238E27FC236}">
                    <a16:creationId xmlns:a16="http://schemas.microsoft.com/office/drawing/2014/main" id="{CA0F9918-1606-A43F-7A15-8E0ED91A262A}"/>
                  </a:ext>
                </a:extLst>
              </p:cNvPr>
              <p:cNvSpPr>
                <a:spLocks noChangeShapeType="1"/>
              </p:cNvSpPr>
              <p:nvPr/>
            </p:nvSpPr>
            <p:spPr bwMode="auto">
              <a:xfrm>
                <a:off x="3021923" y="399103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5" name="Line 559">
                <a:extLst>
                  <a:ext uri="{FF2B5EF4-FFF2-40B4-BE49-F238E27FC236}">
                    <a16:creationId xmlns:a16="http://schemas.microsoft.com/office/drawing/2014/main" id="{A4D46917-8751-4F14-DCE6-829E569521A0}"/>
                  </a:ext>
                </a:extLst>
              </p:cNvPr>
              <p:cNvSpPr>
                <a:spLocks noChangeShapeType="1"/>
              </p:cNvSpPr>
              <p:nvPr/>
            </p:nvSpPr>
            <p:spPr bwMode="auto">
              <a:xfrm>
                <a:off x="3064673"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6" name="Line 560">
                <a:extLst>
                  <a:ext uri="{FF2B5EF4-FFF2-40B4-BE49-F238E27FC236}">
                    <a16:creationId xmlns:a16="http://schemas.microsoft.com/office/drawing/2014/main" id="{A84D638E-7D98-9BD3-F1C4-9C56E223E7C2}"/>
                  </a:ext>
                </a:extLst>
              </p:cNvPr>
              <p:cNvSpPr>
                <a:spLocks noChangeShapeType="1"/>
              </p:cNvSpPr>
              <p:nvPr/>
            </p:nvSpPr>
            <p:spPr bwMode="auto">
              <a:xfrm>
                <a:off x="3043298" y="399103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7" name="Line 561">
                <a:extLst>
                  <a:ext uri="{FF2B5EF4-FFF2-40B4-BE49-F238E27FC236}">
                    <a16:creationId xmlns:a16="http://schemas.microsoft.com/office/drawing/2014/main" id="{EBB37C1A-534D-C9DD-07A4-B5AA18FC3D9F}"/>
                  </a:ext>
                </a:extLst>
              </p:cNvPr>
              <p:cNvSpPr>
                <a:spLocks noChangeShapeType="1"/>
              </p:cNvSpPr>
              <p:nvPr/>
            </p:nvSpPr>
            <p:spPr bwMode="auto">
              <a:xfrm>
                <a:off x="3086978"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8" name="Line 562">
                <a:extLst>
                  <a:ext uri="{FF2B5EF4-FFF2-40B4-BE49-F238E27FC236}">
                    <a16:creationId xmlns:a16="http://schemas.microsoft.com/office/drawing/2014/main" id="{578EE917-E8BD-28D2-0D1A-72413C023DC6}"/>
                  </a:ext>
                </a:extLst>
              </p:cNvPr>
              <p:cNvSpPr>
                <a:spLocks noChangeShapeType="1"/>
              </p:cNvSpPr>
              <p:nvPr/>
            </p:nvSpPr>
            <p:spPr bwMode="auto">
              <a:xfrm>
                <a:off x="3118576" y="399103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49" name="Line 563">
                <a:extLst>
                  <a:ext uri="{FF2B5EF4-FFF2-40B4-BE49-F238E27FC236}">
                    <a16:creationId xmlns:a16="http://schemas.microsoft.com/office/drawing/2014/main" id="{4318C243-31B3-5EF1-219C-EC53690A3C85}"/>
                  </a:ext>
                </a:extLst>
              </p:cNvPr>
              <p:cNvSpPr>
                <a:spLocks noChangeShapeType="1"/>
              </p:cNvSpPr>
              <p:nvPr/>
            </p:nvSpPr>
            <p:spPr bwMode="auto">
              <a:xfrm>
                <a:off x="3159468" y="3950139"/>
                <a:ext cx="0" cy="78997"/>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0" name="Line 564">
                <a:extLst>
                  <a:ext uri="{FF2B5EF4-FFF2-40B4-BE49-F238E27FC236}">
                    <a16:creationId xmlns:a16="http://schemas.microsoft.com/office/drawing/2014/main" id="{957D1C11-5471-515B-A162-7B974F269B35}"/>
                  </a:ext>
                </a:extLst>
              </p:cNvPr>
              <p:cNvSpPr>
                <a:spLocks noChangeShapeType="1"/>
              </p:cNvSpPr>
              <p:nvPr/>
            </p:nvSpPr>
            <p:spPr bwMode="auto">
              <a:xfrm>
                <a:off x="3327684" y="4010549"/>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1" name="Line 565">
                <a:extLst>
                  <a:ext uri="{FF2B5EF4-FFF2-40B4-BE49-F238E27FC236}">
                    <a16:creationId xmlns:a16="http://schemas.microsoft.com/office/drawing/2014/main" id="{67549B33-7751-DAFE-33DA-158566EB3DA7}"/>
                  </a:ext>
                </a:extLst>
              </p:cNvPr>
              <p:cNvSpPr>
                <a:spLocks noChangeShapeType="1"/>
              </p:cNvSpPr>
              <p:nvPr/>
            </p:nvSpPr>
            <p:spPr bwMode="auto">
              <a:xfrm>
                <a:off x="3370435" y="3971515"/>
                <a:ext cx="0" cy="79926"/>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2" name="Line 566">
                <a:extLst>
                  <a:ext uri="{FF2B5EF4-FFF2-40B4-BE49-F238E27FC236}">
                    <a16:creationId xmlns:a16="http://schemas.microsoft.com/office/drawing/2014/main" id="{9B91607F-C1F7-8A38-80EC-F58707BE2A93}"/>
                  </a:ext>
                </a:extLst>
              </p:cNvPr>
              <p:cNvSpPr>
                <a:spLocks noChangeShapeType="1"/>
              </p:cNvSpPr>
              <p:nvPr/>
            </p:nvSpPr>
            <p:spPr bwMode="auto">
              <a:xfrm>
                <a:off x="3372294" y="4010549"/>
                <a:ext cx="8178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3" name="Line 567">
                <a:extLst>
                  <a:ext uri="{FF2B5EF4-FFF2-40B4-BE49-F238E27FC236}">
                    <a16:creationId xmlns:a16="http://schemas.microsoft.com/office/drawing/2014/main" id="{657874D4-45DD-FFA5-C53A-528B49DB1264}"/>
                  </a:ext>
                </a:extLst>
              </p:cNvPr>
              <p:cNvSpPr>
                <a:spLocks noChangeShapeType="1"/>
              </p:cNvSpPr>
              <p:nvPr/>
            </p:nvSpPr>
            <p:spPr bwMode="auto">
              <a:xfrm>
                <a:off x="3413186" y="3971515"/>
                <a:ext cx="0" cy="79926"/>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4" name="Line 568">
                <a:extLst>
                  <a:ext uri="{FF2B5EF4-FFF2-40B4-BE49-F238E27FC236}">
                    <a16:creationId xmlns:a16="http://schemas.microsoft.com/office/drawing/2014/main" id="{1FA9F0BA-CFB0-2470-B294-075FB8A3C6DD}"/>
                  </a:ext>
                </a:extLst>
              </p:cNvPr>
              <p:cNvSpPr>
                <a:spLocks noChangeShapeType="1"/>
              </p:cNvSpPr>
              <p:nvPr/>
            </p:nvSpPr>
            <p:spPr bwMode="auto">
              <a:xfrm>
                <a:off x="3428985" y="4033783"/>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5" name="Line 569">
                <a:extLst>
                  <a:ext uri="{FF2B5EF4-FFF2-40B4-BE49-F238E27FC236}">
                    <a16:creationId xmlns:a16="http://schemas.microsoft.com/office/drawing/2014/main" id="{CB3F2A75-CE6A-0720-32A0-5B0B88D95BFE}"/>
                  </a:ext>
                </a:extLst>
              </p:cNvPr>
              <p:cNvSpPr>
                <a:spLocks noChangeShapeType="1"/>
              </p:cNvSpPr>
              <p:nvPr/>
            </p:nvSpPr>
            <p:spPr bwMode="auto">
              <a:xfrm>
                <a:off x="3471736" y="399289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6" name="Line 570">
                <a:extLst>
                  <a:ext uri="{FF2B5EF4-FFF2-40B4-BE49-F238E27FC236}">
                    <a16:creationId xmlns:a16="http://schemas.microsoft.com/office/drawing/2014/main" id="{1B5404DA-7612-9AB3-057F-AB17FF5D8194}"/>
                  </a:ext>
                </a:extLst>
              </p:cNvPr>
              <p:cNvSpPr>
                <a:spLocks noChangeShapeType="1"/>
              </p:cNvSpPr>
              <p:nvPr/>
            </p:nvSpPr>
            <p:spPr bwMode="auto">
              <a:xfrm>
                <a:off x="3501476" y="4033783"/>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7" name="Line 571">
                <a:extLst>
                  <a:ext uri="{FF2B5EF4-FFF2-40B4-BE49-F238E27FC236}">
                    <a16:creationId xmlns:a16="http://schemas.microsoft.com/office/drawing/2014/main" id="{FFC6935E-4489-7673-4E16-3E1B2B2C908D}"/>
                  </a:ext>
                </a:extLst>
              </p:cNvPr>
              <p:cNvSpPr>
                <a:spLocks noChangeShapeType="1"/>
              </p:cNvSpPr>
              <p:nvPr/>
            </p:nvSpPr>
            <p:spPr bwMode="auto">
              <a:xfrm>
                <a:off x="3545156" y="399289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8" name="Line 572">
                <a:extLst>
                  <a:ext uri="{FF2B5EF4-FFF2-40B4-BE49-F238E27FC236}">
                    <a16:creationId xmlns:a16="http://schemas.microsoft.com/office/drawing/2014/main" id="{2F10F204-A29C-2775-65C5-49E6CB101727}"/>
                  </a:ext>
                </a:extLst>
              </p:cNvPr>
              <p:cNvSpPr>
                <a:spLocks noChangeShapeType="1"/>
              </p:cNvSpPr>
              <p:nvPr/>
            </p:nvSpPr>
            <p:spPr bwMode="auto">
              <a:xfrm>
                <a:off x="3553521"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59" name="Line 573">
                <a:extLst>
                  <a:ext uri="{FF2B5EF4-FFF2-40B4-BE49-F238E27FC236}">
                    <a16:creationId xmlns:a16="http://schemas.microsoft.com/office/drawing/2014/main" id="{908C45AC-495A-4426-C55B-7D37322DF18D}"/>
                  </a:ext>
                </a:extLst>
              </p:cNvPr>
              <p:cNvSpPr>
                <a:spLocks noChangeShapeType="1"/>
              </p:cNvSpPr>
              <p:nvPr/>
            </p:nvSpPr>
            <p:spPr bwMode="auto">
              <a:xfrm>
                <a:off x="3596271"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0" name="Line 574">
                <a:extLst>
                  <a:ext uri="{FF2B5EF4-FFF2-40B4-BE49-F238E27FC236}">
                    <a16:creationId xmlns:a16="http://schemas.microsoft.com/office/drawing/2014/main" id="{285B0829-F72F-09BA-3A31-A5317FD16BCB}"/>
                  </a:ext>
                </a:extLst>
              </p:cNvPr>
              <p:cNvSpPr>
                <a:spLocks noChangeShapeType="1"/>
              </p:cNvSpPr>
              <p:nvPr/>
            </p:nvSpPr>
            <p:spPr bwMode="auto">
              <a:xfrm>
                <a:off x="3633446"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1" name="Line 575">
                <a:extLst>
                  <a:ext uri="{FF2B5EF4-FFF2-40B4-BE49-F238E27FC236}">
                    <a16:creationId xmlns:a16="http://schemas.microsoft.com/office/drawing/2014/main" id="{0525A067-C7E6-585A-D92A-40909A4B50CD}"/>
                  </a:ext>
                </a:extLst>
              </p:cNvPr>
              <p:cNvSpPr>
                <a:spLocks noChangeShapeType="1"/>
              </p:cNvSpPr>
              <p:nvPr/>
            </p:nvSpPr>
            <p:spPr bwMode="auto">
              <a:xfrm>
                <a:off x="3676197"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2" name="Line 576">
                <a:extLst>
                  <a:ext uri="{FF2B5EF4-FFF2-40B4-BE49-F238E27FC236}">
                    <a16:creationId xmlns:a16="http://schemas.microsoft.com/office/drawing/2014/main" id="{379C607B-6C81-0467-C471-840CB24D5C76}"/>
                  </a:ext>
                </a:extLst>
              </p:cNvPr>
              <p:cNvSpPr>
                <a:spLocks noChangeShapeType="1"/>
              </p:cNvSpPr>
              <p:nvPr/>
            </p:nvSpPr>
            <p:spPr bwMode="auto">
              <a:xfrm>
                <a:off x="3650175"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3" name="Line 577">
                <a:extLst>
                  <a:ext uri="{FF2B5EF4-FFF2-40B4-BE49-F238E27FC236}">
                    <a16:creationId xmlns:a16="http://schemas.microsoft.com/office/drawing/2014/main" id="{A6FCB53C-EDE1-E4CA-AB07-C91294205A50}"/>
                  </a:ext>
                </a:extLst>
              </p:cNvPr>
              <p:cNvSpPr>
                <a:spLocks noChangeShapeType="1"/>
              </p:cNvSpPr>
              <p:nvPr/>
            </p:nvSpPr>
            <p:spPr bwMode="auto">
              <a:xfrm>
                <a:off x="3691066"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4" name="Line 578">
                <a:extLst>
                  <a:ext uri="{FF2B5EF4-FFF2-40B4-BE49-F238E27FC236}">
                    <a16:creationId xmlns:a16="http://schemas.microsoft.com/office/drawing/2014/main" id="{021D8C56-3EF1-9061-FCD4-A1B6D8C17428}"/>
                  </a:ext>
                </a:extLst>
              </p:cNvPr>
              <p:cNvSpPr>
                <a:spLocks noChangeShapeType="1"/>
              </p:cNvSpPr>
              <p:nvPr/>
            </p:nvSpPr>
            <p:spPr bwMode="auto">
              <a:xfrm>
                <a:off x="3691067"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5" name="Line 579">
                <a:extLst>
                  <a:ext uri="{FF2B5EF4-FFF2-40B4-BE49-F238E27FC236}">
                    <a16:creationId xmlns:a16="http://schemas.microsoft.com/office/drawing/2014/main" id="{2A835415-CAAE-DE9A-A2FC-F9558AAD3CE1}"/>
                  </a:ext>
                </a:extLst>
              </p:cNvPr>
              <p:cNvSpPr>
                <a:spLocks noChangeShapeType="1"/>
              </p:cNvSpPr>
              <p:nvPr/>
            </p:nvSpPr>
            <p:spPr bwMode="auto">
              <a:xfrm>
                <a:off x="3731959"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6" name="Line 580">
                <a:extLst>
                  <a:ext uri="{FF2B5EF4-FFF2-40B4-BE49-F238E27FC236}">
                    <a16:creationId xmlns:a16="http://schemas.microsoft.com/office/drawing/2014/main" id="{856A90CD-2A96-9800-87BB-7AF0FEDB2022}"/>
                  </a:ext>
                </a:extLst>
              </p:cNvPr>
              <p:cNvSpPr>
                <a:spLocks noChangeShapeType="1"/>
              </p:cNvSpPr>
              <p:nvPr/>
            </p:nvSpPr>
            <p:spPr bwMode="auto">
              <a:xfrm>
                <a:off x="3699431" y="4057946"/>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7" name="Line 581">
                <a:extLst>
                  <a:ext uri="{FF2B5EF4-FFF2-40B4-BE49-F238E27FC236}">
                    <a16:creationId xmlns:a16="http://schemas.microsoft.com/office/drawing/2014/main" id="{10172018-8739-14F9-FA38-6BD6A2D4F9F6}"/>
                  </a:ext>
                </a:extLst>
              </p:cNvPr>
              <p:cNvSpPr>
                <a:spLocks noChangeShapeType="1"/>
              </p:cNvSpPr>
              <p:nvPr/>
            </p:nvSpPr>
            <p:spPr bwMode="auto">
              <a:xfrm>
                <a:off x="3740323"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8" name="Line 582">
                <a:extLst>
                  <a:ext uri="{FF2B5EF4-FFF2-40B4-BE49-F238E27FC236}">
                    <a16:creationId xmlns:a16="http://schemas.microsoft.com/office/drawing/2014/main" id="{012EDC29-2340-ADC4-9768-DC4826346D68}"/>
                  </a:ext>
                </a:extLst>
              </p:cNvPr>
              <p:cNvSpPr>
                <a:spLocks noChangeShapeType="1"/>
              </p:cNvSpPr>
              <p:nvPr/>
            </p:nvSpPr>
            <p:spPr bwMode="auto">
              <a:xfrm>
                <a:off x="3740323" y="4057946"/>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69" name="Line 583">
                <a:extLst>
                  <a:ext uri="{FF2B5EF4-FFF2-40B4-BE49-F238E27FC236}">
                    <a16:creationId xmlns:a16="http://schemas.microsoft.com/office/drawing/2014/main" id="{185CF327-93C3-E628-ED2B-F54A49507345}"/>
                  </a:ext>
                </a:extLst>
              </p:cNvPr>
              <p:cNvSpPr>
                <a:spLocks noChangeShapeType="1"/>
              </p:cNvSpPr>
              <p:nvPr/>
            </p:nvSpPr>
            <p:spPr bwMode="auto">
              <a:xfrm>
                <a:off x="3781216"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0" name="Line 584">
                <a:extLst>
                  <a:ext uri="{FF2B5EF4-FFF2-40B4-BE49-F238E27FC236}">
                    <a16:creationId xmlns:a16="http://schemas.microsoft.com/office/drawing/2014/main" id="{89B6EE1E-1CD3-9F92-49DF-C0F387A7D668}"/>
                  </a:ext>
                </a:extLst>
              </p:cNvPr>
              <p:cNvSpPr>
                <a:spLocks noChangeShapeType="1"/>
              </p:cNvSpPr>
              <p:nvPr/>
            </p:nvSpPr>
            <p:spPr bwMode="auto">
              <a:xfrm>
                <a:off x="3777498"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1" name="Line 585">
                <a:extLst>
                  <a:ext uri="{FF2B5EF4-FFF2-40B4-BE49-F238E27FC236}">
                    <a16:creationId xmlns:a16="http://schemas.microsoft.com/office/drawing/2014/main" id="{205ED975-ED55-6BB7-E3CC-35315DD5EC5C}"/>
                  </a:ext>
                </a:extLst>
              </p:cNvPr>
              <p:cNvSpPr>
                <a:spLocks noChangeShapeType="1"/>
              </p:cNvSpPr>
              <p:nvPr/>
            </p:nvSpPr>
            <p:spPr bwMode="auto">
              <a:xfrm>
                <a:off x="3820249"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2" name="Line 586">
                <a:extLst>
                  <a:ext uri="{FF2B5EF4-FFF2-40B4-BE49-F238E27FC236}">
                    <a16:creationId xmlns:a16="http://schemas.microsoft.com/office/drawing/2014/main" id="{A9FF3372-79EB-4079-4E65-02CA226027C4}"/>
                  </a:ext>
                </a:extLst>
              </p:cNvPr>
              <p:cNvSpPr>
                <a:spLocks noChangeShapeType="1"/>
              </p:cNvSpPr>
              <p:nvPr/>
            </p:nvSpPr>
            <p:spPr bwMode="auto">
              <a:xfrm>
                <a:off x="3784004"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3" name="Line 587">
                <a:extLst>
                  <a:ext uri="{FF2B5EF4-FFF2-40B4-BE49-F238E27FC236}">
                    <a16:creationId xmlns:a16="http://schemas.microsoft.com/office/drawing/2014/main" id="{C968641E-BE58-2A72-0785-55374EF7AE00}"/>
                  </a:ext>
                </a:extLst>
              </p:cNvPr>
              <p:cNvSpPr>
                <a:spLocks noChangeShapeType="1"/>
              </p:cNvSpPr>
              <p:nvPr/>
            </p:nvSpPr>
            <p:spPr bwMode="auto">
              <a:xfrm>
                <a:off x="3824895"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4" name="Line 588">
                <a:extLst>
                  <a:ext uri="{FF2B5EF4-FFF2-40B4-BE49-F238E27FC236}">
                    <a16:creationId xmlns:a16="http://schemas.microsoft.com/office/drawing/2014/main" id="{B16E705E-AD09-67FA-D47B-6C68FE743B0F}"/>
                  </a:ext>
                </a:extLst>
              </p:cNvPr>
              <p:cNvSpPr>
                <a:spLocks noChangeShapeType="1"/>
              </p:cNvSpPr>
              <p:nvPr/>
            </p:nvSpPr>
            <p:spPr bwMode="auto">
              <a:xfrm>
                <a:off x="3867647"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5" name="Line 589">
                <a:extLst>
                  <a:ext uri="{FF2B5EF4-FFF2-40B4-BE49-F238E27FC236}">
                    <a16:creationId xmlns:a16="http://schemas.microsoft.com/office/drawing/2014/main" id="{61AD43A0-C390-DE6A-B907-EC76EAF26DB9}"/>
                  </a:ext>
                </a:extLst>
              </p:cNvPr>
              <p:cNvSpPr>
                <a:spLocks noChangeShapeType="1"/>
              </p:cNvSpPr>
              <p:nvPr/>
            </p:nvSpPr>
            <p:spPr bwMode="auto">
              <a:xfrm>
                <a:off x="3910397"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6" name="Line 590">
                <a:extLst>
                  <a:ext uri="{FF2B5EF4-FFF2-40B4-BE49-F238E27FC236}">
                    <a16:creationId xmlns:a16="http://schemas.microsoft.com/office/drawing/2014/main" id="{64835586-43F2-E154-B922-B976C3AE21B2}"/>
                  </a:ext>
                </a:extLst>
              </p:cNvPr>
              <p:cNvSpPr>
                <a:spLocks noChangeShapeType="1"/>
              </p:cNvSpPr>
              <p:nvPr/>
            </p:nvSpPr>
            <p:spPr bwMode="auto">
              <a:xfrm>
                <a:off x="3903892" y="4057946"/>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7" name="Line 591">
                <a:extLst>
                  <a:ext uri="{FF2B5EF4-FFF2-40B4-BE49-F238E27FC236}">
                    <a16:creationId xmlns:a16="http://schemas.microsoft.com/office/drawing/2014/main" id="{67B8D529-29DC-3261-38BB-18EA0D735A7B}"/>
                  </a:ext>
                </a:extLst>
              </p:cNvPr>
              <p:cNvSpPr>
                <a:spLocks noChangeShapeType="1"/>
              </p:cNvSpPr>
              <p:nvPr/>
            </p:nvSpPr>
            <p:spPr bwMode="auto">
              <a:xfrm>
                <a:off x="3944784"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8" name="Line 592">
                <a:extLst>
                  <a:ext uri="{FF2B5EF4-FFF2-40B4-BE49-F238E27FC236}">
                    <a16:creationId xmlns:a16="http://schemas.microsoft.com/office/drawing/2014/main" id="{88B80AC9-A137-D44D-C55F-F87BFEB92BEB}"/>
                  </a:ext>
                </a:extLst>
              </p:cNvPr>
              <p:cNvSpPr>
                <a:spLocks noChangeShapeType="1"/>
              </p:cNvSpPr>
              <p:nvPr/>
            </p:nvSpPr>
            <p:spPr bwMode="auto">
              <a:xfrm>
                <a:off x="3977312"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79" name="Line 593">
                <a:extLst>
                  <a:ext uri="{FF2B5EF4-FFF2-40B4-BE49-F238E27FC236}">
                    <a16:creationId xmlns:a16="http://schemas.microsoft.com/office/drawing/2014/main" id="{D5ACD609-16BE-F518-56F3-4ABB978E1480}"/>
                  </a:ext>
                </a:extLst>
              </p:cNvPr>
              <p:cNvSpPr>
                <a:spLocks noChangeShapeType="1"/>
              </p:cNvSpPr>
              <p:nvPr/>
            </p:nvSpPr>
            <p:spPr bwMode="auto">
              <a:xfrm>
                <a:off x="4018204"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0" name="Line 594">
                <a:extLst>
                  <a:ext uri="{FF2B5EF4-FFF2-40B4-BE49-F238E27FC236}">
                    <a16:creationId xmlns:a16="http://schemas.microsoft.com/office/drawing/2014/main" id="{F37F5BF8-3DF9-62DA-1A83-578F341415D7}"/>
                  </a:ext>
                </a:extLst>
              </p:cNvPr>
              <p:cNvSpPr>
                <a:spLocks noChangeShapeType="1"/>
              </p:cNvSpPr>
              <p:nvPr/>
            </p:nvSpPr>
            <p:spPr bwMode="auto">
              <a:xfrm>
                <a:off x="4050732"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1" name="Line 595">
                <a:extLst>
                  <a:ext uri="{FF2B5EF4-FFF2-40B4-BE49-F238E27FC236}">
                    <a16:creationId xmlns:a16="http://schemas.microsoft.com/office/drawing/2014/main" id="{A20152B8-EB30-5FD9-E85F-60B47D99FA44}"/>
                  </a:ext>
                </a:extLst>
              </p:cNvPr>
              <p:cNvSpPr>
                <a:spLocks noChangeShapeType="1"/>
              </p:cNvSpPr>
              <p:nvPr/>
            </p:nvSpPr>
            <p:spPr bwMode="auto">
              <a:xfrm>
                <a:off x="4093483"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2" name="Line 596">
                <a:extLst>
                  <a:ext uri="{FF2B5EF4-FFF2-40B4-BE49-F238E27FC236}">
                    <a16:creationId xmlns:a16="http://schemas.microsoft.com/office/drawing/2014/main" id="{B3C1F2AA-A1A5-B4A7-11C4-EFE51E9883CB}"/>
                  </a:ext>
                </a:extLst>
              </p:cNvPr>
              <p:cNvSpPr>
                <a:spLocks noChangeShapeType="1"/>
              </p:cNvSpPr>
              <p:nvPr/>
            </p:nvSpPr>
            <p:spPr bwMode="auto">
              <a:xfrm>
                <a:off x="4059096"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3" name="Line 597">
                <a:extLst>
                  <a:ext uri="{FF2B5EF4-FFF2-40B4-BE49-F238E27FC236}">
                    <a16:creationId xmlns:a16="http://schemas.microsoft.com/office/drawing/2014/main" id="{0D49945B-4831-6AEA-4F0A-E4DFA60DC981}"/>
                  </a:ext>
                </a:extLst>
              </p:cNvPr>
              <p:cNvSpPr>
                <a:spLocks noChangeShapeType="1"/>
              </p:cNvSpPr>
              <p:nvPr/>
            </p:nvSpPr>
            <p:spPr bwMode="auto">
              <a:xfrm>
                <a:off x="4099988"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4" name="Line 598">
                <a:extLst>
                  <a:ext uri="{FF2B5EF4-FFF2-40B4-BE49-F238E27FC236}">
                    <a16:creationId xmlns:a16="http://schemas.microsoft.com/office/drawing/2014/main" id="{E4A54E96-F3B8-8E2F-3177-DDF2AA433681}"/>
                  </a:ext>
                </a:extLst>
              </p:cNvPr>
              <p:cNvSpPr>
                <a:spLocks noChangeShapeType="1"/>
              </p:cNvSpPr>
              <p:nvPr/>
            </p:nvSpPr>
            <p:spPr bwMode="auto">
              <a:xfrm>
                <a:off x="4075824" y="4057946"/>
                <a:ext cx="8178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5" name="Line 599">
                <a:extLst>
                  <a:ext uri="{FF2B5EF4-FFF2-40B4-BE49-F238E27FC236}">
                    <a16:creationId xmlns:a16="http://schemas.microsoft.com/office/drawing/2014/main" id="{539DAB0D-FBC3-8CBE-3E66-37553744915A}"/>
                  </a:ext>
                </a:extLst>
              </p:cNvPr>
              <p:cNvSpPr>
                <a:spLocks noChangeShapeType="1"/>
              </p:cNvSpPr>
              <p:nvPr/>
            </p:nvSpPr>
            <p:spPr bwMode="auto">
              <a:xfrm>
                <a:off x="4116717"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6" name="Line 600">
                <a:extLst>
                  <a:ext uri="{FF2B5EF4-FFF2-40B4-BE49-F238E27FC236}">
                    <a16:creationId xmlns:a16="http://schemas.microsoft.com/office/drawing/2014/main" id="{593F8822-57DB-F9E7-775F-C50B01EC09D5}"/>
                  </a:ext>
                </a:extLst>
              </p:cNvPr>
              <p:cNvSpPr>
                <a:spLocks noChangeShapeType="1"/>
              </p:cNvSpPr>
              <p:nvPr/>
            </p:nvSpPr>
            <p:spPr bwMode="auto">
              <a:xfrm>
                <a:off x="4099988"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7" name="Line 601">
                <a:extLst>
                  <a:ext uri="{FF2B5EF4-FFF2-40B4-BE49-F238E27FC236}">
                    <a16:creationId xmlns:a16="http://schemas.microsoft.com/office/drawing/2014/main" id="{195760C9-25DC-2C8B-B227-54B45EFC7A28}"/>
                  </a:ext>
                </a:extLst>
              </p:cNvPr>
              <p:cNvSpPr>
                <a:spLocks noChangeShapeType="1"/>
              </p:cNvSpPr>
              <p:nvPr/>
            </p:nvSpPr>
            <p:spPr bwMode="auto">
              <a:xfrm>
                <a:off x="4140880"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8" name="Line 602">
                <a:extLst>
                  <a:ext uri="{FF2B5EF4-FFF2-40B4-BE49-F238E27FC236}">
                    <a16:creationId xmlns:a16="http://schemas.microsoft.com/office/drawing/2014/main" id="{6665B201-2FF2-080F-7859-00AD34A316C6}"/>
                  </a:ext>
                </a:extLst>
              </p:cNvPr>
              <p:cNvSpPr>
                <a:spLocks noChangeShapeType="1"/>
              </p:cNvSpPr>
              <p:nvPr/>
            </p:nvSpPr>
            <p:spPr bwMode="auto">
              <a:xfrm>
                <a:off x="4123223" y="4057946"/>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89" name="Line 603">
                <a:extLst>
                  <a:ext uri="{FF2B5EF4-FFF2-40B4-BE49-F238E27FC236}">
                    <a16:creationId xmlns:a16="http://schemas.microsoft.com/office/drawing/2014/main" id="{DFF0977A-8064-8380-5D29-4B78600B73F9}"/>
                  </a:ext>
                </a:extLst>
              </p:cNvPr>
              <p:cNvSpPr>
                <a:spLocks noChangeShapeType="1"/>
              </p:cNvSpPr>
              <p:nvPr/>
            </p:nvSpPr>
            <p:spPr bwMode="auto">
              <a:xfrm>
                <a:off x="4166902"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0" name="Line 604">
                <a:extLst>
                  <a:ext uri="{FF2B5EF4-FFF2-40B4-BE49-F238E27FC236}">
                    <a16:creationId xmlns:a16="http://schemas.microsoft.com/office/drawing/2014/main" id="{DD66C5B1-76DD-F69F-7386-27C9DBE905F9}"/>
                  </a:ext>
                </a:extLst>
              </p:cNvPr>
              <p:cNvSpPr>
                <a:spLocks noChangeShapeType="1"/>
              </p:cNvSpPr>
              <p:nvPr/>
            </p:nvSpPr>
            <p:spPr bwMode="auto">
              <a:xfrm>
                <a:off x="4139022"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1" name="Line 605">
                <a:extLst>
                  <a:ext uri="{FF2B5EF4-FFF2-40B4-BE49-F238E27FC236}">
                    <a16:creationId xmlns:a16="http://schemas.microsoft.com/office/drawing/2014/main" id="{63EBFAFF-9BEC-FEF5-CC6A-441BFBBBBA54}"/>
                  </a:ext>
                </a:extLst>
              </p:cNvPr>
              <p:cNvSpPr>
                <a:spLocks noChangeShapeType="1"/>
              </p:cNvSpPr>
              <p:nvPr/>
            </p:nvSpPr>
            <p:spPr bwMode="auto">
              <a:xfrm>
                <a:off x="4179914"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2" name="Line 606">
                <a:extLst>
                  <a:ext uri="{FF2B5EF4-FFF2-40B4-BE49-F238E27FC236}">
                    <a16:creationId xmlns:a16="http://schemas.microsoft.com/office/drawing/2014/main" id="{EDC6287D-B9AD-672C-1F9D-BAC183D58793}"/>
                  </a:ext>
                </a:extLst>
              </p:cNvPr>
              <p:cNvSpPr>
                <a:spLocks noChangeShapeType="1"/>
              </p:cNvSpPr>
              <p:nvPr/>
            </p:nvSpPr>
            <p:spPr bwMode="auto">
              <a:xfrm>
                <a:off x="4153892"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3" name="Line 607">
                <a:extLst>
                  <a:ext uri="{FF2B5EF4-FFF2-40B4-BE49-F238E27FC236}">
                    <a16:creationId xmlns:a16="http://schemas.microsoft.com/office/drawing/2014/main" id="{9845ECBB-5AC8-6298-B5AD-5D5DAEA67299}"/>
                  </a:ext>
                </a:extLst>
              </p:cNvPr>
              <p:cNvSpPr>
                <a:spLocks noChangeShapeType="1"/>
              </p:cNvSpPr>
              <p:nvPr/>
            </p:nvSpPr>
            <p:spPr bwMode="auto">
              <a:xfrm>
                <a:off x="4196642"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4" name="Line 608">
                <a:extLst>
                  <a:ext uri="{FF2B5EF4-FFF2-40B4-BE49-F238E27FC236}">
                    <a16:creationId xmlns:a16="http://schemas.microsoft.com/office/drawing/2014/main" id="{59B390EC-6971-0608-999D-0C50087C5898}"/>
                  </a:ext>
                </a:extLst>
              </p:cNvPr>
              <p:cNvSpPr>
                <a:spLocks noChangeShapeType="1"/>
              </p:cNvSpPr>
              <p:nvPr/>
            </p:nvSpPr>
            <p:spPr bwMode="auto">
              <a:xfrm>
                <a:off x="4229171" y="4057946"/>
                <a:ext cx="8178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5" name="Line 609">
                <a:extLst>
                  <a:ext uri="{FF2B5EF4-FFF2-40B4-BE49-F238E27FC236}">
                    <a16:creationId xmlns:a16="http://schemas.microsoft.com/office/drawing/2014/main" id="{6BDB4E27-5F93-CA81-CBF9-F6AC37280291}"/>
                  </a:ext>
                </a:extLst>
              </p:cNvPr>
              <p:cNvSpPr>
                <a:spLocks noChangeShapeType="1"/>
              </p:cNvSpPr>
              <p:nvPr/>
            </p:nvSpPr>
            <p:spPr bwMode="auto">
              <a:xfrm>
                <a:off x="4270063"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6" name="Line 610">
                <a:extLst>
                  <a:ext uri="{FF2B5EF4-FFF2-40B4-BE49-F238E27FC236}">
                    <a16:creationId xmlns:a16="http://schemas.microsoft.com/office/drawing/2014/main" id="{33911B80-24D2-A30C-6633-068766894BAF}"/>
                  </a:ext>
                </a:extLst>
              </p:cNvPr>
              <p:cNvSpPr>
                <a:spLocks noChangeShapeType="1"/>
              </p:cNvSpPr>
              <p:nvPr/>
            </p:nvSpPr>
            <p:spPr bwMode="auto">
              <a:xfrm>
                <a:off x="4255193"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7" name="Line 611">
                <a:extLst>
                  <a:ext uri="{FF2B5EF4-FFF2-40B4-BE49-F238E27FC236}">
                    <a16:creationId xmlns:a16="http://schemas.microsoft.com/office/drawing/2014/main" id="{77449020-ECC2-9646-D0DC-265372BAF157}"/>
                  </a:ext>
                </a:extLst>
              </p:cNvPr>
              <p:cNvSpPr>
                <a:spLocks noChangeShapeType="1"/>
              </p:cNvSpPr>
              <p:nvPr/>
            </p:nvSpPr>
            <p:spPr bwMode="auto">
              <a:xfrm>
                <a:off x="4297944"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8" name="Line 612">
                <a:extLst>
                  <a:ext uri="{FF2B5EF4-FFF2-40B4-BE49-F238E27FC236}">
                    <a16:creationId xmlns:a16="http://schemas.microsoft.com/office/drawing/2014/main" id="{298BD189-EB1A-5F36-1916-01D94572ACE8}"/>
                  </a:ext>
                </a:extLst>
              </p:cNvPr>
              <p:cNvSpPr>
                <a:spLocks noChangeShapeType="1"/>
              </p:cNvSpPr>
              <p:nvPr/>
            </p:nvSpPr>
            <p:spPr bwMode="auto">
              <a:xfrm>
                <a:off x="4270063" y="4057946"/>
                <a:ext cx="8178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99" name="Line 613">
                <a:extLst>
                  <a:ext uri="{FF2B5EF4-FFF2-40B4-BE49-F238E27FC236}">
                    <a16:creationId xmlns:a16="http://schemas.microsoft.com/office/drawing/2014/main" id="{94296216-A000-A5C3-B45A-E94916ED2ECB}"/>
                  </a:ext>
                </a:extLst>
              </p:cNvPr>
              <p:cNvSpPr>
                <a:spLocks noChangeShapeType="1"/>
              </p:cNvSpPr>
              <p:nvPr/>
            </p:nvSpPr>
            <p:spPr bwMode="auto">
              <a:xfrm>
                <a:off x="4310955"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0" name="Line 614">
                <a:extLst>
                  <a:ext uri="{FF2B5EF4-FFF2-40B4-BE49-F238E27FC236}">
                    <a16:creationId xmlns:a16="http://schemas.microsoft.com/office/drawing/2014/main" id="{D11FD025-C462-1085-DDC9-6D1B6294B265}"/>
                  </a:ext>
                </a:extLst>
              </p:cNvPr>
              <p:cNvSpPr>
                <a:spLocks noChangeShapeType="1"/>
              </p:cNvSpPr>
              <p:nvPr/>
            </p:nvSpPr>
            <p:spPr bwMode="auto">
              <a:xfrm>
                <a:off x="4325825" y="4057946"/>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1" name="Line 615">
                <a:extLst>
                  <a:ext uri="{FF2B5EF4-FFF2-40B4-BE49-F238E27FC236}">
                    <a16:creationId xmlns:a16="http://schemas.microsoft.com/office/drawing/2014/main" id="{CF0FA100-BF9A-D1A5-03FB-7953106818BA}"/>
                  </a:ext>
                </a:extLst>
              </p:cNvPr>
              <p:cNvSpPr>
                <a:spLocks noChangeShapeType="1"/>
              </p:cNvSpPr>
              <p:nvPr/>
            </p:nvSpPr>
            <p:spPr bwMode="auto">
              <a:xfrm>
                <a:off x="4368576" y="4017054"/>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2" name="Line 616">
                <a:extLst>
                  <a:ext uri="{FF2B5EF4-FFF2-40B4-BE49-F238E27FC236}">
                    <a16:creationId xmlns:a16="http://schemas.microsoft.com/office/drawing/2014/main" id="{A9E67C1F-D096-1C50-0A68-DA23D2EEFC97}"/>
                  </a:ext>
                </a:extLst>
              </p:cNvPr>
              <p:cNvSpPr>
                <a:spLocks noChangeShapeType="1"/>
              </p:cNvSpPr>
              <p:nvPr/>
            </p:nvSpPr>
            <p:spPr bwMode="auto">
              <a:xfrm>
                <a:off x="4440137" y="410906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3" name="Line 617">
                <a:extLst>
                  <a:ext uri="{FF2B5EF4-FFF2-40B4-BE49-F238E27FC236}">
                    <a16:creationId xmlns:a16="http://schemas.microsoft.com/office/drawing/2014/main" id="{33B8D1A5-2197-70B1-F97A-E47C98D16D5D}"/>
                  </a:ext>
                </a:extLst>
              </p:cNvPr>
              <p:cNvSpPr>
                <a:spLocks noChangeShapeType="1"/>
              </p:cNvSpPr>
              <p:nvPr/>
            </p:nvSpPr>
            <p:spPr bwMode="auto">
              <a:xfrm>
                <a:off x="4482887"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4" name="Line 618">
                <a:extLst>
                  <a:ext uri="{FF2B5EF4-FFF2-40B4-BE49-F238E27FC236}">
                    <a16:creationId xmlns:a16="http://schemas.microsoft.com/office/drawing/2014/main" id="{5316E12B-3063-257E-4818-65EC5367BE04}"/>
                  </a:ext>
                </a:extLst>
              </p:cNvPr>
              <p:cNvSpPr>
                <a:spLocks noChangeShapeType="1"/>
              </p:cNvSpPr>
              <p:nvPr/>
            </p:nvSpPr>
            <p:spPr bwMode="auto">
              <a:xfrm>
                <a:off x="4551661" y="410906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5" name="Line 619">
                <a:extLst>
                  <a:ext uri="{FF2B5EF4-FFF2-40B4-BE49-F238E27FC236}">
                    <a16:creationId xmlns:a16="http://schemas.microsoft.com/office/drawing/2014/main" id="{E018F2A1-4968-032E-749F-A13D7083C7A7}"/>
                  </a:ext>
                </a:extLst>
              </p:cNvPr>
              <p:cNvSpPr>
                <a:spLocks noChangeShapeType="1"/>
              </p:cNvSpPr>
              <p:nvPr/>
            </p:nvSpPr>
            <p:spPr bwMode="auto">
              <a:xfrm>
                <a:off x="4594411"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6" name="Line 620">
                <a:extLst>
                  <a:ext uri="{FF2B5EF4-FFF2-40B4-BE49-F238E27FC236}">
                    <a16:creationId xmlns:a16="http://schemas.microsoft.com/office/drawing/2014/main" id="{E1AB5C3F-4379-3B05-0613-402D2935F89B}"/>
                  </a:ext>
                </a:extLst>
              </p:cNvPr>
              <p:cNvSpPr>
                <a:spLocks noChangeShapeType="1"/>
              </p:cNvSpPr>
              <p:nvPr/>
            </p:nvSpPr>
            <p:spPr bwMode="auto">
              <a:xfrm>
                <a:off x="4599059" y="410906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7" name="Line 621">
                <a:extLst>
                  <a:ext uri="{FF2B5EF4-FFF2-40B4-BE49-F238E27FC236}">
                    <a16:creationId xmlns:a16="http://schemas.microsoft.com/office/drawing/2014/main" id="{ABEA9A16-641C-7F0D-BDB5-B2B0C330678C}"/>
                  </a:ext>
                </a:extLst>
              </p:cNvPr>
              <p:cNvSpPr>
                <a:spLocks noChangeShapeType="1"/>
              </p:cNvSpPr>
              <p:nvPr/>
            </p:nvSpPr>
            <p:spPr bwMode="auto">
              <a:xfrm>
                <a:off x="4639951"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8" name="Line 622">
                <a:extLst>
                  <a:ext uri="{FF2B5EF4-FFF2-40B4-BE49-F238E27FC236}">
                    <a16:creationId xmlns:a16="http://schemas.microsoft.com/office/drawing/2014/main" id="{5701DFB4-0972-4A9B-E009-037FD7C60A3C}"/>
                  </a:ext>
                </a:extLst>
              </p:cNvPr>
              <p:cNvSpPr>
                <a:spLocks noChangeShapeType="1"/>
              </p:cNvSpPr>
              <p:nvPr/>
            </p:nvSpPr>
            <p:spPr bwMode="auto">
              <a:xfrm>
                <a:off x="4641810" y="410906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09" name="Line 623">
                <a:extLst>
                  <a:ext uri="{FF2B5EF4-FFF2-40B4-BE49-F238E27FC236}">
                    <a16:creationId xmlns:a16="http://schemas.microsoft.com/office/drawing/2014/main" id="{27206740-2DD5-2C35-965D-AD21BA17E02A}"/>
                  </a:ext>
                </a:extLst>
              </p:cNvPr>
              <p:cNvSpPr>
                <a:spLocks noChangeShapeType="1"/>
              </p:cNvSpPr>
              <p:nvPr/>
            </p:nvSpPr>
            <p:spPr bwMode="auto">
              <a:xfrm>
                <a:off x="4685489"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0" name="Line 624">
                <a:extLst>
                  <a:ext uri="{FF2B5EF4-FFF2-40B4-BE49-F238E27FC236}">
                    <a16:creationId xmlns:a16="http://schemas.microsoft.com/office/drawing/2014/main" id="{84948D96-2A6F-B5ED-63FE-CE5208A285C5}"/>
                  </a:ext>
                </a:extLst>
              </p:cNvPr>
              <p:cNvSpPr>
                <a:spLocks noChangeShapeType="1"/>
              </p:cNvSpPr>
              <p:nvPr/>
            </p:nvSpPr>
            <p:spPr bwMode="auto">
              <a:xfrm>
                <a:off x="4805378" y="4109062"/>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1" name="Line 625">
                <a:extLst>
                  <a:ext uri="{FF2B5EF4-FFF2-40B4-BE49-F238E27FC236}">
                    <a16:creationId xmlns:a16="http://schemas.microsoft.com/office/drawing/2014/main" id="{E8B84EE6-A920-F613-532A-C71C8ABD85A8}"/>
                  </a:ext>
                </a:extLst>
              </p:cNvPr>
              <p:cNvSpPr>
                <a:spLocks noChangeShapeType="1"/>
              </p:cNvSpPr>
              <p:nvPr/>
            </p:nvSpPr>
            <p:spPr bwMode="auto">
              <a:xfrm>
                <a:off x="4849058"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2" name="Line 626">
                <a:extLst>
                  <a:ext uri="{FF2B5EF4-FFF2-40B4-BE49-F238E27FC236}">
                    <a16:creationId xmlns:a16="http://schemas.microsoft.com/office/drawing/2014/main" id="{A2D9BDC0-C500-0474-1137-505E47DD71A6}"/>
                  </a:ext>
                </a:extLst>
              </p:cNvPr>
              <p:cNvSpPr>
                <a:spLocks noChangeShapeType="1"/>
              </p:cNvSpPr>
              <p:nvPr/>
            </p:nvSpPr>
            <p:spPr bwMode="auto">
              <a:xfrm>
                <a:off x="4852776" y="4109062"/>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3" name="Line 627">
                <a:extLst>
                  <a:ext uri="{FF2B5EF4-FFF2-40B4-BE49-F238E27FC236}">
                    <a16:creationId xmlns:a16="http://schemas.microsoft.com/office/drawing/2014/main" id="{C152C1A8-F95E-12DA-5194-3FFC1E67CC30}"/>
                  </a:ext>
                </a:extLst>
              </p:cNvPr>
              <p:cNvSpPr>
                <a:spLocks noChangeShapeType="1"/>
              </p:cNvSpPr>
              <p:nvPr/>
            </p:nvSpPr>
            <p:spPr bwMode="auto">
              <a:xfrm>
                <a:off x="4893668" y="4068170"/>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4" name="Line 628">
                <a:extLst>
                  <a:ext uri="{FF2B5EF4-FFF2-40B4-BE49-F238E27FC236}">
                    <a16:creationId xmlns:a16="http://schemas.microsoft.com/office/drawing/2014/main" id="{E72A3972-2C7C-23DA-8FCC-260343A5CDE6}"/>
                  </a:ext>
                </a:extLst>
              </p:cNvPr>
              <p:cNvSpPr>
                <a:spLocks noChangeShapeType="1"/>
              </p:cNvSpPr>
              <p:nvPr/>
            </p:nvSpPr>
            <p:spPr bwMode="auto">
              <a:xfrm>
                <a:off x="4878798"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5" name="Line 629">
                <a:extLst>
                  <a:ext uri="{FF2B5EF4-FFF2-40B4-BE49-F238E27FC236}">
                    <a16:creationId xmlns:a16="http://schemas.microsoft.com/office/drawing/2014/main" id="{8822238A-B95F-98C4-D530-8E5886AAB26F}"/>
                  </a:ext>
                </a:extLst>
              </p:cNvPr>
              <p:cNvSpPr>
                <a:spLocks noChangeShapeType="1"/>
              </p:cNvSpPr>
              <p:nvPr/>
            </p:nvSpPr>
            <p:spPr bwMode="auto">
              <a:xfrm>
                <a:off x="4921549"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6" name="Line 630">
                <a:extLst>
                  <a:ext uri="{FF2B5EF4-FFF2-40B4-BE49-F238E27FC236}">
                    <a16:creationId xmlns:a16="http://schemas.microsoft.com/office/drawing/2014/main" id="{C22DD854-C2B2-2E3D-7F4E-04454156509B}"/>
                  </a:ext>
                </a:extLst>
              </p:cNvPr>
              <p:cNvSpPr>
                <a:spLocks noChangeShapeType="1"/>
              </p:cNvSpPr>
              <p:nvPr/>
            </p:nvSpPr>
            <p:spPr bwMode="auto">
              <a:xfrm>
                <a:off x="4973593" y="4188987"/>
                <a:ext cx="8178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7" name="Line 631">
                <a:extLst>
                  <a:ext uri="{FF2B5EF4-FFF2-40B4-BE49-F238E27FC236}">
                    <a16:creationId xmlns:a16="http://schemas.microsoft.com/office/drawing/2014/main" id="{E3C9A93A-7907-C5F0-D33F-5F1990A1CBCE}"/>
                  </a:ext>
                </a:extLst>
              </p:cNvPr>
              <p:cNvSpPr>
                <a:spLocks noChangeShapeType="1"/>
              </p:cNvSpPr>
              <p:nvPr/>
            </p:nvSpPr>
            <p:spPr bwMode="auto">
              <a:xfrm>
                <a:off x="5014485"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8" name="Line 632">
                <a:extLst>
                  <a:ext uri="{FF2B5EF4-FFF2-40B4-BE49-F238E27FC236}">
                    <a16:creationId xmlns:a16="http://schemas.microsoft.com/office/drawing/2014/main" id="{8B89905D-BAC4-0CAF-976D-D382C4407A8F}"/>
                  </a:ext>
                </a:extLst>
              </p:cNvPr>
              <p:cNvSpPr>
                <a:spLocks noChangeShapeType="1"/>
              </p:cNvSpPr>
              <p:nvPr/>
            </p:nvSpPr>
            <p:spPr bwMode="auto">
              <a:xfrm>
                <a:off x="4975452"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19" name="Line 633">
                <a:extLst>
                  <a:ext uri="{FF2B5EF4-FFF2-40B4-BE49-F238E27FC236}">
                    <a16:creationId xmlns:a16="http://schemas.microsoft.com/office/drawing/2014/main" id="{C1FC79FB-8A58-AF0B-2258-B65A7FA05579}"/>
                  </a:ext>
                </a:extLst>
              </p:cNvPr>
              <p:cNvSpPr>
                <a:spLocks noChangeShapeType="1"/>
              </p:cNvSpPr>
              <p:nvPr/>
            </p:nvSpPr>
            <p:spPr bwMode="auto">
              <a:xfrm>
                <a:off x="5016344"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0" name="Line 634">
                <a:extLst>
                  <a:ext uri="{FF2B5EF4-FFF2-40B4-BE49-F238E27FC236}">
                    <a16:creationId xmlns:a16="http://schemas.microsoft.com/office/drawing/2014/main" id="{AB1B78F5-3653-1AA7-19EA-B77C9A71FA42}"/>
                  </a:ext>
                </a:extLst>
              </p:cNvPr>
              <p:cNvSpPr>
                <a:spLocks noChangeShapeType="1"/>
              </p:cNvSpPr>
              <p:nvPr/>
            </p:nvSpPr>
            <p:spPr bwMode="auto">
              <a:xfrm>
                <a:off x="5009839"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1" name="Line 635">
                <a:extLst>
                  <a:ext uri="{FF2B5EF4-FFF2-40B4-BE49-F238E27FC236}">
                    <a16:creationId xmlns:a16="http://schemas.microsoft.com/office/drawing/2014/main" id="{8B3BA5A4-AAFF-D80B-D475-BEB5004A301A}"/>
                  </a:ext>
                </a:extLst>
              </p:cNvPr>
              <p:cNvSpPr>
                <a:spLocks noChangeShapeType="1"/>
              </p:cNvSpPr>
              <p:nvPr/>
            </p:nvSpPr>
            <p:spPr bwMode="auto">
              <a:xfrm>
                <a:off x="5052590"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2" name="Line 636">
                <a:extLst>
                  <a:ext uri="{FF2B5EF4-FFF2-40B4-BE49-F238E27FC236}">
                    <a16:creationId xmlns:a16="http://schemas.microsoft.com/office/drawing/2014/main" id="{B648050B-97BA-093D-C13D-C0CBFAA90BC5}"/>
                  </a:ext>
                </a:extLst>
              </p:cNvPr>
              <p:cNvSpPr>
                <a:spLocks noChangeShapeType="1"/>
              </p:cNvSpPr>
              <p:nvPr/>
            </p:nvSpPr>
            <p:spPr bwMode="auto">
              <a:xfrm>
                <a:off x="5031214" y="4188987"/>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3" name="Line 637">
                <a:extLst>
                  <a:ext uri="{FF2B5EF4-FFF2-40B4-BE49-F238E27FC236}">
                    <a16:creationId xmlns:a16="http://schemas.microsoft.com/office/drawing/2014/main" id="{835B90F3-4DFF-D5A4-15A4-D8298502D7BE}"/>
                  </a:ext>
                </a:extLst>
              </p:cNvPr>
              <p:cNvSpPr>
                <a:spLocks noChangeShapeType="1"/>
              </p:cNvSpPr>
              <p:nvPr/>
            </p:nvSpPr>
            <p:spPr bwMode="auto">
              <a:xfrm>
                <a:off x="5074895"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4" name="Line 638">
                <a:extLst>
                  <a:ext uri="{FF2B5EF4-FFF2-40B4-BE49-F238E27FC236}">
                    <a16:creationId xmlns:a16="http://schemas.microsoft.com/office/drawing/2014/main" id="{4E28BD76-5226-B644-646F-4D0B0269059D}"/>
                  </a:ext>
                </a:extLst>
              </p:cNvPr>
              <p:cNvSpPr>
                <a:spLocks noChangeShapeType="1"/>
              </p:cNvSpPr>
              <p:nvPr/>
            </p:nvSpPr>
            <p:spPr bwMode="auto">
              <a:xfrm>
                <a:off x="5050731"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5" name="Line 639">
                <a:extLst>
                  <a:ext uri="{FF2B5EF4-FFF2-40B4-BE49-F238E27FC236}">
                    <a16:creationId xmlns:a16="http://schemas.microsoft.com/office/drawing/2014/main" id="{710F379D-3FCD-0294-4F33-077E830C6229}"/>
                  </a:ext>
                </a:extLst>
              </p:cNvPr>
              <p:cNvSpPr>
                <a:spLocks noChangeShapeType="1"/>
              </p:cNvSpPr>
              <p:nvPr/>
            </p:nvSpPr>
            <p:spPr bwMode="auto">
              <a:xfrm>
                <a:off x="5093482"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6" name="Line 640">
                <a:extLst>
                  <a:ext uri="{FF2B5EF4-FFF2-40B4-BE49-F238E27FC236}">
                    <a16:creationId xmlns:a16="http://schemas.microsoft.com/office/drawing/2014/main" id="{666F602F-C2A9-BB2B-D2ED-442054B69CE4}"/>
                  </a:ext>
                </a:extLst>
              </p:cNvPr>
              <p:cNvSpPr>
                <a:spLocks noChangeShapeType="1"/>
              </p:cNvSpPr>
              <p:nvPr/>
            </p:nvSpPr>
            <p:spPr bwMode="auto">
              <a:xfrm>
                <a:off x="5163185"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7" name="Line 641">
                <a:extLst>
                  <a:ext uri="{FF2B5EF4-FFF2-40B4-BE49-F238E27FC236}">
                    <a16:creationId xmlns:a16="http://schemas.microsoft.com/office/drawing/2014/main" id="{6F88E38C-C1B9-AB3A-2056-7AAECC4F3B98}"/>
                  </a:ext>
                </a:extLst>
              </p:cNvPr>
              <p:cNvSpPr>
                <a:spLocks noChangeShapeType="1"/>
              </p:cNvSpPr>
              <p:nvPr/>
            </p:nvSpPr>
            <p:spPr bwMode="auto">
              <a:xfrm>
                <a:off x="5205935"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8" name="Line 642">
                <a:extLst>
                  <a:ext uri="{FF2B5EF4-FFF2-40B4-BE49-F238E27FC236}">
                    <a16:creationId xmlns:a16="http://schemas.microsoft.com/office/drawing/2014/main" id="{0CE7C33F-BBF9-F115-1277-580EBD4F31E2}"/>
                  </a:ext>
                </a:extLst>
              </p:cNvPr>
              <p:cNvSpPr>
                <a:spLocks noChangeShapeType="1"/>
              </p:cNvSpPr>
              <p:nvPr/>
            </p:nvSpPr>
            <p:spPr bwMode="auto">
              <a:xfrm>
                <a:off x="5194783" y="4188987"/>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29" name="Line 643">
                <a:extLst>
                  <a:ext uri="{FF2B5EF4-FFF2-40B4-BE49-F238E27FC236}">
                    <a16:creationId xmlns:a16="http://schemas.microsoft.com/office/drawing/2014/main" id="{C373C68B-4ABC-1A4C-0F8E-A6C4BFFCCF8B}"/>
                  </a:ext>
                </a:extLst>
              </p:cNvPr>
              <p:cNvSpPr>
                <a:spLocks noChangeShapeType="1"/>
              </p:cNvSpPr>
              <p:nvPr/>
            </p:nvSpPr>
            <p:spPr bwMode="auto">
              <a:xfrm>
                <a:off x="5238463"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30" name="Line 644">
                <a:extLst>
                  <a:ext uri="{FF2B5EF4-FFF2-40B4-BE49-F238E27FC236}">
                    <a16:creationId xmlns:a16="http://schemas.microsoft.com/office/drawing/2014/main" id="{11EB151C-3774-811E-084F-6FD1BF88B573}"/>
                  </a:ext>
                </a:extLst>
              </p:cNvPr>
              <p:cNvSpPr>
                <a:spLocks noChangeShapeType="1"/>
              </p:cNvSpPr>
              <p:nvPr/>
            </p:nvSpPr>
            <p:spPr bwMode="auto">
              <a:xfrm>
                <a:off x="5373221" y="4188987"/>
                <a:ext cx="8457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31" name="Line 645">
                <a:extLst>
                  <a:ext uri="{FF2B5EF4-FFF2-40B4-BE49-F238E27FC236}">
                    <a16:creationId xmlns:a16="http://schemas.microsoft.com/office/drawing/2014/main" id="{41F34666-FA32-CAAC-B51D-87638B2272AB}"/>
                  </a:ext>
                </a:extLst>
              </p:cNvPr>
              <p:cNvSpPr>
                <a:spLocks noChangeShapeType="1"/>
              </p:cNvSpPr>
              <p:nvPr/>
            </p:nvSpPr>
            <p:spPr bwMode="auto">
              <a:xfrm>
                <a:off x="5414113"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32" name="Line 646">
                <a:extLst>
                  <a:ext uri="{FF2B5EF4-FFF2-40B4-BE49-F238E27FC236}">
                    <a16:creationId xmlns:a16="http://schemas.microsoft.com/office/drawing/2014/main" id="{02AEFA23-C518-19F9-4019-8BE5C585C80D}"/>
                  </a:ext>
                </a:extLst>
              </p:cNvPr>
              <p:cNvSpPr>
                <a:spLocks noChangeShapeType="1"/>
              </p:cNvSpPr>
              <p:nvPr/>
            </p:nvSpPr>
            <p:spPr bwMode="auto">
              <a:xfrm>
                <a:off x="5392738" y="4188987"/>
                <a:ext cx="83643"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633" name="Line 647">
                <a:extLst>
                  <a:ext uri="{FF2B5EF4-FFF2-40B4-BE49-F238E27FC236}">
                    <a16:creationId xmlns:a16="http://schemas.microsoft.com/office/drawing/2014/main" id="{5ED4F4BB-B417-B09C-71E7-32C2CEAC3D19}"/>
                  </a:ext>
                </a:extLst>
              </p:cNvPr>
              <p:cNvSpPr>
                <a:spLocks noChangeShapeType="1"/>
              </p:cNvSpPr>
              <p:nvPr/>
            </p:nvSpPr>
            <p:spPr bwMode="auto">
              <a:xfrm>
                <a:off x="5433630" y="4148095"/>
                <a:ext cx="0" cy="8178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grpSp>
      </p:grpSp>
      <p:cxnSp>
        <p:nvCxnSpPr>
          <p:cNvPr id="1679" name="Straight Connector 1678">
            <a:extLst>
              <a:ext uri="{FF2B5EF4-FFF2-40B4-BE49-F238E27FC236}">
                <a16:creationId xmlns:a16="http://schemas.microsoft.com/office/drawing/2014/main" id="{87959CE4-0486-EF4E-9A1C-BAB482B35F8D}"/>
              </a:ext>
            </a:extLst>
          </p:cNvPr>
          <p:cNvCxnSpPr>
            <a:cxnSpLocks/>
          </p:cNvCxnSpPr>
          <p:nvPr/>
        </p:nvCxnSpPr>
        <p:spPr>
          <a:xfrm>
            <a:off x="1027162" y="3773065"/>
            <a:ext cx="3278389"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F05206D4-074D-7A52-AE70-80A4AFD35041}"/>
              </a:ext>
            </a:extLst>
          </p:cNvPr>
          <p:cNvGrpSpPr/>
          <p:nvPr/>
        </p:nvGrpSpPr>
        <p:grpSpPr>
          <a:xfrm>
            <a:off x="2198966" y="3762106"/>
            <a:ext cx="2109226" cy="1281729"/>
            <a:chOff x="2077046" y="3762106"/>
            <a:chExt cx="2109226" cy="1281729"/>
          </a:xfrm>
        </p:grpSpPr>
        <p:cxnSp>
          <p:nvCxnSpPr>
            <p:cNvPr id="1680" name="Straight Connector 1679">
              <a:extLst>
                <a:ext uri="{FF2B5EF4-FFF2-40B4-BE49-F238E27FC236}">
                  <a16:creationId xmlns:a16="http://schemas.microsoft.com/office/drawing/2014/main" id="{5AAA61BB-9878-9D14-CAE8-BC9EA8298368}"/>
                </a:ext>
              </a:extLst>
            </p:cNvPr>
            <p:cNvCxnSpPr/>
            <p:nvPr/>
          </p:nvCxnSpPr>
          <p:spPr>
            <a:xfrm flipV="1">
              <a:off x="2077046" y="3775765"/>
              <a:ext cx="0" cy="1256599"/>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81" name="Straight Connector 1680">
              <a:extLst>
                <a:ext uri="{FF2B5EF4-FFF2-40B4-BE49-F238E27FC236}">
                  <a16:creationId xmlns:a16="http://schemas.microsoft.com/office/drawing/2014/main" id="{448154B7-56DE-3092-62D2-945F1D30F3A0}"/>
                </a:ext>
              </a:extLst>
            </p:cNvPr>
            <p:cNvCxnSpPr>
              <a:cxnSpLocks/>
            </p:cNvCxnSpPr>
            <p:nvPr/>
          </p:nvCxnSpPr>
          <p:spPr>
            <a:xfrm flipH="1" flipV="1">
              <a:off x="4175336" y="3762106"/>
              <a:ext cx="10936" cy="1281729"/>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cxnSp>
        <p:nvCxnSpPr>
          <p:cNvPr id="2158" name="Straight Connector 2157">
            <a:extLst>
              <a:ext uri="{FF2B5EF4-FFF2-40B4-BE49-F238E27FC236}">
                <a16:creationId xmlns:a16="http://schemas.microsoft.com/office/drawing/2014/main" id="{251A0BC0-2385-95C0-3D13-15E99789D947}"/>
              </a:ext>
            </a:extLst>
          </p:cNvPr>
          <p:cNvCxnSpPr>
            <a:cxnSpLocks/>
          </p:cNvCxnSpPr>
          <p:nvPr/>
        </p:nvCxnSpPr>
        <p:spPr>
          <a:xfrm flipH="1" flipV="1">
            <a:off x="8794982" y="3959583"/>
            <a:ext cx="9342" cy="10949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75" name="TextBox 1874">
            <a:extLst>
              <a:ext uri="{FF2B5EF4-FFF2-40B4-BE49-F238E27FC236}">
                <a16:creationId xmlns:a16="http://schemas.microsoft.com/office/drawing/2014/main" id="{7D1EF998-E4BF-2943-9DD3-4535F6CF31E1}"/>
              </a:ext>
            </a:extLst>
          </p:cNvPr>
          <p:cNvSpPr txBox="1"/>
          <p:nvPr/>
        </p:nvSpPr>
        <p:spPr>
          <a:xfrm>
            <a:off x="1080650" y="1813042"/>
            <a:ext cx="4982892" cy="369332"/>
          </a:xfrm>
          <a:prstGeom prst="rect">
            <a:avLst/>
          </a:prstGeom>
          <a:noFill/>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b="1" u="none" dirty="0">
                <a:solidFill>
                  <a:schemeClr val="bg1"/>
                </a:solidFill>
                <a:latin typeface="+mj-lt"/>
                <a:cs typeface="Arial" panose="020B0604020202020204" pitchFamily="34" charset="0"/>
              </a:rPr>
              <a:t>Relapse-Free Survival in Patients With CR</a:t>
            </a:r>
          </a:p>
        </p:txBody>
      </p:sp>
      <p:cxnSp>
        <p:nvCxnSpPr>
          <p:cNvPr id="801" name="Straight Connector 800">
            <a:extLst>
              <a:ext uri="{FF2B5EF4-FFF2-40B4-BE49-F238E27FC236}">
                <a16:creationId xmlns:a16="http://schemas.microsoft.com/office/drawing/2014/main" id="{2ACA7137-82C2-9B67-9275-62656F9FF228}"/>
              </a:ext>
            </a:extLst>
          </p:cNvPr>
          <p:cNvCxnSpPr>
            <a:cxnSpLocks/>
          </p:cNvCxnSpPr>
          <p:nvPr/>
        </p:nvCxnSpPr>
        <p:spPr>
          <a:xfrm>
            <a:off x="1047482" y="2491248"/>
            <a:ext cx="0" cy="2506789"/>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802" name="TextBox 801">
            <a:extLst>
              <a:ext uri="{FF2B5EF4-FFF2-40B4-BE49-F238E27FC236}">
                <a16:creationId xmlns:a16="http://schemas.microsoft.com/office/drawing/2014/main" id="{F2AA8C09-D70F-0552-6758-39FA2FC08B9E}"/>
              </a:ext>
            </a:extLst>
          </p:cNvPr>
          <p:cNvSpPr txBox="1"/>
          <p:nvPr/>
        </p:nvSpPr>
        <p:spPr>
          <a:xfrm rot="16200000">
            <a:off x="-736701" y="3666858"/>
            <a:ext cx="2513084" cy="369332"/>
          </a:xfrm>
          <a:prstGeom prst="rect">
            <a:avLst/>
          </a:prstGeom>
          <a:noFill/>
        </p:spPr>
        <p:txBody>
          <a:bodyPr wrap="square" rtlCol="0">
            <a:spAutoFit/>
          </a:bodyPr>
          <a:lstStyle/>
          <a:p>
            <a:pPr algn="ctr"/>
            <a:r>
              <a:rPr lang="en-US" b="1" dirty="0">
                <a:solidFill>
                  <a:schemeClr val="bg1"/>
                </a:solidFill>
                <a:latin typeface="+mn-lt"/>
                <a:cs typeface="Arial" panose="020B0604020202020204" pitchFamily="34" charset="0"/>
              </a:rPr>
              <a:t>RFS (Probability)</a:t>
            </a:r>
          </a:p>
        </p:txBody>
      </p:sp>
      <p:sp>
        <p:nvSpPr>
          <p:cNvPr id="803" name="TextBox 802">
            <a:extLst>
              <a:ext uri="{FF2B5EF4-FFF2-40B4-BE49-F238E27FC236}">
                <a16:creationId xmlns:a16="http://schemas.microsoft.com/office/drawing/2014/main" id="{E6C1FC08-C661-D870-3B7E-206F1ECB8F4B}"/>
              </a:ext>
            </a:extLst>
          </p:cNvPr>
          <p:cNvSpPr txBox="1"/>
          <p:nvPr/>
        </p:nvSpPr>
        <p:spPr>
          <a:xfrm>
            <a:off x="556293" y="2400212"/>
            <a:ext cx="470737"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1.0</a:t>
            </a:r>
          </a:p>
        </p:txBody>
      </p:sp>
      <p:sp>
        <p:nvSpPr>
          <p:cNvPr id="804" name="TextBox 803">
            <a:extLst>
              <a:ext uri="{FF2B5EF4-FFF2-40B4-BE49-F238E27FC236}">
                <a16:creationId xmlns:a16="http://schemas.microsoft.com/office/drawing/2014/main" id="{4C8956D4-4ACB-C72F-DD1A-C053967AF59E}"/>
              </a:ext>
            </a:extLst>
          </p:cNvPr>
          <p:cNvSpPr txBox="1"/>
          <p:nvPr/>
        </p:nvSpPr>
        <p:spPr>
          <a:xfrm>
            <a:off x="470435" y="2906644"/>
            <a:ext cx="556595"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0.8</a:t>
            </a:r>
          </a:p>
        </p:txBody>
      </p:sp>
      <p:sp>
        <p:nvSpPr>
          <p:cNvPr id="805" name="TextBox 804">
            <a:extLst>
              <a:ext uri="{FF2B5EF4-FFF2-40B4-BE49-F238E27FC236}">
                <a16:creationId xmlns:a16="http://schemas.microsoft.com/office/drawing/2014/main" id="{10094833-3C70-1F80-A310-BDB080A1E6EA}"/>
              </a:ext>
            </a:extLst>
          </p:cNvPr>
          <p:cNvSpPr txBox="1"/>
          <p:nvPr/>
        </p:nvSpPr>
        <p:spPr>
          <a:xfrm>
            <a:off x="481348" y="3395658"/>
            <a:ext cx="545682"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0.6</a:t>
            </a:r>
          </a:p>
        </p:txBody>
      </p:sp>
      <p:sp>
        <p:nvSpPr>
          <p:cNvPr id="806" name="TextBox 805">
            <a:extLst>
              <a:ext uri="{FF2B5EF4-FFF2-40B4-BE49-F238E27FC236}">
                <a16:creationId xmlns:a16="http://schemas.microsoft.com/office/drawing/2014/main" id="{3D28CD4B-0341-B86D-E063-DD76208C7B57}"/>
              </a:ext>
            </a:extLst>
          </p:cNvPr>
          <p:cNvSpPr txBox="1"/>
          <p:nvPr/>
        </p:nvSpPr>
        <p:spPr>
          <a:xfrm>
            <a:off x="522425" y="3902089"/>
            <a:ext cx="504605"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0.4</a:t>
            </a:r>
          </a:p>
        </p:txBody>
      </p:sp>
      <p:sp>
        <p:nvSpPr>
          <p:cNvPr id="807" name="TextBox 806">
            <a:extLst>
              <a:ext uri="{FF2B5EF4-FFF2-40B4-BE49-F238E27FC236}">
                <a16:creationId xmlns:a16="http://schemas.microsoft.com/office/drawing/2014/main" id="{48162870-4AB0-08F4-4A06-35CE547C0012}"/>
              </a:ext>
            </a:extLst>
          </p:cNvPr>
          <p:cNvSpPr txBox="1"/>
          <p:nvPr/>
        </p:nvSpPr>
        <p:spPr>
          <a:xfrm>
            <a:off x="481348" y="4373684"/>
            <a:ext cx="545682"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0.2</a:t>
            </a:r>
          </a:p>
        </p:txBody>
      </p:sp>
      <p:sp>
        <p:nvSpPr>
          <p:cNvPr id="808" name="TextBox 807">
            <a:extLst>
              <a:ext uri="{FF2B5EF4-FFF2-40B4-BE49-F238E27FC236}">
                <a16:creationId xmlns:a16="http://schemas.microsoft.com/office/drawing/2014/main" id="{42FD166C-7CDD-AB8D-9B66-708B8C428B00}"/>
              </a:ext>
            </a:extLst>
          </p:cNvPr>
          <p:cNvSpPr txBox="1"/>
          <p:nvPr/>
        </p:nvSpPr>
        <p:spPr>
          <a:xfrm>
            <a:off x="487350" y="4853987"/>
            <a:ext cx="539680" cy="307777"/>
          </a:xfrm>
          <a:prstGeom prst="rect">
            <a:avLst/>
          </a:prstGeom>
          <a:noFill/>
        </p:spPr>
        <p:txBody>
          <a:bodyPr wrap="square" rtlCol="0">
            <a:spAutoFit/>
          </a:bodyPr>
          <a:lstStyle/>
          <a:p>
            <a:pPr algn="r"/>
            <a:r>
              <a:rPr lang="en-US" sz="1400" b="0" dirty="0">
                <a:solidFill>
                  <a:schemeClr val="bg1"/>
                </a:solidFill>
                <a:latin typeface="+mn-lt"/>
                <a:cs typeface="Arial" panose="020B0604020202020204" pitchFamily="34" charset="0"/>
              </a:rPr>
              <a:t>0</a:t>
            </a:r>
          </a:p>
        </p:txBody>
      </p:sp>
      <p:sp>
        <p:nvSpPr>
          <p:cNvPr id="809" name="TextBox 808">
            <a:extLst>
              <a:ext uri="{FF2B5EF4-FFF2-40B4-BE49-F238E27FC236}">
                <a16:creationId xmlns:a16="http://schemas.microsoft.com/office/drawing/2014/main" id="{689776CC-8417-C39E-0171-34D5F5198188}"/>
              </a:ext>
            </a:extLst>
          </p:cNvPr>
          <p:cNvSpPr txBox="1"/>
          <p:nvPr/>
        </p:nvSpPr>
        <p:spPr>
          <a:xfrm>
            <a:off x="1039496" y="5305719"/>
            <a:ext cx="5004135"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Mo</a:t>
            </a:r>
          </a:p>
        </p:txBody>
      </p:sp>
      <p:sp>
        <p:nvSpPr>
          <p:cNvPr id="810" name="TextBox 809">
            <a:extLst>
              <a:ext uri="{FF2B5EF4-FFF2-40B4-BE49-F238E27FC236}">
                <a16:creationId xmlns:a16="http://schemas.microsoft.com/office/drawing/2014/main" id="{8F72ADB2-7AEF-D8CB-72B5-1EC164D44E4D}"/>
              </a:ext>
            </a:extLst>
          </p:cNvPr>
          <p:cNvSpPr txBox="1"/>
          <p:nvPr/>
        </p:nvSpPr>
        <p:spPr>
          <a:xfrm>
            <a:off x="-41205" y="5293549"/>
            <a:ext cx="1045106" cy="461665"/>
          </a:xfrm>
          <a:prstGeom prst="rect">
            <a:avLst/>
          </a:prstGeom>
          <a:noFill/>
        </p:spPr>
        <p:txBody>
          <a:bodyPr wrap="square" rtlCol="0">
            <a:spAutoFit/>
          </a:bodyPr>
          <a:lstStyle/>
          <a:p>
            <a:pPr algn="r"/>
            <a:r>
              <a:rPr lang="en-US" sz="1200" b="1" dirty="0">
                <a:solidFill>
                  <a:schemeClr val="bg1"/>
                </a:solidFill>
                <a:latin typeface="+mn-lt"/>
                <a:cs typeface="Arial" panose="020B0604020202020204" pitchFamily="34" charset="0"/>
              </a:rPr>
              <a:t>Patients at Risk, n</a:t>
            </a:r>
          </a:p>
        </p:txBody>
      </p:sp>
      <p:sp>
        <p:nvSpPr>
          <p:cNvPr id="811" name="TextBox 810">
            <a:extLst>
              <a:ext uri="{FF2B5EF4-FFF2-40B4-BE49-F238E27FC236}">
                <a16:creationId xmlns:a16="http://schemas.microsoft.com/office/drawing/2014/main" id="{D9CC8E49-125E-F448-5655-F267143CE6F0}"/>
              </a:ext>
            </a:extLst>
          </p:cNvPr>
          <p:cNvSpPr txBox="1"/>
          <p:nvPr/>
        </p:nvSpPr>
        <p:spPr>
          <a:xfrm>
            <a:off x="-16" y="5662881"/>
            <a:ext cx="998074" cy="276999"/>
          </a:xfrm>
          <a:prstGeom prst="rect">
            <a:avLst/>
          </a:prstGeom>
          <a:noFill/>
        </p:spPr>
        <p:txBody>
          <a:bodyPr wrap="square" rtlCol="0">
            <a:spAutoFit/>
          </a:bodyPr>
          <a:lstStyle/>
          <a:p>
            <a:pPr algn="r"/>
            <a:r>
              <a:rPr lang="en-US" sz="1200" b="0" dirty="0">
                <a:solidFill>
                  <a:schemeClr val="accent1"/>
                </a:solidFill>
                <a:latin typeface="+mn-lt"/>
                <a:cs typeface="Arial" panose="020B0604020202020204" pitchFamily="34" charset="0"/>
              </a:rPr>
              <a:t>Quizartinib</a:t>
            </a:r>
          </a:p>
        </p:txBody>
      </p:sp>
      <p:sp>
        <p:nvSpPr>
          <p:cNvPr id="812" name="TextBox 811">
            <a:extLst>
              <a:ext uri="{FF2B5EF4-FFF2-40B4-BE49-F238E27FC236}">
                <a16:creationId xmlns:a16="http://schemas.microsoft.com/office/drawing/2014/main" id="{24E94087-8B83-C168-A07E-699C6A641FB2}"/>
              </a:ext>
            </a:extLst>
          </p:cNvPr>
          <p:cNvSpPr txBox="1"/>
          <p:nvPr/>
        </p:nvSpPr>
        <p:spPr>
          <a:xfrm>
            <a:off x="84033" y="5852734"/>
            <a:ext cx="914025" cy="276999"/>
          </a:xfrm>
          <a:prstGeom prst="rect">
            <a:avLst/>
          </a:prstGeom>
          <a:noFill/>
        </p:spPr>
        <p:txBody>
          <a:bodyPr wrap="square" rtlCol="0">
            <a:spAutoFit/>
          </a:bodyPr>
          <a:lstStyle/>
          <a:p>
            <a:pPr algn="r"/>
            <a:r>
              <a:rPr lang="en-US" sz="1200" b="0" dirty="0">
                <a:solidFill>
                  <a:schemeClr val="accent3"/>
                </a:solidFill>
                <a:latin typeface="+mn-lt"/>
                <a:cs typeface="Arial" panose="020B0604020202020204" pitchFamily="34" charset="0"/>
              </a:rPr>
              <a:t>Placebo</a:t>
            </a:r>
          </a:p>
        </p:txBody>
      </p:sp>
      <p:cxnSp>
        <p:nvCxnSpPr>
          <p:cNvPr id="853" name="Straight Connector 852">
            <a:extLst>
              <a:ext uri="{FF2B5EF4-FFF2-40B4-BE49-F238E27FC236}">
                <a16:creationId xmlns:a16="http://schemas.microsoft.com/office/drawing/2014/main" id="{AE5EC684-8439-B113-E1ED-6DCAE6D385EB}"/>
              </a:ext>
            </a:extLst>
          </p:cNvPr>
          <p:cNvCxnSpPr>
            <a:cxnSpLocks/>
          </p:cNvCxnSpPr>
          <p:nvPr/>
        </p:nvCxnSpPr>
        <p:spPr>
          <a:xfrm flipH="1">
            <a:off x="971020" y="2540917"/>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FC767210-AF3F-3553-F4D7-BD966014D6A2}"/>
              </a:ext>
            </a:extLst>
          </p:cNvPr>
          <p:cNvCxnSpPr>
            <a:cxnSpLocks/>
          </p:cNvCxnSpPr>
          <p:nvPr/>
        </p:nvCxnSpPr>
        <p:spPr>
          <a:xfrm flipH="1">
            <a:off x="971020" y="3031076"/>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61133CF7-7AAE-507A-6B3E-7018C15A9A8C}"/>
              </a:ext>
            </a:extLst>
          </p:cNvPr>
          <p:cNvCxnSpPr>
            <a:cxnSpLocks/>
          </p:cNvCxnSpPr>
          <p:nvPr/>
        </p:nvCxnSpPr>
        <p:spPr>
          <a:xfrm flipH="1">
            <a:off x="971020" y="3521235"/>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6" name="Straight Connector 855">
            <a:extLst>
              <a:ext uri="{FF2B5EF4-FFF2-40B4-BE49-F238E27FC236}">
                <a16:creationId xmlns:a16="http://schemas.microsoft.com/office/drawing/2014/main" id="{D1E6CA79-F71F-9771-6656-71D7A8F2FA79}"/>
              </a:ext>
            </a:extLst>
          </p:cNvPr>
          <p:cNvCxnSpPr>
            <a:cxnSpLocks/>
          </p:cNvCxnSpPr>
          <p:nvPr/>
        </p:nvCxnSpPr>
        <p:spPr>
          <a:xfrm flipH="1">
            <a:off x="971020" y="4011395"/>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7" name="Straight Connector 856">
            <a:extLst>
              <a:ext uri="{FF2B5EF4-FFF2-40B4-BE49-F238E27FC236}">
                <a16:creationId xmlns:a16="http://schemas.microsoft.com/office/drawing/2014/main" id="{2684E902-355F-CA94-41A2-66DDD808C549}"/>
              </a:ext>
            </a:extLst>
          </p:cNvPr>
          <p:cNvCxnSpPr>
            <a:cxnSpLocks/>
          </p:cNvCxnSpPr>
          <p:nvPr/>
        </p:nvCxnSpPr>
        <p:spPr>
          <a:xfrm flipH="1">
            <a:off x="971020" y="4501554"/>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58" name="Straight Connector 857">
            <a:extLst>
              <a:ext uri="{FF2B5EF4-FFF2-40B4-BE49-F238E27FC236}">
                <a16:creationId xmlns:a16="http://schemas.microsoft.com/office/drawing/2014/main" id="{917109F1-319C-E03B-D7A7-76CE22C37AD0}"/>
              </a:ext>
            </a:extLst>
          </p:cNvPr>
          <p:cNvCxnSpPr>
            <a:cxnSpLocks/>
          </p:cNvCxnSpPr>
          <p:nvPr/>
        </p:nvCxnSpPr>
        <p:spPr>
          <a:xfrm flipH="1">
            <a:off x="971020" y="4991712"/>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862" name="Freeform 358">
            <a:extLst>
              <a:ext uri="{FF2B5EF4-FFF2-40B4-BE49-F238E27FC236}">
                <a16:creationId xmlns:a16="http://schemas.microsoft.com/office/drawing/2014/main" id="{2C221B23-3C10-BCA2-5D45-84ED7D968D95}"/>
              </a:ext>
            </a:extLst>
          </p:cNvPr>
          <p:cNvSpPr>
            <a:spLocks/>
          </p:cNvSpPr>
          <p:nvPr/>
        </p:nvSpPr>
        <p:spPr bwMode="auto">
          <a:xfrm>
            <a:off x="1050910" y="2540290"/>
            <a:ext cx="4504651" cy="1648698"/>
          </a:xfrm>
          <a:custGeom>
            <a:avLst/>
            <a:gdLst>
              <a:gd name="T0" fmla="*/ 150 w 4847"/>
              <a:gd name="T1" fmla="*/ 19 h 1774"/>
              <a:gd name="T2" fmla="*/ 173 w 4847"/>
              <a:gd name="T3" fmla="*/ 35 h 1774"/>
              <a:gd name="T4" fmla="*/ 192 w 4847"/>
              <a:gd name="T5" fmla="*/ 72 h 1774"/>
              <a:gd name="T6" fmla="*/ 201 w 4847"/>
              <a:gd name="T7" fmla="*/ 91 h 1774"/>
              <a:gd name="T8" fmla="*/ 247 w 4847"/>
              <a:gd name="T9" fmla="*/ 107 h 1774"/>
              <a:gd name="T10" fmla="*/ 250 w 4847"/>
              <a:gd name="T11" fmla="*/ 144 h 1774"/>
              <a:gd name="T12" fmla="*/ 257 w 4847"/>
              <a:gd name="T13" fmla="*/ 179 h 1774"/>
              <a:gd name="T14" fmla="*/ 271 w 4847"/>
              <a:gd name="T15" fmla="*/ 197 h 1774"/>
              <a:gd name="T16" fmla="*/ 282 w 4847"/>
              <a:gd name="T17" fmla="*/ 251 h 1774"/>
              <a:gd name="T18" fmla="*/ 289 w 4847"/>
              <a:gd name="T19" fmla="*/ 269 h 1774"/>
              <a:gd name="T20" fmla="*/ 305 w 4847"/>
              <a:gd name="T21" fmla="*/ 288 h 1774"/>
              <a:gd name="T22" fmla="*/ 317 w 4847"/>
              <a:gd name="T23" fmla="*/ 323 h 1774"/>
              <a:gd name="T24" fmla="*/ 324 w 4847"/>
              <a:gd name="T25" fmla="*/ 341 h 1774"/>
              <a:gd name="T26" fmla="*/ 356 w 4847"/>
              <a:gd name="T27" fmla="*/ 360 h 1774"/>
              <a:gd name="T28" fmla="*/ 368 w 4847"/>
              <a:gd name="T29" fmla="*/ 395 h 1774"/>
              <a:gd name="T30" fmla="*/ 379 w 4847"/>
              <a:gd name="T31" fmla="*/ 413 h 1774"/>
              <a:gd name="T32" fmla="*/ 414 w 4847"/>
              <a:gd name="T33" fmla="*/ 432 h 1774"/>
              <a:gd name="T34" fmla="*/ 453 w 4847"/>
              <a:gd name="T35" fmla="*/ 466 h 1774"/>
              <a:gd name="T36" fmla="*/ 456 w 4847"/>
              <a:gd name="T37" fmla="*/ 485 h 1774"/>
              <a:gd name="T38" fmla="*/ 470 w 4847"/>
              <a:gd name="T39" fmla="*/ 522 h 1774"/>
              <a:gd name="T40" fmla="*/ 479 w 4847"/>
              <a:gd name="T41" fmla="*/ 559 h 1774"/>
              <a:gd name="T42" fmla="*/ 493 w 4847"/>
              <a:gd name="T43" fmla="*/ 596 h 1774"/>
              <a:gd name="T44" fmla="*/ 514 w 4847"/>
              <a:gd name="T45" fmla="*/ 633 h 1774"/>
              <a:gd name="T46" fmla="*/ 527 w 4847"/>
              <a:gd name="T47" fmla="*/ 670 h 1774"/>
              <a:gd name="T48" fmla="*/ 532 w 4847"/>
              <a:gd name="T49" fmla="*/ 708 h 1774"/>
              <a:gd name="T50" fmla="*/ 537 w 4847"/>
              <a:gd name="T51" fmla="*/ 745 h 1774"/>
              <a:gd name="T52" fmla="*/ 541 w 4847"/>
              <a:gd name="T53" fmla="*/ 779 h 1774"/>
              <a:gd name="T54" fmla="*/ 548 w 4847"/>
              <a:gd name="T55" fmla="*/ 798 h 1774"/>
              <a:gd name="T56" fmla="*/ 565 w 4847"/>
              <a:gd name="T57" fmla="*/ 816 h 1774"/>
              <a:gd name="T58" fmla="*/ 567 w 4847"/>
              <a:gd name="T59" fmla="*/ 854 h 1774"/>
              <a:gd name="T60" fmla="*/ 592 w 4847"/>
              <a:gd name="T61" fmla="*/ 872 h 1774"/>
              <a:gd name="T62" fmla="*/ 615 w 4847"/>
              <a:gd name="T63" fmla="*/ 912 h 1774"/>
              <a:gd name="T64" fmla="*/ 643 w 4847"/>
              <a:gd name="T65" fmla="*/ 949 h 1774"/>
              <a:gd name="T66" fmla="*/ 646 w 4847"/>
              <a:gd name="T67" fmla="*/ 967 h 1774"/>
              <a:gd name="T68" fmla="*/ 664 w 4847"/>
              <a:gd name="T69" fmla="*/ 986 h 1774"/>
              <a:gd name="T70" fmla="*/ 729 w 4847"/>
              <a:gd name="T71" fmla="*/ 1025 h 1774"/>
              <a:gd name="T72" fmla="*/ 752 w 4847"/>
              <a:gd name="T73" fmla="*/ 1044 h 1774"/>
              <a:gd name="T74" fmla="*/ 828 w 4847"/>
              <a:gd name="T75" fmla="*/ 1062 h 1774"/>
              <a:gd name="T76" fmla="*/ 865 w 4847"/>
              <a:gd name="T77" fmla="*/ 1102 h 1774"/>
              <a:gd name="T78" fmla="*/ 868 w 4847"/>
              <a:gd name="T79" fmla="*/ 1139 h 1774"/>
              <a:gd name="T80" fmla="*/ 942 w 4847"/>
              <a:gd name="T81" fmla="*/ 1160 h 1774"/>
              <a:gd name="T82" fmla="*/ 944 w 4847"/>
              <a:gd name="T83" fmla="*/ 1199 h 1774"/>
              <a:gd name="T84" fmla="*/ 988 w 4847"/>
              <a:gd name="T85" fmla="*/ 1218 h 1774"/>
              <a:gd name="T86" fmla="*/ 1051 w 4847"/>
              <a:gd name="T87" fmla="*/ 1238 h 1774"/>
              <a:gd name="T88" fmla="*/ 1085 w 4847"/>
              <a:gd name="T89" fmla="*/ 1278 h 1774"/>
              <a:gd name="T90" fmla="*/ 1127 w 4847"/>
              <a:gd name="T91" fmla="*/ 1296 h 1774"/>
              <a:gd name="T92" fmla="*/ 1213 w 4847"/>
              <a:gd name="T93" fmla="*/ 1317 h 1774"/>
              <a:gd name="T94" fmla="*/ 1266 w 4847"/>
              <a:gd name="T95" fmla="*/ 1357 h 1774"/>
              <a:gd name="T96" fmla="*/ 1324 w 4847"/>
              <a:gd name="T97" fmla="*/ 1375 h 1774"/>
              <a:gd name="T98" fmla="*/ 1534 w 4847"/>
              <a:gd name="T99" fmla="*/ 1396 h 1774"/>
              <a:gd name="T100" fmla="*/ 1759 w 4847"/>
              <a:gd name="T101" fmla="*/ 1438 h 1774"/>
              <a:gd name="T102" fmla="*/ 1789 w 4847"/>
              <a:gd name="T103" fmla="*/ 1459 h 1774"/>
              <a:gd name="T104" fmla="*/ 1997 w 4847"/>
              <a:gd name="T105" fmla="*/ 1477 h 1774"/>
              <a:gd name="T106" fmla="*/ 2113 w 4847"/>
              <a:gd name="T107" fmla="*/ 1519 h 1774"/>
              <a:gd name="T108" fmla="*/ 2116 w 4847"/>
              <a:gd name="T109" fmla="*/ 1540 h 1774"/>
              <a:gd name="T110" fmla="*/ 2442 w 4847"/>
              <a:gd name="T111" fmla="*/ 1561 h 1774"/>
              <a:gd name="T112" fmla="*/ 2692 w 4847"/>
              <a:gd name="T113" fmla="*/ 1607 h 1774"/>
              <a:gd name="T114" fmla="*/ 2824 w 4847"/>
              <a:gd name="T115" fmla="*/ 1633 h 1774"/>
              <a:gd name="T116" fmla="*/ 4271 w 4847"/>
              <a:gd name="T117" fmla="*/ 1688 h 1774"/>
              <a:gd name="T118" fmla="*/ 4847 w 4847"/>
              <a:gd name="T119" fmla="*/ 1774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47" h="1774">
                <a:moveTo>
                  <a:pt x="0" y="0"/>
                </a:moveTo>
                <a:lnTo>
                  <a:pt x="150" y="0"/>
                </a:lnTo>
                <a:lnTo>
                  <a:pt x="150" y="19"/>
                </a:lnTo>
                <a:lnTo>
                  <a:pt x="150" y="19"/>
                </a:lnTo>
                <a:lnTo>
                  <a:pt x="159" y="19"/>
                </a:lnTo>
                <a:lnTo>
                  <a:pt x="159" y="35"/>
                </a:lnTo>
                <a:lnTo>
                  <a:pt x="159" y="35"/>
                </a:lnTo>
                <a:lnTo>
                  <a:pt x="173" y="35"/>
                </a:lnTo>
                <a:lnTo>
                  <a:pt x="173" y="54"/>
                </a:lnTo>
                <a:lnTo>
                  <a:pt x="173" y="54"/>
                </a:lnTo>
                <a:lnTo>
                  <a:pt x="192" y="54"/>
                </a:lnTo>
                <a:lnTo>
                  <a:pt x="192" y="72"/>
                </a:lnTo>
                <a:lnTo>
                  <a:pt x="192" y="72"/>
                </a:lnTo>
                <a:lnTo>
                  <a:pt x="201" y="72"/>
                </a:lnTo>
                <a:lnTo>
                  <a:pt x="201" y="91"/>
                </a:lnTo>
                <a:lnTo>
                  <a:pt x="201" y="91"/>
                </a:lnTo>
                <a:lnTo>
                  <a:pt x="229" y="91"/>
                </a:lnTo>
                <a:lnTo>
                  <a:pt x="229" y="107"/>
                </a:lnTo>
                <a:lnTo>
                  <a:pt x="229" y="107"/>
                </a:lnTo>
                <a:lnTo>
                  <a:pt x="247" y="107"/>
                </a:lnTo>
                <a:lnTo>
                  <a:pt x="247" y="126"/>
                </a:lnTo>
                <a:lnTo>
                  <a:pt x="247" y="126"/>
                </a:lnTo>
                <a:lnTo>
                  <a:pt x="250" y="126"/>
                </a:lnTo>
                <a:lnTo>
                  <a:pt x="250" y="144"/>
                </a:lnTo>
                <a:lnTo>
                  <a:pt x="250" y="144"/>
                </a:lnTo>
                <a:lnTo>
                  <a:pt x="257" y="144"/>
                </a:lnTo>
                <a:lnTo>
                  <a:pt x="257" y="179"/>
                </a:lnTo>
                <a:lnTo>
                  <a:pt x="257" y="179"/>
                </a:lnTo>
                <a:lnTo>
                  <a:pt x="259" y="179"/>
                </a:lnTo>
                <a:lnTo>
                  <a:pt x="259" y="197"/>
                </a:lnTo>
                <a:lnTo>
                  <a:pt x="259" y="197"/>
                </a:lnTo>
                <a:lnTo>
                  <a:pt x="271" y="197"/>
                </a:lnTo>
                <a:lnTo>
                  <a:pt x="271" y="235"/>
                </a:lnTo>
                <a:lnTo>
                  <a:pt x="271" y="235"/>
                </a:lnTo>
                <a:lnTo>
                  <a:pt x="282" y="235"/>
                </a:lnTo>
                <a:lnTo>
                  <a:pt x="282" y="251"/>
                </a:lnTo>
                <a:lnTo>
                  <a:pt x="282" y="251"/>
                </a:lnTo>
                <a:lnTo>
                  <a:pt x="289" y="251"/>
                </a:lnTo>
                <a:lnTo>
                  <a:pt x="289" y="269"/>
                </a:lnTo>
                <a:lnTo>
                  <a:pt x="289" y="269"/>
                </a:lnTo>
                <a:lnTo>
                  <a:pt x="303" y="269"/>
                </a:lnTo>
                <a:lnTo>
                  <a:pt x="303" y="288"/>
                </a:lnTo>
                <a:lnTo>
                  <a:pt x="303" y="288"/>
                </a:lnTo>
                <a:lnTo>
                  <a:pt x="305" y="288"/>
                </a:lnTo>
                <a:lnTo>
                  <a:pt x="305" y="306"/>
                </a:lnTo>
                <a:lnTo>
                  <a:pt x="305" y="306"/>
                </a:lnTo>
                <a:lnTo>
                  <a:pt x="317" y="306"/>
                </a:lnTo>
                <a:lnTo>
                  <a:pt x="317" y="323"/>
                </a:lnTo>
                <a:lnTo>
                  <a:pt x="317" y="323"/>
                </a:lnTo>
                <a:lnTo>
                  <a:pt x="324" y="323"/>
                </a:lnTo>
                <a:lnTo>
                  <a:pt x="324" y="341"/>
                </a:lnTo>
                <a:lnTo>
                  <a:pt x="324" y="341"/>
                </a:lnTo>
                <a:lnTo>
                  <a:pt x="345" y="341"/>
                </a:lnTo>
                <a:lnTo>
                  <a:pt x="345" y="360"/>
                </a:lnTo>
                <a:lnTo>
                  <a:pt x="345" y="360"/>
                </a:lnTo>
                <a:lnTo>
                  <a:pt x="356" y="360"/>
                </a:lnTo>
                <a:lnTo>
                  <a:pt x="356" y="378"/>
                </a:lnTo>
                <a:lnTo>
                  <a:pt x="356" y="378"/>
                </a:lnTo>
                <a:lnTo>
                  <a:pt x="368" y="378"/>
                </a:lnTo>
                <a:lnTo>
                  <a:pt x="368" y="395"/>
                </a:lnTo>
                <a:lnTo>
                  <a:pt x="368" y="395"/>
                </a:lnTo>
                <a:lnTo>
                  <a:pt x="379" y="395"/>
                </a:lnTo>
                <a:lnTo>
                  <a:pt x="379" y="413"/>
                </a:lnTo>
                <a:lnTo>
                  <a:pt x="379" y="413"/>
                </a:lnTo>
                <a:lnTo>
                  <a:pt x="412" y="413"/>
                </a:lnTo>
                <a:lnTo>
                  <a:pt x="412" y="432"/>
                </a:lnTo>
                <a:lnTo>
                  <a:pt x="412" y="432"/>
                </a:lnTo>
                <a:lnTo>
                  <a:pt x="414" y="432"/>
                </a:lnTo>
                <a:lnTo>
                  <a:pt x="414" y="450"/>
                </a:lnTo>
                <a:lnTo>
                  <a:pt x="414" y="450"/>
                </a:lnTo>
                <a:lnTo>
                  <a:pt x="453" y="450"/>
                </a:lnTo>
                <a:lnTo>
                  <a:pt x="453" y="466"/>
                </a:lnTo>
                <a:lnTo>
                  <a:pt x="453" y="466"/>
                </a:lnTo>
                <a:lnTo>
                  <a:pt x="456" y="466"/>
                </a:lnTo>
                <a:lnTo>
                  <a:pt x="456" y="485"/>
                </a:lnTo>
                <a:lnTo>
                  <a:pt x="456" y="485"/>
                </a:lnTo>
                <a:lnTo>
                  <a:pt x="458" y="485"/>
                </a:lnTo>
                <a:lnTo>
                  <a:pt x="458" y="522"/>
                </a:lnTo>
                <a:lnTo>
                  <a:pt x="458" y="522"/>
                </a:lnTo>
                <a:lnTo>
                  <a:pt x="470" y="522"/>
                </a:lnTo>
                <a:lnTo>
                  <a:pt x="470" y="541"/>
                </a:lnTo>
                <a:lnTo>
                  <a:pt x="470" y="541"/>
                </a:lnTo>
                <a:lnTo>
                  <a:pt x="479" y="541"/>
                </a:lnTo>
                <a:lnTo>
                  <a:pt x="479" y="559"/>
                </a:lnTo>
                <a:lnTo>
                  <a:pt x="479" y="559"/>
                </a:lnTo>
                <a:lnTo>
                  <a:pt x="493" y="559"/>
                </a:lnTo>
                <a:lnTo>
                  <a:pt x="493" y="596"/>
                </a:lnTo>
                <a:lnTo>
                  <a:pt x="493" y="596"/>
                </a:lnTo>
                <a:lnTo>
                  <a:pt x="500" y="596"/>
                </a:lnTo>
                <a:lnTo>
                  <a:pt x="500" y="633"/>
                </a:lnTo>
                <a:lnTo>
                  <a:pt x="500" y="633"/>
                </a:lnTo>
                <a:lnTo>
                  <a:pt x="514" y="633"/>
                </a:lnTo>
                <a:lnTo>
                  <a:pt x="514" y="652"/>
                </a:lnTo>
                <a:lnTo>
                  <a:pt x="514" y="652"/>
                </a:lnTo>
                <a:lnTo>
                  <a:pt x="527" y="652"/>
                </a:lnTo>
                <a:lnTo>
                  <a:pt x="527" y="670"/>
                </a:lnTo>
                <a:lnTo>
                  <a:pt x="527" y="670"/>
                </a:lnTo>
                <a:lnTo>
                  <a:pt x="532" y="670"/>
                </a:lnTo>
                <a:lnTo>
                  <a:pt x="532" y="708"/>
                </a:lnTo>
                <a:lnTo>
                  <a:pt x="532" y="708"/>
                </a:lnTo>
                <a:lnTo>
                  <a:pt x="534" y="708"/>
                </a:lnTo>
                <a:lnTo>
                  <a:pt x="534" y="745"/>
                </a:lnTo>
                <a:lnTo>
                  <a:pt x="534" y="745"/>
                </a:lnTo>
                <a:lnTo>
                  <a:pt x="537" y="745"/>
                </a:lnTo>
                <a:lnTo>
                  <a:pt x="537" y="763"/>
                </a:lnTo>
                <a:lnTo>
                  <a:pt x="537" y="763"/>
                </a:lnTo>
                <a:lnTo>
                  <a:pt x="541" y="763"/>
                </a:lnTo>
                <a:lnTo>
                  <a:pt x="541" y="779"/>
                </a:lnTo>
                <a:lnTo>
                  <a:pt x="541" y="779"/>
                </a:lnTo>
                <a:lnTo>
                  <a:pt x="548" y="779"/>
                </a:lnTo>
                <a:lnTo>
                  <a:pt x="548" y="798"/>
                </a:lnTo>
                <a:lnTo>
                  <a:pt x="548" y="798"/>
                </a:lnTo>
                <a:lnTo>
                  <a:pt x="560" y="798"/>
                </a:lnTo>
                <a:lnTo>
                  <a:pt x="560" y="816"/>
                </a:lnTo>
                <a:lnTo>
                  <a:pt x="560" y="816"/>
                </a:lnTo>
                <a:lnTo>
                  <a:pt x="565" y="816"/>
                </a:lnTo>
                <a:lnTo>
                  <a:pt x="565" y="835"/>
                </a:lnTo>
                <a:lnTo>
                  <a:pt x="565" y="835"/>
                </a:lnTo>
                <a:lnTo>
                  <a:pt x="567" y="835"/>
                </a:lnTo>
                <a:lnTo>
                  <a:pt x="567" y="854"/>
                </a:lnTo>
                <a:lnTo>
                  <a:pt x="567" y="854"/>
                </a:lnTo>
                <a:lnTo>
                  <a:pt x="592" y="854"/>
                </a:lnTo>
                <a:lnTo>
                  <a:pt x="592" y="872"/>
                </a:lnTo>
                <a:lnTo>
                  <a:pt x="592" y="872"/>
                </a:lnTo>
                <a:lnTo>
                  <a:pt x="613" y="872"/>
                </a:lnTo>
                <a:lnTo>
                  <a:pt x="613" y="912"/>
                </a:lnTo>
                <a:lnTo>
                  <a:pt x="613" y="912"/>
                </a:lnTo>
                <a:lnTo>
                  <a:pt x="615" y="912"/>
                </a:lnTo>
                <a:lnTo>
                  <a:pt x="615" y="930"/>
                </a:lnTo>
                <a:lnTo>
                  <a:pt x="615" y="930"/>
                </a:lnTo>
                <a:lnTo>
                  <a:pt x="643" y="930"/>
                </a:lnTo>
                <a:lnTo>
                  <a:pt x="643" y="949"/>
                </a:lnTo>
                <a:lnTo>
                  <a:pt x="643" y="949"/>
                </a:lnTo>
                <a:lnTo>
                  <a:pt x="646" y="949"/>
                </a:lnTo>
                <a:lnTo>
                  <a:pt x="646" y="967"/>
                </a:lnTo>
                <a:lnTo>
                  <a:pt x="646" y="967"/>
                </a:lnTo>
                <a:lnTo>
                  <a:pt x="655" y="967"/>
                </a:lnTo>
                <a:lnTo>
                  <a:pt x="655" y="986"/>
                </a:lnTo>
                <a:lnTo>
                  <a:pt x="655" y="986"/>
                </a:lnTo>
                <a:lnTo>
                  <a:pt x="664" y="986"/>
                </a:lnTo>
                <a:lnTo>
                  <a:pt x="664" y="1004"/>
                </a:lnTo>
                <a:lnTo>
                  <a:pt x="664" y="1004"/>
                </a:lnTo>
                <a:lnTo>
                  <a:pt x="729" y="1004"/>
                </a:lnTo>
                <a:lnTo>
                  <a:pt x="729" y="1025"/>
                </a:lnTo>
                <a:lnTo>
                  <a:pt x="729" y="1025"/>
                </a:lnTo>
                <a:lnTo>
                  <a:pt x="752" y="1025"/>
                </a:lnTo>
                <a:lnTo>
                  <a:pt x="752" y="1044"/>
                </a:lnTo>
                <a:lnTo>
                  <a:pt x="752" y="1044"/>
                </a:lnTo>
                <a:lnTo>
                  <a:pt x="798" y="1044"/>
                </a:lnTo>
                <a:lnTo>
                  <a:pt x="798" y="1062"/>
                </a:lnTo>
                <a:lnTo>
                  <a:pt x="798" y="1062"/>
                </a:lnTo>
                <a:lnTo>
                  <a:pt x="828" y="1062"/>
                </a:lnTo>
                <a:lnTo>
                  <a:pt x="828" y="1083"/>
                </a:lnTo>
                <a:lnTo>
                  <a:pt x="828" y="1083"/>
                </a:lnTo>
                <a:lnTo>
                  <a:pt x="865" y="1083"/>
                </a:lnTo>
                <a:lnTo>
                  <a:pt x="865" y="1102"/>
                </a:lnTo>
                <a:lnTo>
                  <a:pt x="865" y="1102"/>
                </a:lnTo>
                <a:lnTo>
                  <a:pt x="868" y="1102"/>
                </a:lnTo>
                <a:lnTo>
                  <a:pt x="868" y="1139"/>
                </a:lnTo>
                <a:lnTo>
                  <a:pt x="868" y="1139"/>
                </a:lnTo>
                <a:lnTo>
                  <a:pt x="919" y="1139"/>
                </a:lnTo>
                <a:lnTo>
                  <a:pt x="919" y="1160"/>
                </a:lnTo>
                <a:lnTo>
                  <a:pt x="919" y="1160"/>
                </a:lnTo>
                <a:lnTo>
                  <a:pt x="942" y="1160"/>
                </a:lnTo>
                <a:lnTo>
                  <a:pt x="942" y="1178"/>
                </a:lnTo>
                <a:lnTo>
                  <a:pt x="942" y="1178"/>
                </a:lnTo>
                <a:lnTo>
                  <a:pt x="944" y="1178"/>
                </a:lnTo>
                <a:lnTo>
                  <a:pt x="944" y="1199"/>
                </a:lnTo>
                <a:lnTo>
                  <a:pt x="944" y="1199"/>
                </a:lnTo>
                <a:lnTo>
                  <a:pt x="988" y="1199"/>
                </a:lnTo>
                <a:lnTo>
                  <a:pt x="988" y="1218"/>
                </a:lnTo>
                <a:lnTo>
                  <a:pt x="988" y="1218"/>
                </a:lnTo>
                <a:lnTo>
                  <a:pt x="1007" y="1218"/>
                </a:lnTo>
                <a:lnTo>
                  <a:pt x="1007" y="1238"/>
                </a:lnTo>
                <a:lnTo>
                  <a:pt x="1007" y="1238"/>
                </a:lnTo>
                <a:lnTo>
                  <a:pt x="1051" y="1238"/>
                </a:lnTo>
                <a:lnTo>
                  <a:pt x="1051" y="1257"/>
                </a:lnTo>
                <a:lnTo>
                  <a:pt x="1051" y="1257"/>
                </a:lnTo>
                <a:lnTo>
                  <a:pt x="1085" y="1257"/>
                </a:lnTo>
                <a:lnTo>
                  <a:pt x="1085" y="1278"/>
                </a:lnTo>
                <a:lnTo>
                  <a:pt x="1085" y="1278"/>
                </a:lnTo>
                <a:lnTo>
                  <a:pt x="1127" y="1278"/>
                </a:lnTo>
                <a:lnTo>
                  <a:pt x="1127" y="1296"/>
                </a:lnTo>
                <a:lnTo>
                  <a:pt x="1127" y="1296"/>
                </a:lnTo>
                <a:lnTo>
                  <a:pt x="1185" y="1296"/>
                </a:lnTo>
                <a:lnTo>
                  <a:pt x="1185" y="1317"/>
                </a:lnTo>
                <a:lnTo>
                  <a:pt x="1185" y="1317"/>
                </a:lnTo>
                <a:lnTo>
                  <a:pt x="1213" y="1317"/>
                </a:lnTo>
                <a:lnTo>
                  <a:pt x="1213" y="1336"/>
                </a:lnTo>
                <a:lnTo>
                  <a:pt x="1213" y="1336"/>
                </a:lnTo>
                <a:lnTo>
                  <a:pt x="1266" y="1336"/>
                </a:lnTo>
                <a:lnTo>
                  <a:pt x="1266" y="1357"/>
                </a:lnTo>
                <a:lnTo>
                  <a:pt x="1266" y="1357"/>
                </a:lnTo>
                <a:lnTo>
                  <a:pt x="1324" y="1357"/>
                </a:lnTo>
                <a:lnTo>
                  <a:pt x="1324" y="1375"/>
                </a:lnTo>
                <a:lnTo>
                  <a:pt x="1324" y="1375"/>
                </a:lnTo>
                <a:lnTo>
                  <a:pt x="1359" y="1375"/>
                </a:lnTo>
                <a:lnTo>
                  <a:pt x="1359" y="1396"/>
                </a:lnTo>
                <a:lnTo>
                  <a:pt x="1359" y="1396"/>
                </a:lnTo>
                <a:lnTo>
                  <a:pt x="1534" y="1396"/>
                </a:lnTo>
                <a:lnTo>
                  <a:pt x="1534" y="1417"/>
                </a:lnTo>
                <a:lnTo>
                  <a:pt x="1534" y="1417"/>
                </a:lnTo>
                <a:lnTo>
                  <a:pt x="1759" y="1417"/>
                </a:lnTo>
                <a:lnTo>
                  <a:pt x="1759" y="1438"/>
                </a:lnTo>
                <a:lnTo>
                  <a:pt x="1759" y="1438"/>
                </a:lnTo>
                <a:lnTo>
                  <a:pt x="1789" y="1438"/>
                </a:lnTo>
                <a:lnTo>
                  <a:pt x="1789" y="1459"/>
                </a:lnTo>
                <a:lnTo>
                  <a:pt x="1789" y="1459"/>
                </a:lnTo>
                <a:lnTo>
                  <a:pt x="1930" y="1459"/>
                </a:lnTo>
                <a:lnTo>
                  <a:pt x="1930" y="1477"/>
                </a:lnTo>
                <a:lnTo>
                  <a:pt x="1930" y="1477"/>
                </a:lnTo>
                <a:lnTo>
                  <a:pt x="1997" y="1477"/>
                </a:lnTo>
                <a:lnTo>
                  <a:pt x="1997" y="1498"/>
                </a:lnTo>
                <a:lnTo>
                  <a:pt x="1997" y="1498"/>
                </a:lnTo>
                <a:lnTo>
                  <a:pt x="2113" y="1498"/>
                </a:lnTo>
                <a:lnTo>
                  <a:pt x="2113" y="1519"/>
                </a:lnTo>
                <a:lnTo>
                  <a:pt x="2113" y="1519"/>
                </a:lnTo>
                <a:lnTo>
                  <a:pt x="2116" y="1519"/>
                </a:lnTo>
                <a:lnTo>
                  <a:pt x="2116" y="1540"/>
                </a:lnTo>
                <a:lnTo>
                  <a:pt x="2116" y="1540"/>
                </a:lnTo>
                <a:lnTo>
                  <a:pt x="2132" y="1540"/>
                </a:lnTo>
                <a:lnTo>
                  <a:pt x="2132" y="1561"/>
                </a:lnTo>
                <a:lnTo>
                  <a:pt x="2132" y="1561"/>
                </a:lnTo>
                <a:lnTo>
                  <a:pt x="2442" y="1561"/>
                </a:lnTo>
                <a:lnTo>
                  <a:pt x="2442" y="1582"/>
                </a:lnTo>
                <a:lnTo>
                  <a:pt x="2442" y="1582"/>
                </a:lnTo>
                <a:lnTo>
                  <a:pt x="2692" y="1582"/>
                </a:lnTo>
                <a:lnTo>
                  <a:pt x="2692" y="1607"/>
                </a:lnTo>
                <a:lnTo>
                  <a:pt x="2692" y="1607"/>
                </a:lnTo>
                <a:lnTo>
                  <a:pt x="2824" y="1607"/>
                </a:lnTo>
                <a:lnTo>
                  <a:pt x="2824" y="1633"/>
                </a:lnTo>
                <a:lnTo>
                  <a:pt x="2824" y="1633"/>
                </a:lnTo>
                <a:lnTo>
                  <a:pt x="3794" y="1633"/>
                </a:lnTo>
                <a:lnTo>
                  <a:pt x="3794" y="1688"/>
                </a:lnTo>
                <a:lnTo>
                  <a:pt x="3794" y="1688"/>
                </a:lnTo>
                <a:lnTo>
                  <a:pt x="4271" y="1688"/>
                </a:lnTo>
                <a:lnTo>
                  <a:pt x="4271" y="1774"/>
                </a:lnTo>
                <a:lnTo>
                  <a:pt x="4271" y="1774"/>
                </a:lnTo>
                <a:lnTo>
                  <a:pt x="4847" y="1774"/>
                </a:lnTo>
                <a:lnTo>
                  <a:pt x="4847" y="1774"/>
                </a:lnTo>
              </a:path>
            </a:pathLst>
          </a:custGeom>
          <a:noFill/>
          <a:ln w="28575" cap="rnd">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grpSp>
        <p:nvGrpSpPr>
          <p:cNvPr id="7" name="Group 6">
            <a:extLst>
              <a:ext uri="{FF2B5EF4-FFF2-40B4-BE49-F238E27FC236}">
                <a16:creationId xmlns:a16="http://schemas.microsoft.com/office/drawing/2014/main" id="{D6D21BD9-CF95-5169-4CEA-C7175888195D}"/>
              </a:ext>
            </a:extLst>
          </p:cNvPr>
          <p:cNvGrpSpPr/>
          <p:nvPr/>
        </p:nvGrpSpPr>
        <p:grpSpPr>
          <a:xfrm>
            <a:off x="1050910" y="2499398"/>
            <a:ext cx="4268592" cy="1616170"/>
            <a:chOff x="928990" y="2499398"/>
            <a:chExt cx="4268592" cy="1616170"/>
          </a:xfrm>
        </p:grpSpPr>
        <p:sp>
          <p:nvSpPr>
            <p:cNvPr id="860" name="Freeform 356">
              <a:extLst>
                <a:ext uri="{FF2B5EF4-FFF2-40B4-BE49-F238E27FC236}">
                  <a16:creationId xmlns:a16="http://schemas.microsoft.com/office/drawing/2014/main" id="{7A48017F-7874-6180-E957-071B48EC2D79}"/>
                </a:ext>
              </a:extLst>
            </p:cNvPr>
            <p:cNvSpPr>
              <a:spLocks/>
            </p:cNvSpPr>
            <p:nvPr/>
          </p:nvSpPr>
          <p:spPr bwMode="auto">
            <a:xfrm>
              <a:off x="928990" y="2540290"/>
              <a:ext cx="4227699" cy="1534386"/>
            </a:xfrm>
            <a:custGeom>
              <a:avLst/>
              <a:gdLst>
                <a:gd name="T0" fmla="*/ 162 w 4549"/>
                <a:gd name="T1" fmla="*/ 19 h 1651"/>
                <a:gd name="T2" fmla="*/ 169 w 4549"/>
                <a:gd name="T3" fmla="*/ 37 h 1651"/>
                <a:gd name="T4" fmla="*/ 213 w 4549"/>
                <a:gd name="T5" fmla="*/ 54 h 1651"/>
                <a:gd name="T6" fmla="*/ 245 w 4549"/>
                <a:gd name="T7" fmla="*/ 72 h 1651"/>
                <a:gd name="T8" fmla="*/ 252 w 4549"/>
                <a:gd name="T9" fmla="*/ 91 h 1651"/>
                <a:gd name="T10" fmla="*/ 284 w 4549"/>
                <a:gd name="T11" fmla="*/ 128 h 1651"/>
                <a:gd name="T12" fmla="*/ 305 w 4549"/>
                <a:gd name="T13" fmla="*/ 165 h 1651"/>
                <a:gd name="T14" fmla="*/ 324 w 4549"/>
                <a:gd name="T15" fmla="*/ 184 h 1651"/>
                <a:gd name="T16" fmla="*/ 333 w 4549"/>
                <a:gd name="T17" fmla="*/ 221 h 1651"/>
                <a:gd name="T18" fmla="*/ 370 w 4549"/>
                <a:gd name="T19" fmla="*/ 239 h 1651"/>
                <a:gd name="T20" fmla="*/ 389 w 4549"/>
                <a:gd name="T21" fmla="*/ 258 h 1651"/>
                <a:gd name="T22" fmla="*/ 402 w 4549"/>
                <a:gd name="T23" fmla="*/ 276 h 1651"/>
                <a:gd name="T24" fmla="*/ 414 w 4549"/>
                <a:gd name="T25" fmla="*/ 295 h 1651"/>
                <a:gd name="T26" fmla="*/ 449 w 4549"/>
                <a:gd name="T27" fmla="*/ 313 h 1651"/>
                <a:gd name="T28" fmla="*/ 548 w 4549"/>
                <a:gd name="T29" fmla="*/ 332 h 1651"/>
                <a:gd name="T30" fmla="*/ 592 w 4549"/>
                <a:gd name="T31" fmla="*/ 350 h 1651"/>
                <a:gd name="T32" fmla="*/ 608 w 4549"/>
                <a:gd name="T33" fmla="*/ 371 h 1651"/>
                <a:gd name="T34" fmla="*/ 659 w 4549"/>
                <a:gd name="T35" fmla="*/ 390 h 1651"/>
                <a:gd name="T36" fmla="*/ 680 w 4549"/>
                <a:gd name="T37" fmla="*/ 408 h 1651"/>
                <a:gd name="T38" fmla="*/ 701 w 4549"/>
                <a:gd name="T39" fmla="*/ 429 h 1651"/>
                <a:gd name="T40" fmla="*/ 720 w 4549"/>
                <a:gd name="T41" fmla="*/ 448 h 1651"/>
                <a:gd name="T42" fmla="*/ 729 w 4549"/>
                <a:gd name="T43" fmla="*/ 466 h 1651"/>
                <a:gd name="T44" fmla="*/ 764 w 4549"/>
                <a:gd name="T45" fmla="*/ 487 h 1651"/>
                <a:gd name="T46" fmla="*/ 789 w 4549"/>
                <a:gd name="T47" fmla="*/ 506 h 1651"/>
                <a:gd name="T48" fmla="*/ 805 w 4549"/>
                <a:gd name="T49" fmla="*/ 524 h 1651"/>
                <a:gd name="T50" fmla="*/ 808 w 4549"/>
                <a:gd name="T51" fmla="*/ 545 h 1651"/>
                <a:gd name="T52" fmla="*/ 810 w 4549"/>
                <a:gd name="T53" fmla="*/ 564 h 1651"/>
                <a:gd name="T54" fmla="*/ 831 w 4549"/>
                <a:gd name="T55" fmla="*/ 582 h 1651"/>
                <a:gd name="T56" fmla="*/ 845 w 4549"/>
                <a:gd name="T57" fmla="*/ 603 h 1651"/>
                <a:gd name="T58" fmla="*/ 854 w 4549"/>
                <a:gd name="T59" fmla="*/ 622 h 1651"/>
                <a:gd name="T60" fmla="*/ 942 w 4549"/>
                <a:gd name="T61" fmla="*/ 643 h 1651"/>
                <a:gd name="T62" fmla="*/ 1048 w 4549"/>
                <a:gd name="T63" fmla="*/ 663 h 1651"/>
                <a:gd name="T64" fmla="*/ 1053 w 4549"/>
                <a:gd name="T65" fmla="*/ 682 h 1651"/>
                <a:gd name="T66" fmla="*/ 1062 w 4549"/>
                <a:gd name="T67" fmla="*/ 703 h 1651"/>
                <a:gd name="T68" fmla="*/ 1095 w 4549"/>
                <a:gd name="T69" fmla="*/ 721 h 1651"/>
                <a:gd name="T70" fmla="*/ 1134 w 4549"/>
                <a:gd name="T71" fmla="*/ 742 h 1651"/>
                <a:gd name="T72" fmla="*/ 1238 w 4549"/>
                <a:gd name="T73" fmla="*/ 763 h 1651"/>
                <a:gd name="T74" fmla="*/ 1282 w 4549"/>
                <a:gd name="T75" fmla="*/ 782 h 1651"/>
                <a:gd name="T76" fmla="*/ 1301 w 4549"/>
                <a:gd name="T77" fmla="*/ 803 h 1651"/>
                <a:gd name="T78" fmla="*/ 1317 w 4549"/>
                <a:gd name="T79" fmla="*/ 823 h 1651"/>
                <a:gd name="T80" fmla="*/ 1375 w 4549"/>
                <a:gd name="T81" fmla="*/ 842 h 1651"/>
                <a:gd name="T82" fmla="*/ 1470 w 4549"/>
                <a:gd name="T83" fmla="*/ 863 h 1651"/>
                <a:gd name="T84" fmla="*/ 1486 w 4549"/>
                <a:gd name="T85" fmla="*/ 884 h 1651"/>
                <a:gd name="T86" fmla="*/ 1530 w 4549"/>
                <a:gd name="T87" fmla="*/ 905 h 1651"/>
                <a:gd name="T88" fmla="*/ 1567 w 4549"/>
                <a:gd name="T89" fmla="*/ 923 h 1651"/>
                <a:gd name="T90" fmla="*/ 1620 w 4549"/>
                <a:gd name="T91" fmla="*/ 944 h 1651"/>
                <a:gd name="T92" fmla="*/ 1653 w 4549"/>
                <a:gd name="T93" fmla="*/ 965 h 1651"/>
                <a:gd name="T94" fmla="*/ 1766 w 4549"/>
                <a:gd name="T95" fmla="*/ 986 h 1651"/>
                <a:gd name="T96" fmla="*/ 1840 w 4549"/>
                <a:gd name="T97" fmla="*/ 1007 h 1651"/>
                <a:gd name="T98" fmla="*/ 1919 w 4549"/>
                <a:gd name="T99" fmla="*/ 1030 h 1651"/>
                <a:gd name="T100" fmla="*/ 1997 w 4549"/>
                <a:gd name="T101" fmla="*/ 1051 h 1651"/>
                <a:gd name="T102" fmla="*/ 2016 w 4549"/>
                <a:gd name="T103" fmla="*/ 1072 h 1651"/>
                <a:gd name="T104" fmla="*/ 2023 w 4549"/>
                <a:gd name="T105" fmla="*/ 1092 h 1651"/>
                <a:gd name="T106" fmla="*/ 2083 w 4549"/>
                <a:gd name="T107" fmla="*/ 1116 h 1651"/>
                <a:gd name="T108" fmla="*/ 2308 w 4549"/>
                <a:gd name="T109" fmla="*/ 1136 h 1651"/>
                <a:gd name="T110" fmla="*/ 2375 w 4549"/>
                <a:gd name="T111" fmla="*/ 1160 h 1651"/>
                <a:gd name="T112" fmla="*/ 2546 w 4549"/>
                <a:gd name="T113" fmla="*/ 1185 h 1651"/>
                <a:gd name="T114" fmla="*/ 2579 w 4549"/>
                <a:gd name="T115" fmla="*/ 1208 h 1651"/>
                <a:gd name="T116" fmla="*/ 3123 w 4549"/>
                <a:gd name="T117" fmla="*/ 1241 h 1651"/>
                <a:gd name="T118" fmla="*/ 3148 w 4549"/>
                <a:gd name="T119" fmla="*/ 1276 h 1651"/>
                <a:gd name="T120" fmla="*/ 3514 w 4549"/>
                <a:gd name="T121" fmla="*/ 1322 h 1651"/>
                <a:gd name="T122" fmla="*/ 4338 w 4549"/>
                <a:gd name="T123" fmla="*/ 1651 h 1651"/>
                <a:gd name="T124" fmla="*/ 4549 w 4549"/>
                <a:gd name="T125" fmla="*/ 1651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49" h="1651">
                  <a:moveTo>
                    <a:pt x="0" y="0"/>
                  </a:moveTo>
                  <a:lnTo>
                    <a:pt x="162" y="0"/>
                  </a:lnTo>
                  <a:lnTo>
                    <a:pt x="162" y="19"/>
                  </a:lnTo>
                  <a:lnTo>
                    <a:pt x="162" y="19"/>
                  </a:lnTo>
                  <a:lnTo>
                    <a:pt x="169" y="19"/>
                  </a:lnTo>
                  <a:lnTo>
                    <a:pt x="169" y="37"/>
                  </a:lnTo>
                  <a:lnTo>
                    <a:pt x="169" y="37"/>
                  </a:lnTo>
                  <a:lnTo>
                    <a:pt x="213" y="37"/>
                  </a:lnTo>
                  <a:lnTo>
                    <a:pt x="213" y="54"/>
                  </a:lnTo>
                  <a:lnTo>
                    <a:pt x="213" y="54"/>
                  </a:lnTo>
                  <a:lnTo>
                    <a:pt x="245" y="54"/>
                  </a:lnTo>
                  <a:lnTo>
                    <a:pt x="245" y="72"/>
                  </a:lnTo>
                  <a:lnTo>
                    <a:pt x="245" y="72"/>
                  </a:lnTo>
                  <a:lnTo>
                    <a:pt x="252" y="72"/>
                  </a:lnTo>
                  <a:lnTo>
                    <a:pt x="252" y="91"/>
                  </a:lnTo>
                  <a:lnTo>
                    <a:pt x="252" y="91"/>
                  </a:lnTo>
                  <a:lnTo>
                    <a:pt x="284" y="91"/>
                  </a:lnTo>
                  <a:lnTo>
                    <a:pt x="284" y="128"/>
                  </a:lnTo>
                  <a:lnTo>
                    <a:pt x="284" y="128"/>
                  </a:lnTo>
                  <a:lnTo>
                    <a:pt x="305" y="128"/>
                  </a:lnTo>
                  <a:lnTo>
                    <a:pt x="305" y="165"/>
                  </a:lnTo>
                  <a:lnTo>
                    <a:pt x="305" y="165"/>
                  </a:lnTo>
                  <a:lnTo>
                    <a:pt x="324" y="165"/>
                  </a:lnTo>
                  <a:lnTo>
                    <a:pt x="324" y="184"/>
                  </a:lnTo>
                  <a:lnTo>
                    <a:pt x="324" y="184"/>
                  </a:lnTo>
                  <a:lnTo>
                    <a:pt x="333" y="184"/>
                  </a:lnTo>
                  <a:lnTo>
                    <a:pt x="333" y="221"/>
                  </a:lnTo>
                  <a:lnTo>
                    <a:pt x="333" y="221"/>
                  </a:lnTo>
                  <a:lnTo>
                    <a:pt x="370" y="221"/>
                  </a:lnTo>
                  <a:lnTo>
                    <a:pt x="370" y="239"/>
                  </a:lnTo>
                  <a:lnTo>
                    <a:pt x="370" y="239"/>
                  </a:lnTo>
                  <a:lnTo>
                    <a:pt x="389" y="239"/>
                  </a:lnTo>
                  <a:lnTo>
                    <a:pt x="389" y="258"/>
                  </a:lnTo>
                  <a:lnTo>
                    <a:pt x="389" y="258"/>
                  </a:lnTo>
                  <a:lnTo>
                    <a:pt x="402" y="258"/>
                  </a:lnTo>
                  <a:lnTo>
                    <a:pt x="402" y="276"/>
                  </a:lnTo>
                  <a:lnTo>
                    <a:pt x="402" y="276"/>
                  </a:lnTo>
                  <a:lnTo>
                    <a:pt x="414" y="276"/>
                  </a:lnTo>
                  <a:lnTo>
                    <a:pt x="414" y="295"/>
                  </a:lnTo>
                  <a:lnTo>
                    <a:pt x="414" y="295"/>
                  </a:lnTo>
                  <a:lnTo>
                    <a:pt x="449" y="295"/>
                  </a:lnTo>
                  <a:lnTo>
                    <a:pt x="449" y="313"/>
                  </a:lnTo>
                  <a:lnTo>
                    <a:pt x="449" y="313"/>
                  </a:lnTo>
                  <a:lnTo>
                    <a:pt x="548" y="313"/>
                  </a:lnTo>
                  <a:lnTo>
                    <a:pt x="548" y="332"/>
                  </a:lnTo>
                  <a:lnTo>
                    <a:pt x="548" y="332"/>
                  </a:lnTo>
                  <a:lnTo>
                    <a:pt x="592" y="332"/>
                  </a:lnTo>
                  <a:lnTo>
                    <a:pt x="592" y="350"/>
                  </a:lnTo>
                  <a:lnTo>
                    <a:pt x="592" y="350"/>
                  </a:lnTo>
                  <a:lnTo>
                    <a:pt x="608" y="350"/>
                  </a:lnTo>
                  <a:lnTo>
                    <a:pt x="608" y="371"/>
                  </a:lnTo>
                  <a:lnTo>
                    <a:pt x="608" y="371"/>
                  </a:lnTo>
                  <a:lnTo>
                    <a:pt x="659" y="371"/>
                  </a:lnTo>
                  <a:lnTo>
                    <a:pt x="659" y="390"/>
                  </a:lnTo>
                  <a:lnTo>
                    <a:pt x="659" y="390"/>
                  </a:lnTo>
                  <a:lnTo>
                    <a:pt x="680" y="390"/>
                  </a:lnTo>
                  <a:lnTo>
                    <a:pt x="680" y="408"/>
                  </a:lnTo>
                  <a:lnTo>
                    <a:pt x="680" y="408"/>
                  </a:lnTo>
                  <a:lnTo>
                    <a:pt x="701" y="408"/>
                  </a:lnTo>
                  <a:lnTo>
                    <a:pt x="701" y="429"/>
                  </a:lnTo>
                  <a:lnTo>
                    <a:pt x="701" y="429"/>
                  </a:lnTo>
                  <a:lnTo>
                    <a:pt x="720" y="429"/>
                  </a:lnTo>
                  <a:lnTo>
                    <a:pt x="720" y="448"/>
                  </a:lnTo>
                  <a:lnTo>
                    <a:pt x="720" y="448"/>
                  </a:lnTo>
                  <a:lnTo>
                    <a:pt x="729" y="448"/>
                  </a:lnTo>
                  <a:lnTo>
                    <a:pt x="729" y="466"/>
                  </a:lnTo>
                  <a:lnTo>
                    <a:pt x="729" y="466"/>
                  </a:lnTo>
                  <a:lnTo>
                    <a:pt x="764" y="466"/>
                  </a:lnTo>
                  <a:lnTo>
                    <a:pt x="764" y="487"/>
                  </a:lnTo>
                  <a:lnTo>
                    <a:pt x="764" y="487"/>
                  </a:lnTo>
                  <a:lnTo>
                    <a:pt x="789" y="487"/>
                  </a:lnTo>
                  <a:lnTo>
                    <a:pt x="789" y="506"/>
                  </a:lnTo>
                  <a:lnTo>
                    <a:pt x="789" y="506"/>
                  </a:lnTo>
                  <a:lnTo>
                    <a:pt x="805" y="506"/>
                  </a:lnTo>
                  <a:lnTo>
                    <a:pt x="805" y="524"/>
                  </a:lnTo>
                  <a:lnTo>
                    <a:pt x="805" y="524"/>
                  </a:lnTo>
                  <a:lnTo>
                    <a:pt x="808" y="524"/>
                  </a:lnTo>
                  <a:lnTo>
                    <a:pt x="808" y="545"/>
                  </a:lnTo>
                  <a:lnTo>
                    <a:pt x="808" y="545"/>
                  </a:lnTo>
                  <a:lnTo>
                    <a:pt x="810" y="545"/>
                  </a:lnTo>
                  <a:lnTo>
                    <a:pt x="810" y="564"/>
                  </a:lnTo>
                  <a:lnTo>
                    <a:pt x="810" y="564"/>
                  </a:lnTo>
                  <a:lnTo>
                    <a:pt x="831" y="564"/>
                  </a:lnTo>
                  <a:lnTo>
                    <a:pt x="831" y="582"/>
                  </a:lnTo>
                  <a:lnTo>
                    <a:pt x="831" y="582"/>
                  </a:lnTo>
                  <a:lnTo>
                    <a:pt x="845" y="582"/>
                  </a:lnTo>
                  <a:lnTo>
                    <a:pt x="845" y="603"/>
                  </a:lnTo>
                  <a:lnTo>
                    <a:pt x="845" y="603"/>
                  </a:lnTo>
                  <a:lnTo>
                    <a:pt x="854" y="603"/>
                  </a:lnTo>
                  <a:lnTo>
                    <a:pt x="854" y="622"/>
                  </a:lnTo>
                  <a:lnTo>
                    <a:pt x="854" y="622"/>
                  </a:lnTo>
                  <a:lnTo>
                    <a:pt x="942" y="622"/>
                  </a:lnTo>
                  <a:lnTo>
                    <a:pt x="942" y="643"/>
                  </a:lnTo>
                  <a:lnTo>
                    <a:pt x="942" y="643"/>
                  </a:lnTo>
                  <a:lnTo>
                    <a:pt x="1048" y="643"/>
                  </a:lnTo>
                  <a:lnTo>
                    <a:pt x="1048" y="663"/>
                  </a:lnTo>
                  <a:lnTo>
                    <a:pt x="1048" y="663"/>
                  </a:lnTo>
                  <a:lnTo>
                    <a:pt x="1053" y="663"/>
                  </a:lnTo>
                  <a:lnTo>
                    <a:pt x="1053" y="682"/>
                  </a:lnTo>
                  <a:lnTo>
                    <a:pt x="1053" y="682"/>
                  </a:lnTo>
                  <a:lnTo>
                    <a:pt x="1062" y="682"/>
                  </a:lnTo>
                  <a:lnTo>
                    <a:pt x="1062" y="703"/>
                  </a:lnTo>
                  <a:lnTo>
                    <a:pt x="1062" y="703"/>
                  </a:lnTo>
                  <a:lnTo>
                    <a:pt x="1095" y="703"/>
                  </a:lnTo>
                  <a:lnTo>
                    <a:pt x="1095" y="721"/>
                  </a:lnTo>
                  <a:lnTo>
                    <a:pt x="1095" y="721"/>
                  </a:lnTo>
                  <a:lnTo>
                    <a:pt x="1134" y="721"/>
                  </a:lnTo>
                  <a:lnTo>
                    <a:pt x="1134" y="742"/>
                  </a:lnTo>
                  <a:lnTo>
                    <a:pt x="1134" y="742"/>
                  </a:lnTo>
                  <a:lnTo>
                    <a:pt x="1238" y="742"/>
                  </a:lnTo>
                  <a:lnTo>
                    <a:pt x="1238" y="763"/>
                  </a:lnTo>
                  <a:lnTo>
                    <a:pt x="1238" y="763"/>
                  </a:lnTo>
                  <a:lnTo>
                    <a:pt x="1282" y="763"/>
                  </a:lnTo>
                  <a:lnTo>
                    <a:pt x="1282" y="782"/>
                  </a:lnTo>
                  <a:lnTo>
                    <a:pt x="1282" y="782"/>
                  </a:lnTo>
                  <a:lnTo>
                    <a:pt x="1301" y="782"/>
                  </a:lnTo>
                  <a:lnTo>
                    <a:pt x="1301" y="803"/>
                  </a:lnTo>
                  <a:lnTo>
                    <a:pt x="1301" y="803"/>
                  </a:lnTo>
                  <a:lnTo>
                    <a:pt x="1317" y="803"/>
                  </a:lnTo>
                  <a:lnTo>
                    <a:pt x="1317" y="823"/>
                  </a:lnTo>
                  <a:lnTo>
                    <a:pt x="1317" y="823"/>
                  </a:lnTo>
                  <a:lnTo>
                    <a:pt x="1375" y="823"/>
                  </a:lnTo>
                  <a:lnTo>
                    <a:pt x="1375" y="842"/>
                  </a:lnTo>
                  <a:lnTo>
                    <a:pt x="1375" y="842"/>
                  </a:lnTo>
                  <a:lnTo>
                    <a:pt x="1470" y="842"/>
                  </a:lnTo>
                  <a:lnTo>
                    <a:pt x="1470" y="863"/>
                  </a:lnTo>
                  <a:lnTo>
                    <a:pt x="1470" y="863"/>
                  </a:lnTo>
                  <a:lnTo>
                    <a:pt x="1486" y="863"/>
                  </a:lnTo>
                  <a:lnTo>
                    <a:pt x="1486" y="884"/>
                  </a:lnTo>
                  <a:lnTo>
                    <a:pt x="1486" y="884"/>
                  </a:lnTo>
                  <a:lnTo>
                    <a:pt x="1530" y="884"/>
                  </a:lnTo>
                  <a:lnTo>
                    <a:pt x="1530" y="905"/>
                  </a:lnTo>
                  <a:lnTo>
                    <a:pt x="1530" y="905"/>
                  </a:lnTo>
                  <a:lnTo>
                    <a:pt x="1567" y="905"/>
                  </a:lnTo>
                  <a:lnTo>
                    <a:pt x="1567" y="923"/>
                  </a:lnTo>
                  <a:lnTo>
                    <a:pt x="1567" y="923"/>
                  </a:lnTo>
                  <a:lnTo>
                    <a:pt x="1620" y="923"/>
                  </a:lnTo>
                  <a:lnTo>
                    <a:pt x="1620" y="944"/>
                  </a:lnTo>
                  <a:lnTo>
                    <a:pt x="1620" y="944"/>
                  </a:lnTo>
                  <a:lnTo>
                    <a:pt x="1653" y="944"/>
                  </a:lnTo>
                  <a:lnTo>
                    <a:pt x="1653" y="965"/>
                  </a:lnTo>
                  <a:lnTo>
                    <a:pt x="1653" y="965"/>
                  </a:lnTo>
                  <a:lnTo>
                    <a:pt x="1766" y="965"/>
                  </a:lnTo>
                  <a:lnTo>
                    <a:pt x="1766" y="986"/>
                  </a:lnTo>
                  <a:lnTo>
                    <a:pt x="1766" y="986"/>
                  </a:lnTo>
                  <a:lnTo>
                    <a:pt x="1840" y="986"/>
                  </a:lnTo>
                  <a:lnTo>
                    <a:pt x="1840" y="1007"/>
                  </a:lnTo>
                  <a:lnTo>
                    <a:pt x="1840" y="1007"/>
                  </a:lnTo>
                  <a:lnTo>
                    <a:pt x="1919" y="1007"/>
                  </a:lnTo>
                  <a:lnTo>
                    <a:pt x="1919" y="1030"/>
                  </a:lnTo>
                  <a:lnTo>
                    <a:pt x="1919" y="1030"/>
                  </a:lnTo>
                  <a:lnTo>
                    <a:pt x="1997" y="1030"/>
                  </a:lnTo>
                  <a:lnTo>
                    <a:pt x="1997" y="1051"/>
                  </a:lnTo>
                  <a:lnTo>
                    <a:pt x="1997" y="1051"/>
                  </a:lnTo>
                  <a:lnTo>
                    <a:pt x="2016" y="1051"/>
                  </a:lnTo>
                  <a:lnTo>
                    <a:pt x="2016" y="1072"/>
                  </a:lnTo>
                  <a:lnTo>
                    <a:pt x="2016" y="1072"/>
                  </a:lnTo>
                  <a:lnTo>
                    <a:pt x="2023" y="1072"/>
                  </a:lnTo>
                  <a:lnTo>
                    <a:pt x="2023" y="1092"/>
                  </a:lnTo>
                  <a:lnTo>
                    <a:pt x="2023" y="1092"/>
                  </a:lnTo>
                  <a:lnTo>
                    <a:pt x="2083" y="1092"/>
                  </a:lnTo>
                  <a:lnTo>
                    <a:pt x="2083" y="1116"/>
                  </a:lnTo>
                  <a:lnTo>
                    <a:pt x="2083" y="1116"/>
                  </a:lnTo>
                  <a:lnTo>
                    <a:pt x="2308" y="1116"/>
                  </a:lnTo>
                  <a:lnTo>
                    <a:pt x="2308" y="1136"/>
                  </a:lnTo>
                  <a:lnTo>
                    <a:pt x="2308" y="1136"/>
                  </a:lnTo>
                  <a:lnTo>
                    <a:pt x="2375" y="1136"/>
                  </a:lnTo>
                  <a:lnTo>
                    <a:pt x="2375" y="1160"/>
                  </a:lnTo>
                  <a:lnTo>
                    <a:pt x="2375" y="1160"/>
                  </a:lnTo>
                  <a:lnTo>
                    <a:pt x="2546" y="1160"/>
                  </a:lnTo>
                  <a:lnTo>
                    <a:pt x="2546" y="1185"/>
                  </a:lnTo>
                  <a:lnTo>
                    <a:pt x="2546" y="1185"/>
                  </a:lnTo>
                  <a:lnTo>
                    <a:pt x="2579" y="1185"/>
                  </a:lnTo>
                  <a:lnTo>
                    <a:pt x="2579" y="1208"/>
                  </a:lnTo>
                  <a:lnTo>
                    <a:pt x="2579" y="1208"/>
                  </a:lnTo>
                  <a:lnTo>
                    <a:pt x="3123" y="1208"/>
                  </a:lnTo>
                  <a:lnTo>
                    <a:pt x="3123" y="1241"/>
                  </a:lnTo>
                  <a:lnTo>
                    <a:pt x="3123" y="1241"/>
                  </a:lnTo>
                  <a:lnTo>
                    <a:pt x="3148" y="1241"/>
                  </a:lnTo>
                  <a:lnTo>
                    <a:pt x="3148" y="1276"/>
                  </a:lnTo>
                  <a:lnTo>
                    <a:pt x="3148" y="1276"/>
                  </a:lnTo>
                  <a:lnTo>
                    <a:pt x="3514" y="1276"/>
                  </a:lnTo>
                  <a:lnTo>
                    <a:pt x="3514" y="1322"/>
                  </a:lnTo>
                  <a:lnTo>
                    <a:pt x="3514" y="1322"/>
                  </a:lnTo>
                  <a:lnTo>
                    <a:pt x="4338" y="1322"/>
                  </a:lnTo>
                  <a:lnTo>
                    <a:pt x="4338" y="1651"/>
                  </a:lnTo>
                  <a:lnTo>
                    <a:pt x="4338" y="1651"/>
                  </a:lnTo>
                  <a:lnTo>
                    <a:pt x="4549" y="1651"/>
                  </a:lnTo>
                  <a:lnTo>
                    <a:pt x="4549" y="1651"/>
                  </a:lnTo>
                </a:path>
              </a:pathLst>
            </a:custGeom>
            <a:noFill/>
            <a:ln w="28575"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1" name="Line 357">
              <a:extLst>
                <a:ext uri="{FF2B5EF4-FFF2-40B4-BE49-F238E27FC236}">
                  <a16:creationId xmlns:a16="http://schemas.microsoft.com/office/drawing/2014/main" id="{08207F03-D10E-F036-AE78-7A550BF592F8}"/>
                </a:ext>
              </a:extLst>
            </p:cNvPr>
            <p:cNvSpPr>
              <a:spLocks noChangeShapeType="1"/>
            </p:cNvSpPr>
            <p:nvPr/>
          </p:nvSpPr>
          <p:spPr bwMode="auto">
            <a:xfrm flipV="1">
              <a:off x="5153901" y="4074676"/>
              <a:ext cx="2788" cy="1859"/>
            </a:xfrm>
            <a:prstGeom prst="line">
              <a:avLst/>
            </a:prstGeom>
            <a:noFill/>
            <a:ln w="285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3" name="Line 359">
              <a:extLst>
                <a:ext uri="{FF2B5EF4-FFF2-40B4-BE49-F238E27FC236}">
                  <a16:creationId xmlns:a16="http://schemas.microsoft.com/office/drawing/2014/main" id="{5E1EB039-E299-DC28-A00B-C54307E224AF}"/>
                </a:ext>
              </a:extLst>
            </p:cNvPr>
            <p:cNvSpPr>
              <a:spLocks noChangeShapeType="1"/>
            </p:cNvSpPr>
            <p:nvPr/>
          </p:nvSpPr>
          <p:spPr bwMode="auto">
            <a:xfrm>
              <a:off x="952224" y="2540290"/>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4" name="Line 360">
              <a:extLst>
                <a:ext uri="{FF2B5EF4-FFF2-40B4-BE49-F238E27FC236}">
                  <a16:creationId xmlns:a16="http://schemas.microsoft.com/office/drawing/2014/main" id="{4907911B-56E9-4F6E-C466-CCA2A5179A7C}"/>
                </a:ext>
              </a:extLst>
            </p:cNvPr>
            <p:cNvSpPr>
              <a:spLocks noChangeShapeType="1"/>
            </p:cNvSpPr>
            <p:nvPr/>
          </p:nvSpPr>
          <p:spPr bwMode="auto">
            <a:xfrm>
              <a:off x="994975" y="2499398"/>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5" name="Line 361">
              <a:extLst>
                <a:ext uri="{FF2B5EF4-FFF2-40B4-BE49-F238E27FC236}">
                  <a16:creationId xmlns:a16="http://schemas.microsoft.com/office/drawing/2014/main" id="{8F4F8B2F-C72E-5177-9906-7ADECB32A099}"/>
                </a:ext>
              </a:extLst>
            </p:cNvPr>
            <p:cNvSpPr>
              <a:spLocks noChangeShapeType="1"/>
            </p:cNvSpPr>
            <p:nvPr/>
          </p:nvSpPr>
          <p:spPr bwMode="auto">
            <a:xfrm>
              <a:off x="1061890" y="2574677"/>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6" name="Line 362">
              <a:extLst>
                <a:ext uri="{FF2B5EF4-FFF2-40B4-BE49-F238E27FC236}">
                  <a16:creationId xmlns:a16="http://schemas.microsoft.com/office/drawing/2014/main" id="{C63BA0EA-6705-FB9F-EB6C-079D967EB627}"/>
                </a:ext>
              </a:extLst>
            </p:cNvPr>
            <p:cNvSpPr>
              <a:spLocks noChangeShapeType="1"/>
            </p:cNvSpPr>
            <p:nvPr/>
          </p:nvSpPr>
          <p:spPr bwMode="auto">
            <a:xfrm>
              <a:off x="1102782" y="2533785"/>
              <a:ext cx="0" cy="79926"/>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7" name="Line 363">
              <a:extLst>
                <a:ext uri="{FF2B5EF4-FFF2-40B4-BE49-F238E27FC236}">
                  <a16:creationId xmlns:a16="http://schemas.microsoft.com/office/drawing/2014/main" id="{5975FB78-A757-F4C9-026D-85028CB84469}"/>
                </a:ext>
              </a:extLst>
            </p:cNvPr>
            <p:cNvSpPr>
              <a:spLocks noChangeShapeType="1"/>
            </p:cNvSpPr>
            <p:nvPr/>
          </p:nvSpPr>
          <p:spPr bwMode="auto">
            <a:xfrm>
              <a:off x="1143674" y="26248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8" name="Line 364">
              <a:extLst>
                <a:ext uri="{FF2B5EF4-FFF2-40B4-BE49-F238E27FC236}">
                  <a16:creationId xmlns:a16="http://schemas.microsoft.com/office/drawing/2014/main" id="{BADA430D-6528-FC02-ED57-0955FA6F351B}"/>
                </a:ext>
              </a:extLst>
            </p:cNvPr>
            <p:cNvSpPr>
              <a:spLocks noChangeShapeType="1"/>
            </p:cNvSpPr>
            <p:nvPr/>
          </p:nvSpPr>
          <p:spPr bwMode="auto">
            <a:xfrm>
              <a:off x="1184566" y="2583971"/>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69" name="Line 365">
              <a:extLst>
                <a:ext uri="{FF2B5EF4-FFF2-40B4-BE49-F238E27FC236}">
                  <a16:creationId xmlns:a16="http://schemas.microsoft.com/office/drawing/2014/main" id="{14BDD2D0-F566-A1DB-FAE6-4581DB63A38F}"/>
                </a:ext>
              </a:extLst>
            </p:cNvPr>
            <p:cNvSpPr>
              <a:spLocks noChangeShapeType="1"/>
            </p:cNvSpPr>
            <p:nvPr/>
          </p:nvSpPr>
          <p:spPr bwMode="auto">
            <a:xfrm>
              <a:off x="1192931" y="271129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0" name="Line 366">
              <a:extLst>
                <a:ext uri="{FF2B5EF4-FFF2-40B4-BE49-F238E27FC236}">
                  <a16:creationId xmlns:a16="http://schemas.microsoft.com/office/drawing/2014/main" id="{5CB3CC45-A533-CEB7-C4D7-EDF0AE6E7E82}"/>
                </a:ext>
              </a:extLst>
            </p:cNvPr>
            <p:cNvSpPr>
              <a:spLocks noChangeShapeType="1"/>
            </p:cNvSpPr>
            <p:nvPr/>
          </p:nvSpPr>
          <p:spPr bwMode="auto">
            <a:xfrm>
              <a:off x="1233823" y="2669473"/>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1" name="Line 367">
              <a:extLst>
                <a:ext uri="{FF2B5EF4-FFF2-40B4-BE49-F238E27FC236}">
                  <a16:creationId xmlns:a16="http://schemas.microsoft.com/office/drawing/2014/main" id="{194B23A4-CE18-D211-AB18-175E19BB2E2C}"/>
                </a:ext>
              </a:extLst>
            </p:cNvPr>
            <p:cNvSpPr>
              <a:spLocks noChangeShapeType="1"/>
            </p:cNvSpPr>
            <p:nvPr/>
          </p:nvSpPr>
          <p:spPr bwMode="auto">
            <a:xfrm>
              <a:off x="1212448" y="2745681"/>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2" name="Line 368">
              <a:extLst>
                <a:ext uri="{FF2B5EF4-FFF2-40B4-BE49-F238E27FC236}">
                  <a16:creationId xmlns:a16="http://schemas.microsoft.com/office/drawing/2014/main" id="{8C304667-B387-4AB2-4AA9-3943E99DDCE3}"/>
                </a:ext>
              </a:extLst>
            </p:cNvPr>
            <p:cNvSpPr>
              <a:spLocks noChangeShapeType="1"/>
            </p:cNvSpPr>
            <p:nvPr/>
          </p:nvSpPr>
          <p:spPr bwMode="auto">
            <a:xfrm>
              <a:off x="1253340" y="2704788"/>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3" name="Line 369">
              <a:extLst>
                <a:ext uri="{FF2B5EF4-FFF2-40B4-BE49-F238E27FC236}">
                  <a16:creationId xmlns:a16="http://schemas.microsoft.com/office/drawing/2014/main" id="{2CD47F76-CBA4-99F3-84B2-6A845B7BAA89}"/>
                </a:ext>
              </a:extLst>
            </p:cNvPr>
            <p:cNvSpPr>
              <a:spLocks noChangeShapeType="1"/>
            </p:cNvSpPr>
            <p:nvPr/>
          </p:nvSpPr>
          <p:spPr bwMode="auto">
            <a:xfrm>
              <a:off x="1243117" y="2762409"/>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4" name="Line 370">
              <a:extLst>
                <a:ext uri="{FF2B5EF4-FFF2-40B4-BE49-F238E27FC236}">
                  <a16:creationId xmlns:a16="http://schemas.microsoft.com/office/drawing/2014/main" id="{85AB5EF1-A8D0-B23D-2841-CDE85F62B2FD}"/>
                </a:ext>
              </a:extLst>
            </p:cNvPr>
            <p:cNvSpPr>
              <a:spLocks noChangeShapeType="1"/>
            </p:cNvSpPr>
            <p:nvPr/>
          </p:nvSpPr>
          <p:spPr bwMode="auto">
            <a:xfrm>
              <a:off x="1284009" y="2721517"/>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5" name="Line 371">
              <a:extLst>
                <a:ext uri="{FF2B5EF4-FFF2-40B4-BE49-F238E27FC236}">
                  <a16:creationId xmlns:a16="http://schemas.microsoft.com/office/drawing/2014/main" id="{C4304079-6C04-BC4F-9461-20FC336B9585}"/>
                </a:ext>
              </a:extLst>
            </p:cNvPr>
            <p:cNvSpPr>
              <a:spLocks noChangeShapeType="1"/>
            </p:cNvSpPr>
            <p:nvPr/>
          </p:nvSpPr>
          <p:spPr bwMode="auto">
            <a:xfrm>
              <a:off x="1290514" y="281445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6" name="Line 372">
              <a:extLst>
                <a:ext uri="{FF2B5EF4-FFF2-40B4-BE49-F238E27FC236}">
                  <a16:creationId xmlns:a16="http://schemas.microsoft.com/office/drawing/2014/main" id="{B63B558C-D672-8497-3290-53065B745DAB}"/>
                </a:ext>
              </a:extLst>
            </p:cNvPr>
            <p:cNvSpPr>
              <a:spLocks noChangeShapeType="1"/>
            </p:cNvSpPr>
            <p:nvPr/>
          </p:nvSpPr>
          <p:spPr bwMode="auto">
            <a:xfrm>
              <a:off x="1333265" y="277356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7" name="Line 373">
              <a:extLst>
                <a:ext uri="{FF2B5EF4-FFF2-40B4-BE49-F238E27FC236}">
                  <a16:creationId xmlns:a16="http://schemas.microsoft.com/office/drawing/2014/main" id="{3A546C9C-22E1-08CA-AEA4-A65ADB689313}"/>
                </a:ext>
              </a:extLst>
            </p:cNvPr>
            <p:cNvSpPr>
              <a:spLocks noChangeShapeType="1"/>
            </p:cNvSpPr>
            <p:nvPr/>
          </p:nvSpPr>
          <p:spPr bwMode="auto">
            <a:xfrm>
              <a:off x="1425273" y="2848840"/>
              <a:ext cx="8178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8" name="Line 374">
              <a:extLst>
                <a:ext uri="{FF2B5EF4-FFF2-40B4-BE49-F238E27FC236}">
                  <a16:creationId xmlns:a16="http://schemas.microsoft.com/office/drawing/2014/main" id="{ABB40459-7163-303A-FAD6-94DE2B2EF4B8}"/>
                </a:ext>
              </a:extLst>
            </p:cNvPr>
            <p:cNvSpPr>
              <a:spLocks noChangeShapeType="1"/>
            </p:cNvSpPr>
            <p:nvPr/>
          </p:nvSpPr>
          <p:spPr bwMode="auto">
            <a:xfrm>
              <a:off x="1466165" y="2807948"/>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79" name="Line 375">
              <a:extLst>
                <a:ext uri="{FF2B5EF4-FFF2-40B4-BE49-F238E27FC236}">
                  <a16:creationId xmlns:a16="http://schemas.microsoft.com/office/drawing/2014/main" id="{1F50E3F9-8062-6C64-346B-42640086647E}"/>
                </a:ext>
              </a:extLst>
            </p:cNvPr>
            <p:cNvSpPr>
              <a:spLocks noChangeShapeType="1"/>
            </p:cNvSpPr>
            <p:nvPr/>
          </p:nvSpPr>
          <p:spPr bwMode="auto">
            <a:xfrm>
              <a:off x="1449437" y="2865569"/>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0" name="Line 376">
              <a:extLst>
                <a:ext uri="{FF2B5EF4-FFF2-40B4-BE49-F238E27FC236}">
                  <a16:creationId xmlns:a16="http://schemas.microsoft.com/office/drawing/2014/main" id="{ED0B39F0-97E5-E76E-992B-A24084E1217F}"/>
                </a:ext>
              </a:extLst>
            </p:cNvPr>
            <p:cNvSpPr>
              <a:spLocks noChangeShapeType="1"/>
            </p:cNvSpPr>
            <p:nvPr/>
          </p:nvSpPr>
          <p:spPr bwMode="auto">
            <a:xfrm>
              <a:off x="1490329" y="2827465"/>
              <a:ext cx="0" cy="79926"/>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1" name="Line 377">
              <a:extLst>
                <a:ext uri="{FF2B5EF4-FFF2-40B4-BE49-F238E27FC236}">
                  <a16:creationId xmlns:a16="http://schemas.microsoft.com/office/drawing/2014/main" id="{99BA7B43-F1E3-E63D-AF2F-539578088F78}"/>
                </a:ext>
              </a:extLst>
            </p:cNvPr>
            <p:cNvSpPr>
              <a:spLocks noChangeShapeType="1"/>
            </p:cNvSpPr>
            <p:nvPr/>
          </p:nvSpPr>
          <p:spPr bwMode="auto">
            <a:xfrm>
              <a:off x="1634381" y="3027279"/>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2" name="Line 378">
              <a:extLst>
                <a:ext uri="{FF2B5EF4-FFF2-40B4-BE49-F238E27FC236}">
                  <a16:creationId xmlns:a16="http://schemas.microsoft.com/office/drawing/2014/main" id="{F28DCA71-15CE-FCA3-9800-3D63CBB22635}"/>
                </a:ext>
              </a:extLst>
            </p:cNvPr>
            <p:cNvSpPr>
              <a:spLocks noChangeShapeType="1"/>
            </p:cNvSpPr>
            <p:nvPr/>
          </p:nvSpPr>
          <p:spPr bwMode="auto">
            <a:xfrm>
              <a:off x="1677132" y="2986387"/>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3" name="Line 379">
              <a:extLst>
                <a:ext uri="{FF2B5EF4-FFF2-40B4-BE49-F238E27FC236}">
                  <a16:creationId xmlns:a16="http://schemas.microsoft.com/office/drawing/2014/main" id="{A460E896-8A91-17F9-AFD3-BBD27E5CBD83}"/>
                </a:ext>
              </a:extLst>
            </p:cNvPr>
            <p:cNvSpPr>
              <a:spLocks noChangeShapeType="1"/>
            </p:cNvSpPr>
            <p:nvPr/>
          </p:nvSpPr>
          <p:spPr bwMode="auto">
            <a:xfrm>
              <a:off x="1653898" y="306445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4" name="Line 380">
              <a:extLst>
                <a:ext uri="{FF2B5EF4-FFF2-40B4-BE49-F238E27FC236}">
                  <a16:creationId xmlns:a16="http://schemas.microsoft.com/office/drawing/2014/main" id="{130C62F3-8901-DE53-141E-E59FCFB3D63F}"/>
                </a:ext>
              </a:extLst>
            </p:cNvPr>
            <p:cNvSpPr>
              <a:spLocks noChangeShapeType="1"/>
            </p:cNvSpPr>
            <p:nvPr/>
          </p:nvSpPr>
          <p:spPr bwMode="auto">
            <a:xfrm>
              <a:off x="1694790" y="3023561"/>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5" name="Line 381">
              <a:extLst>
                <a:ext uri="{FF2B5EF4-FFF2-40B4-BE49-F238E27FC236}">
                  <a16:creationId xmlns:a16="http://schemas.microsoft.com/office/drawing/2014/main" id="{1440FFF2-9CE5-8268-E526-06DD9A520575}"/>
                </a:ext>
              </a:extLst>
            </p:cNvPr>
            <p:cNvSpPr>
              <a:spLocks noChangeShapeType="1"/>
            </p:cNvSpPr>
            <p:nvPr/>
          </p:nvSpPr>
          <p:spPr bwMode="auto">
            <a:xfrm>
              <a:off x="1660403" y="3081182"/>
              <a:ext cx="8178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6" name="Line 382">
              <a:extLst>
                <a:ext uri="{FF2B5EF4-FFF2-40B4-BE49-F238E27FC236}">
                  <a16:creationId xmlns:a16="http://schemas.microsoft.com/office/drawing/2014/main" id="{1BB6F8BE-6821-3B00-EA42-94B4F45927DC}"/>
                </a:ext>
              </a:extLst>
            </p:cNvPr>
            <p:cNvSpPr>
              <a:spLocks noChangeShapeType="1"/>
            </p:cNvSpPr>
            <p:nvPr/>
          </p:nvSpPr>
          <p:spPr bwMode="auto">
            <a:xfrm>
              <a:off x="1701296" y="3040290"/>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7" name="Line 383">
              <a:extLst>
                <a:ext uri="{FF2B5EF4-FFF2-40B4-BE49-F238E27FC236}">
                  <a16:creationId xmlns:a16="http://schemas.microsoft.com/office/drawing/2014/main" id="{FA80610D-C58F-6C91-4FB9-1B505197A450}"/>
                </a:ext>
              </a:extLst>
            </p:cNvPr>
            <p:cNvSpPr>
              <a:spLocks noChangeShapeType="1"/>
            </p:cNvSpPr>
            <p:nvPr/>
          </p:nvSpPr>
          <p:spPr bwMode="auto">
            <a:xfrm>
              <a:off x="1838842" y="313787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8" name="Line 384">
              <a:extLst>
                <a:ext uri="{FF2B5EF4-FFF2-40B4-BE49-F238E27FC236}">
                  <a16:creationId xmlns:a16="http://schemas.microsoft.com/office/drawing/2014/main" id="{3E80FF05-D5B1-6C55-6E0E-3AA0D52FB62A}"/>
                </a:ext>
              </a:extLst>
            </p:cNvPr>
            <p:cNvSpPr>
              <a:spLocks noChangeShapeType="1"/>
            </p:cNvSpPr>
            <p:nvPr/>
          </p:nvSpPr>
          <p:spPr bwMode="auto">
            <a:xfrm>
              <a:off x="1881593" y="309698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89" name="Line 385">
              <a:extLst>
                <a:ext uri="{FF2B5EF4-FFF2-40B4-BE49-F238E27FC236}">
                  <a16:creationId xmlns:a16="http://schemas.microsoft.com/office/drawing/2014/main" id="{7E4DB195-E4B8-2065-6D4B-BD3F3EFE7DC4}"/>
                </a:ext>
              </a:extLst>
            </p:cNvPr>
            <p:cNvSpPr>
              <a:spLocks noChangeShapeType="1"/>
            </p:cNvSpPr>
            <p:nvPr/>
          </p:nvSpPr>
          <p:spPr bwMode="auto">
            <a:xfrm>
              <a:off x="2094419" y="3286573"/>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0" name="Line 386">
              <a:extLst>
                <a:ext uri="{FF2B5EF4-FFF2-40B4-BE49-F238E27FC236}">
                  <a16:creationId xmlns:a16="http://schemas.microsoft.com/office/drawing/2014/main" id="{87CD19D0-12C7-598D-8DE3-D4D1DCB199BC}"/>
                </a:ext>
              </a:extLst>
            </p:cNvPr>
            <p:cNvSpPr>
              <a:spLocks noChangeShapeType="1"/>
            </p:cNvSpPr>
            <p:nvPr/>
          </p:nvSpPr>
          <p:spPr bwMode="auto">
            <a:xfrm>
              <a:off x="2138099" y="3245680"/>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1" name="Line 387">
              <a:extLst>
                <a:ext uri="{FF2B5EF4-FFF2-40B4-BE49-F238E27FC236}">
                  <a16:creationId xmlns:a16="http://schemas.microsoft.com/office/drawing/2014/main" id="{D02836DF-7E63-2953-7C5F-7D61F45269D2}"/>
                </a:ext>
              </a:extLst>
            </p:cNvPr>
            <p:cNvSpPr>
              <a:spLocks noChangeShapeType="1"/>
            </p:cNvSpPr>
            <p:nvPr/>
          </p:nvSpPr>
          <p:spPr bwMode="auto">
            <a:xfrm>
              <a:off x="2295162" y="3361851"/>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2" name="Line 388">
              <a:extLst>
                <a:ext uri="{FF2B5EF4-FFF2-40B4-BE49-F238E27FC236}">
                  <a16:creationId xmlns:a16="http://schemas.microsoft.com/office/drawing/2014/main" id="{88D17E33-BE99-73AD-AC02-62766D5B4536}"/>
                </a:ext>
              </a:extLst>
            </p:cNvPr>
            <p:cNvSpPr>
              <a:spLocks noChangeShapeType="1"/>
            </p:cNvSpPr>
            <p:nvPr/>
          </p:nvSpPr>
          <p:spPr bwMode="auto">
            <a:xfrm>
              <a:off x="2336054" y="3320959"/>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3" name="Line 389">
              <a:extLst>
                <a:ext uri="{FF2B5EF4-FFF2-40B4-BE49-F238E27FC236}">
                  <a16:creationId xmlns:a16="http://schemas.microsoft.com/office/drawing/2014/main" id="{35092D38-10B5-77A1-D5AE-A8A7FB63963D}"/>
                </a:ext>
              </a:extLst>
            </p:cNvPr>
            <p:cNvSpPr>
              <a:spLocks noChangeShapeType="1"/>
            </p:cNvSpPr>
            <p:nvPr/>
          </p:nvSpPr>
          <p:spPr bwMode="auto">
            <a:xfrm>
              <a:off x="2398322" y="341761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4" name="Line 390">
              <a:extLst>
                <a:ext uri="{FF2B5EF4-FFF2-40B4-BE49-F238E27FC236}">
                  <a16:creationId xmlns:a16="http://schemas.microsoft.com/office/drawing/2014/main" id="{B9FB4E9F-840F-31A1-DC41-77FCCD1C40FB}"/>
                </a:ext>
              </a:extLst>
            </p:cNvPr>
            <p:cNvSpPr>
              <a:spLocks noChangeShapeType="1"/>
            </p:cNvSpPr>
            <p:nvPr/>
          </p:nvSpPr>
          <p:spPr bwMode="auto">
            <a:xfrm>
              <a:off x="2441073" y="3376721"/>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5" name="Line 391">
              <a:extLst>
                <a:ext uri="{FF2B5EF4-FFF2-40B4-BE49-F238E27FC236}">
                  <a16:creationId xmlns:a16="http://schemas.microsoft.com/office/drawing/2014/main" id="{5A198B77-E949-D687-B5CF-6DD9C5707611}"/>
                </a:ext>
              </a:extLst>
            </p:cNvPr>
            <p:cNvSpPr>
              <a:spLocks noChangeShapeType="1"/>
            </p:cNvSpPr>
            <p:nvPr/>
          </p:nvSpPr>
          <p:spPr bwMode="auto">
            <a:xfrm>
              <a:off x="2406687" y="341761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6" name="Line 392">
              <a:extLst>
                <a:ext uri="{FF2B5EF4-FFF2-40B4-BE49-F238E27FC236}">
                  <a16:creationId xmlns:a16="http://schemas.microsoft.com/office/drawing/2014/main" id="{593DB33A-B215-6D44-EAF9-1EF93926AAC5}"/>
                </a:ext>
              </a:extLst>
            </p:cNvPr>
            <p:cNvSpPr>
              <a:spLocks noChangeShapeType="1"/>
            </p:cNvSpPr>
            <p:nvPr/>
          </p:nvSpPr>
          <p:spPr bwMode="auto">
            <a:xfrm>
              <a:off x="2447579" y="3376721"/>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7" name="Line 393">
              <a:extLst>
                <a:ext uri="{FF2B5EF4-FFF2-40B4-BE49-F238E27FC236}">
                  <a16:creationId xmlns:a16="http://schemas.microsoft.com/office/drawing/2014/main" id="{3C9A0ED5-A1F2-356A-5572-D7FDD44993FC}"/>
                </a:ext>
              </a:extLst>
            </p:cNvPr>
            <p:cNvSpPr>
              <a:spLocks noChangeShapeType="1"/>
            </p:cNvSpPr>
            <p:nvPr/>
          </p:nvSpPr>
          <p:spPr bwMode="auto">
            <a:xfrm>
              <a:off x="2572114" y="345664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8" name="Line 394">
              <a:extLst>
                <a:ext uri="{FF2B5EF4-FFF2-40B4-BE49-F238E27FC236}">
                  <a16:creationId xmlns:a16="http://schemas.microsoft.com/office/drawing/2014/main" id="{EC6ADAD9-1936-8A33-2BFD-5B086BE5F47D}"/>
                </a:ext>
              </a:extLst>
            </p:cNvPr>
            <p:cNvSpPr>
              <a:spLocks noChangeShapeType="1"/>
            </p:cNvSpPr>
            <p:nvPr/>
          </p:nvSpPr>
          <p:spPr bwMode="auto">
            <a:xfrm>
              <a:off x="2615795" y="341575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899" name="Line 395">
              <a:extLst>
                <a:ext uri="{FF2B5EF4-FFF2-40B4-BE49-F238E27FC236}">
                  <a16:creationId xmlns:a16="http://schemas.microsoft.com/office/drawing/2014/main" id="{756A407C-A154-3D96-58F0-29E516C5E44F}"/>
                </a:ext>
              </a:extLst>
            </p:cNvPr>
            <p:cNvSpPr>
              <a:spLocks noChangeShapeType="1"/>
            </p:cNvSpPr>
            <p:nvPr/>
          </p:nvSpPr>
          <p:spPr bwMode="auto">
            <a:xfrm>
              <a:off x="2757059" y="351705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0" name="Line 396">
              <a:extLst>
                <a:ext uri="{FF2B5EF4-FFF2-40B4-BE49-F238E27FC236}">
                  <a16:creationId xmlns:a16="http://schemas.microsoft.com/office/drawing/2014/main" id="{94FF4A9D-FB79-3F99-3A01-59B2491D78DD}"/>
                </a:ext>
              </a:extLst>
            </p:cNvPr>
            <p:cNvSpPr>
              <a:spLocks noChangeShapeType="1"/>
            </p:cNvSpPr>
            <p:nvPr/>
          </p:nvSpPr>
          <p:spPr bwMode="auto">
            <a:xfrm>
              <a:off x="2800739" y="3476163"/>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1" name="Line 397">
              <a:extLst>
                <a:ext uri="{FF2B5EF4-FFF2-40B4-BE49-F238E27FC236}">
                  <a16:creationId xmlns:a16="http://schemas.microsoft.com/office/drawing/2014/main" id="{76816AAF-B8D5-89B0-5F1B-E6D276F9E5B5}"/>
                </a:ext>
              </a:extLst>
            </p:cNvPr>
            <p:cNvSpPr>
              <a:spLocks noChangeShapeType="1"/>
            </p:cNvSpPr>
            <p:nvPr/>
          </p:nvSpPr>
          <p:spPr bwMode="auto">
            <a:xfrm>
              <a:off x="2989401" y="357746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2" name="Line 398">
              <a:extLst>
                <a:ext uri="{FF2B5EF4-FFF2-40B4-BE49-F238E27FC236}">
                  <a16:creationId xmlns:a16="http://schemas.microsoft.com/office/drawing/2014/main" id="{4B28542F-1CEF-819B-16F0-5400F9D5211D}"/>
                </a:ext>
              </a:extLst>
            </p:cNvPr>
            <p:cNvSpPr>
              <a:spLocks noChangeShapeType="1"/>
            </p:cNvSpPr>
            <p:nvPr/>
          </p:nvSpPr>
          <p:spPr bwMode="auto">
            <a:xfrm>
              <a:off x="3033081" y="3536572"/>
              <a:ext cx="0" cy="78997"/>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3" name="Line 399">
              <a:extLst>
                <a:ext uri="{FF2B5EF4-FFF2-40B4-BE49-F238E27FC236}">
                  <a16:creationId xmlns:a16="http://schemas.microsoft.com/office/drawing/2014/main" id="{8A673FC7-0FE4-1B54-FA70-A7D6100641F2}"/>
                </a:ext>
              </a:extLst>
            </p:cNvPr>
            <p:cNvSpPr>
              <a:spLocks noChangeShapeType="1"/>
            </p:cNvSpPr>
            <p:nvPr/>
          </p:nvSpPr>
          <p:spPr bwMode="auto">
            <a:xfrm>
              <a:off x="3007059" y="357746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4" name="Line 400">
              <a:extLst>
                <a:ext uri="{FF2B5EF4-FFF2-40B4-BE49-F238E27FC236}">
                  <a16:creationId xmlns:a16="http://schemas.microsoft.com/office/drawing/2014/main" id="{90F9A10F-6FD9-DA60-D160-D824A9897847}"/>
                </a:ext>
              </a:extLst>
            </p:cNvPr>
            <p:cNvSpPr>
              <a:spLocks noChangeShapeType="1"/>
            </p:cNvSpPr>
            <p:nvPr/>
          </p:nvSpPr>
          <p:spPr bwMode="auto">
            <a:xfrm>
              <a:off x="3047951" y="3536572"/>
              <a:ext cx="0" cy="78997"/>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5" name="Line 401">
              <a:extLst>
                <a:ext uri="{FF2B5EF4-FFF2-40B4-BE49-F238E27FC236}">
                  <a16:creationId xmlns:a16="http://schemas.microsoft.com/office/drawing/2014/main" id="{E3FA3ED7-ADF8-ACB7-8C0B-13412B4E9B9E}"/>
                </a:ext>
              </a:extLst>
            </p:cNvPr>
            <p:cNvSpPr>
              <a:spLocks noChangeShapeType="1"/>
            </p:cNvSpPr>
            <p:nvPr/>
          </p:nvSpPr>
          <p:spPr bwMode="auto">
            <a:xfrm>
              <a:off x="3008918" y="357746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6" name="Line 402">
              <a:extLst>
                <a:ext uri="{FF2B5EF4-FFF2-40B4-BE49-F238E27FC236}">
                  <a16:creationId xmlns:a16="http://schemas.microsoft.com/office/drawing/2014/main" id="{5BB45E62-174C-35DB-5ECD-E11F7E59740D}"/>
                </a:ext>
              </a:extLst>
            </p:cNvPr>
            <p:cNvSpPr>
              <a:spLocks noChangeShapeType="1"/>
            </p:cNvSpPr>
            <p:nvPr/>
          </p:nvSpPr>
          <p:spPr bwMode="auto">
            <a:xfrm>
              <a:off x="3049810" y="3536572"/>
              <a:ext cx="0" cy="78997"/>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7" name="Line 403">
              <a:extLst>
                <a:ext uri="{FF2B5EF4-FFF2-40B4-BE49-F238E27FC236}">
                  <a16:creationId xmlns:a16="http://schemas.microsoft.com/office/drawing/2014/main" id="{FEDBD1BB-4E30-4ACA-DA14-28A52E36AC57}"/>
                </a:ext>
              </a:extLst>
            </p:cNvPr>
            <p:cNvSpPr>
              <a:spLocks noChangeShapeType="1"/>
            </p:cNvSpPr>
            <p:nvPr/>
          </p:nvSpPr>
          <p:spPr bwMode="auto">
            <a:xfrm>
              <a:off x="3020070" y="357746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8" name="Line 404">
              <a:extLst>
                <a:ext uri="{FF2B5EF4-FFF2-40B4-BE49-F238E27FC236}">
                  <a16:creationId xmlns:a16="http://schemas.microsoft.com/office/drawing/2014/main" id="{51A1785E-5533-D632-5CC8-A82442C41650}"/>
                </a:ext>
              </a:extLst>
            </p:cNvPr>
            <p:cNvSpPr>
              <a:spLocks noChangeShapeType="1"/>
            </p:cNvSpPr>
            <p:nvPr/>
          </p:nvSpPr>
          <p:spPr bwMode="auto">
            <a:xfrm>
              <a:off x="3060962" y="3536572"/>
              <a:ext cx="0" cy="78997"/>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09" name="Line 405">
              <a:extLst>
                <a:ext uri="{FF2B5EF4-FFF2-40B4-BE49-F238E27FC236}">
                  <a16:creationId xmlns:a16="http://schemas.microsoft.com/office/drawing/2014/main" id="{6D128E91-FFCC-A7FD-4CEA-4898F861C15E}"/>
                </a:ext>
              </a:extLst>
            </p:cNvPr>
            <p:cNvSpPr>
              <a:spLocks noChangeShapeType="1"/>
            </p:cNvSpPr>
            <p:nvPr/>
          </p:nvSpPr>
          <p:spPr bwMode="auto">
            <a:xfrm>
              <a:off x="3041445" y="3596052"/>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0" name="Line 406">
              <a:extLst>
                <a:ext uri="{FF2B5EF4-FFF2-40B4-BE49-F238E27FC236}">
                  <a16:creationId xmlns:a16="http://schemas.microsoft.com/office/drawing/2014/main" id="{6DFA6324-6983-00D4-0A8D-C951CC36F827}"/>
                </a:ext>
              </a:extLst>
            </p:cNvPr>
            <p:cNvSpPr>
              <a:spLocks noChangeShapeType="1"/>
            </p:cNvSpPr>
            <p:nvPr/>
          </p:nvSpPr>
          <p:spPr bwMode="auto">
            <a:xfrm>
              <a:off x="3084196" y="3555159"/>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1" name="Line 407">
              <a:extLst>
                <a:ext uri="{FF2B5EF4-FFF2-40B4-BE49-F238E27FC236}">
                  <a16:creationId xmlns:a16="http://schemas.microsoft.com/office/drawing/2014/main" id="{6BB682C4-1E42-AC73-01E0-AB46B735ED79}"/>
                </a:ext>
              </a:extLst>
            </p:cNvPr>
            <p:cNvSpPr>
              <a:spLocks noChangeShapeType="1"/>
            </p:cNvSpPr>
            <p:nvPr/>
          </p:nvSpPr>
          <p:spPr bwMode="auto">
            <a:xfrm>
              <a:off x="3088843" y="3596052"/>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2" name="Line 408">
              <a:extLst>
                <a:ext uri="{FF2B5EF4-FFF2-40B4-BE49-F238E27FC236}">
                  <a16:creationId xmlns:a16="http://schemas.microsoft.com/office/drawing/2014/main" id="{ACC55F87-44F3-438F-5DC9-5DB5ED5941F8}"/>
                </a:ext>
              </a:extLst>
            </p:cNvPr>
            <p:cNvSpPr>
              <a:spLocks noChangeShapeType="1"/>
            </p:cNvSpPr>
            <p:nvPr/>
          </p:nvSpPr>
          <p:spPr bwMode="auto">
            <a:xfrm>
              <a:off x="3129736" y="3555159"/>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3" name="Line 409">
              <a:extLst>
                <a:ext uri="{FF2B5EF4-FFF2-40B4-BE49-F238E27FC236}">
                  <a16:creationId xmlns:a16="http://schemas.microsoft.com/office/drawing/2014/main" id="{8F99F2D4-0869-8375-B560-0618E0235941}"/>
                </a:ext>
              </a:extLst>
            </p:cNvPr>
            <p:cNvSpPr>
              <a:spLocks noChangeShapeType="1"/>
            </p:cNvSpPr>
            <p:nvPr/>
          </p:nvSpPr>
          <p:spPr bwMode="auto">
            <a:xfrm>
              <a:off x="3286799"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4" name="Line 410">
              <a:extLst>
                <a:ext uri="{FF2B5EF4-FFF2-40B4-BE49-F238E27FC236}">
                  <a16:creationId xmlns:a16="http://schemas.microsoft.com/office/drawing/2014/main" id="{56166BCB-7FC4-3BC8-FF93-423C4D876401}"/>
                </a:ext>
              </a:extLst>
            </p:cNvPr>
            <p:cNvSpPr>
              <a:spLocks noChangeShapeType="1"/>
            </p:cNvSpPr>
            <p:nvPr/>
          </p:nvSpPr>
          <p:spPr bwMode="auto">
            <a:xfrm>
              <a:off x="3329550"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5" name="Line 411">
              <a:extLst>
                <a:ext uri="{FF2B5EF4-FFF2-40B4-BE49-F238E27FC236}">
                  <a16:creationId xmlns:a16="http://schemas.microsoft.com/office/drawing/2014/main" id="{18F554B7-BE08-9A81-942C-C79BA9AC4F42}"/>
                </a:ext>
              </a:extLst>
            </p:cNvPr>
            <p:cNvSpPr>
              <a:spLocks noChangeShapeType="1"/>
            </p:cNvSpPr>
            <p:nvPr/>
          </p:nvSpPr>
          <p:spPr bwMode="auto">
            <a:xfrm>
              <a:off x="3325832"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6" name="Line 412">
              <a:extLst>
                <a:ext uri="{FF2B5EF4-FFF2-40B4-BE49-F238E27FC236}">
                  <a16:creationId xmlns:a16="http://schemas.microsoft.com/office/drawing/2014/main" id="{BA4D3ED4-9EC1-F34B-21F9-90A8619DFCA4}"/>
                </a:ext>
              </a:extLst>
            </p:cNvPr>
            <p:cNvSpPr>
              <a:spLocks noChangeShapeType="1"/>
            </p:cNvSpPr>
            <p:nvPr/>
          </p:nvSpPr>
          <p:spPr bwMode="auto">
            <a:xfrm>
              <a:off x="3366725"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7" name="Line 413">
              <a:extLst>
                <a:ext uri="{FF2B5EF4-FFF2-40B4-BE49-F238E27FC236}">
                  <a16:creationId xmlns:a16="http://schemas.microsoft.com/office/drawing/2014/main" id="{32A74AD8-8C3D-B78C-7459-421DC1500887}"/>
                </a:ext>
              </a:extLst>
            </p:cNvPr>
            <p:cNvSpPr>
              <a:spLocks noChangeShapeType="1"/>
            </p:cNvSpPr>
            <p:nvPr/>
          </p:nvSpPr>
          <p:spPr bwMode="auto">
            <a:xfrm>
              <a:off x="3336055"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8" name="Line 414">
              <a:extLst>
                <a:ext uri="{FF2B5EF4-FFF2-40B4-BE49-F238E27FC236}">
                  <a16:creationId xmlns:a16="http://schemas.microsoft.com/office/drawing/2014/main" id="{41A4021D-4C09-B76C-1294-42A280BCF0B3}"/>
                </a:ext>
              </a:extLst>
            </p:cNvPr>
            <p:cNvSpPr>
              <a:spLocks noChangeShapeType="1"/>
            </p:cNvSpPr>
            <p:nvPr/>
          </p:nvSpPr>
          <p:spPr bwMode="auto">
            <a:xfrm>
              <a:off x="3378806"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19" name="Line 415">
              <a:extLst>
                <a:ext uri="{FF2B5EF4-FFF2-40B4-BE49-F238E27FC236}">
                  <a16:creationId xmlns:a16="http://schemas.microsoft.com/office/drawing/2014/main" id="{759EEC13-29AF-AAA3-91B3-28E091FC63C9}"/>
                </a:ext>
              </a:extLst>
            </p:cNvPr>
            <p:cNvSpPr>
              <a:spLocks noChangeShapeType="1"/>
            </p:cNvSpPr>
            <p:nvPr/>
          </p:nvSpPr>
          <p:spPr bwMode="auto">
            <a:xfrm>
              <a:off x="3363936"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0" name="Line 416">
              <a:extLst>
                <a:ext uri="{FF2B5EF4-FFF2-40B4-BE49-F238E27FC236}">
                  <a16:creationId xmlns:a16="http://schemas.microsoft.com/office/drawing/2014/main" id="{7224994A-7723-DA4D-0A44-C04FAC9D909D}"/>
                </a:ext>
              </a:extLst>
            </p:cNvPr>
            <p:cNvSpPr>
              <a:spLocks noChangeShapeType="1"/>
            </p:cNvSpPr>
            <p:nvPr/>
          </p:nvSpPr>
          <p:spPr bwMode="auto">
            <a:xfrm>
              <a:off x="3404829"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1" name="Line 417">
              <a:extLst>
                <a:ext uri="{FF2B5EF4-FFF2-40B4-BE49-F238E27FC236}">
                  <a16:creationId xmlns:a16="http://schemas.microsoft.com/office/drawing/2014/main" id="{489C0566-AC5F-F792-2C7C-18E8D48DE2A9}"/>
                </a:ext>
              </a:extLst>
            </p:cNvPr>
            <p:cNvSpPr>
              <a:spLocks noChangeShapeType="1"/>
            </p:cNvSpPr>
            <p:nvPr/>
          </p:nvSpPr>
          <p:spPr bwMode="auto">
            <a:xfrm>
              <a:off x="3450368"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2" name="Line 418">
              <a:extLst>
                <a:ext uri="{FF2B5EF4-FFF2-40B4-BE49-F238E27FC236}">
                  <a16:creationId xmlns:a16="http://schemas.microsoft.com/office/drawing/2014/main" id="{3930D47A-F41C-143F-7083-2A7C8F96B28A}"/>
                </a:ext>
              </a:extLst>
            </p:cNvPr>
            <p:cNvSpPr>
              <a:spLocks noChangeShapeType="1"/>
            </p:cNvSpPr>
            <p:nvPr/>
          </p:nvSpPr>
          <p:spPr bwMode="auto">
            <a:xfrm>
              <a:off x="3493119"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3" name="Line 419">
              <a:extLst>
                <a:ext uri="{FF2B5EF4-FFF2-40B4-BE49-F238E27FC236}">
                  <a16:creationId xmlns:a16="http://schemas.microsoft.com/office/drawing/2014/main" id="{719EAA7F-73C6-CF01-D7EA-53A3100F9716}"/>
                </a:ext>
              </a:extLst>
            </p:cNvPr>
            <p:cNvSpPr>
              <a:spLocks noChangeShapeType="1"/>
            </p:cNvSpPr>
            <p:nvPr/>
          </p:nvSpPr>
          <p:spPr bwMode="auto">
            <a:xfrm>
              <a:off x="3494977" y="366296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4" name="Line 420">
              <a:extLst>
                <a:ext uri="{FF2B5EF4-FFF2-40B4-BE49-F238E27FC236}">
                  <a16:creationId xmlns:a16="http://schemas.microsoft.com/office/drawing/2014/main" id="{740F70BC-4B19-218A-1757-15D5E813459C}"/>
                </a:ext>
              </a:extLst>
            </p:cNvPr>
            <p:cNvSpPr>
              <a:spLocks noChangeShapeType="1"/>
            </p:cNvSpPr>
            <p:nvPr/>
          </p:nvSpPr>
          <p:spPr bwMode="auto">
            <a:xfrm>
              <a:off x="3535870"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5" name="Line 421">
              <a:extLst>
                <a:ext uri="{FF2B5EF4-FFF2-40B4-BE49-F238E27FC236}">
                  <a16:creationId xmlns:a16="http://schemas.microsoft.com/office/drawing/2014/main" id="{8913F0A7-7271-26D2-9658-56425609DADA}"/>
                </a:ext>
              </a:extLst>
            </p:cNvPr>
            <p:cNvSpPr>
              <a:spLocks noChangeShapeType="1"/>
            </p:cNvSpPr>
            <p:nvPr/>
          </p:nvSpPr>
          <p:spPr bwMode="auto">
            <a:xfrm>
              <a:off x="3510777"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6" name="Line 422">
              <a:extLst>
                <a:ext uri="{FF2B5EF4-FFF2-40B4-BE49-F238E27FC236}">
                  <a16:creationId xmlns:a16="http://schemas.microsoft.com/office/drawing/2014/main" id="{EE5A09D0-1275-98AD-810F-DEDB01E5B560}"/>
                </a:ext>
              </a:extLst>
            </p:cNvPr>
            <p:cNvSpPr>
              <a:spLocks noChangeShapeType="1"/>
            </p:cNvSpPr>
            <p:nvPr/>
          </p:nvSpPr>
          <p:spPr bwMode="auto">
            <a:xfrm>
              <a:off x="3553528"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7" name="Line 423">
              <a:extLst>
                <a:ext uri="{FF2B5EF4-FFF2-40B4-BE49-F238E27FC236}">
                  <a16:creationId xmlns:a16="http://schemas.microsoft.com/office/drawing/2014/main" id="{75755758-D9E2-D48C-C45C-9E2EE8D4D9BD}"/>
                </a:ext>
              </a:extLst>
            </p:cNvPr>
            <p:cNvSpPr>
              <a:spLocks noChangeShapeType="1"/>
            </p:cNvSpPr>
            <p:nvPr/>
          </p:nvSpPr>
          <p:spPr bwMode="auto">
            <a:xfrm>
              <a:off x="3542375" y="366296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8" name="Line 424">
              <a:extLst>
                <a:ext uri="{FF2B5EF4-FFF2-40B4-BE49-F238E27FC236}">
                  <a16:creationId xmlns:a16="http://schemas.microsoft.com/office/drawing/2014/main" id="{566A46BD-DF51-0D99-507B-856B614C0630}"/>
                </a:ext>
              </a:extLst>
            </p:cNvPr>
            <p:cNvSpPr>
              <a:spLocks noChangeShapeType="1"/>
            </p:cNvSpPr>
            <p:nvPr/>
          </p:nvSpPr>
          <p:spPr bwMode="auto">
            <a:xfrm>
              <a:off x="3586056"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29" name="Line 425">
              <a:extLst>
                <a:ext uri="{FF2B5EF4-FFF2-40B4-BE49-F238E27FC236}">
                  <a16:creationId xmlns:a16="http://schemas.microsoft.com/office/drawing/2014/main" id="{68F898EB-074B-C613-92B2-1F1F6218153E}"/>
                </a:ext>
              </a:extLst>
            </p:cNvPr>
            <p:cNvSpPr>
              <a:spLocks noChangeShapeType="1"/>
            </p:cNvSpPr>
            <p:nvPr/>
          </p:nvSpPr>
          <p:spPr bwMode="auto">
            <a:xfrm>
              <a:off x="3566539" y="3662966"/>
              <a:ext cx="8178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0" name="Line 426">
              <a:extLst>
                <a:ext uri="{FF2B5EF4-FFF2-40B4-BE49-F238E27FC236}">
                  <a16:creationId xmlns:a16="http://schemas.microsoft.com/office/drawing/2014/main" id="{59448E4C-A098-8857-E6B4-2CCC4D46A489}"/>
                </a:ext>
              </a:extLst>
            </p:cNvPr>
            <p:cNvSpPr>
              <a:spLocks noChangeShapeType="1"/>
            </p:cNvSpPr>
            <p:nvPr/>
          </p:nvSpPr>
          <p:spPr bwMode="auto">
            <a:xfrm>
              <a:off x="3607431"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1" name="Line 427">
              <a:extLst>
                <a:ext uri="{FF2B5EF4-FFF2-40B4-BE49-F238E27FC236}">
                  <a16:creationId xmlns:a16="http://schemas.microsoft.com/office/drawing/2014/main" id="{551AF8F9-F9EA-ECED-A311-E17F6E50EB41}"/>
                </a:ext>
              </a:extLst>
            </p:cNvPr>
            <p:cNvSpPr>
              <a:spLocks noChangeShapeType="1"/>
            </p:cNvSpPr>
            <p:nvPr/>
          </p:nvSpPr>
          <p:spPr bwMode="auto">
            <a:xfrm>
              <a:off x="3583268" y="366296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2" name="Line 428">
              <a:extLst>
                <a:ext uri="{FF2B5EF4-FFF2-40B4-BE49-F238E27FC236}">
                  <a16:creationId xmlns:a16="http://schemas.microsoft.com/office/drawing/2014/main" id="{69CAF7E3-FFA5-972F-3000-3972F02BE228}"/>
                </a:ext>
              </a:extLst>
            </p:cNvPr>
            <p:cNvSpPr>
              <a:spLocks noChangeShapeType="1"/>
            </p:cNvSpPr>
            <p:nvPr/>
          </p:nvSpPr>
          <p:spPr bwMode="auto">
            <a:xfrm>
              <a:off x="3626948"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3" name="Line 429">
              <a:extLst>
                <a:ext uri="{FF2B5EF4-FFF2-40B4-BE49-F238E27FC236}">
                  <a16:creationId xmlns:a16="http://schemas.microsoft.com/office/drawing/2014/main" id="{3DFFFC04-C290-457F-C24B-52B5B0E2EA7D}"/>
                </a:ext>
              </a:extLst>
            </p:cNvPr>
            <p:cNvSpPr>
              <a:spLocks noChangeShapeType="1"/>
            </p:cNvSpPr>
            <p:nvPr/>
          </p:nvSpPr>
          <p:spPr bwMode="auto">
            <a:xfrm>
              <a:off x="3592561"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4" name="Line 430">
              <a:extLst>
                <a:ext uri="{FF2B5EF4-FFF2-40B4-BE49-F238E27FC236}">
                  <a16:creationId xmlns:a16="http://schemas.microsoft.com/office/drawing/2014/main" id="{458D422B-7E2B-1414-8E8E-56F7540A26C5}"/>
                </a:ext>
              </a:extLst>
            </p:cNvPr>
            <p:cNvSpPr>
              <a:spLocks noChangeShapeType="1"/>
            </p:cNvSpPr>
            <p:nvPr/>
          </p:nvSpPr>
          <p:spPr bwMode="auto">
            <a:xfrm>
              <a:off x="3635312"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5" name="Line 431">
              <a:extLst>
                <a:ext uri="{FF2B5EF4-FFF2-40B4-BE49-F238E27FC236}">
                  <a16:creationId xmlns:a16="http://schemas.microsoft.com/office/drawing/2014/main" id="{CF8B60B8-39BE-5B80-E7BE-555694287D91}"/>
                </a:ext>
              </a:extLst>
            </p:cNvPr>
            <p:cNvSpPr>
              <a:spLocks noChangeShapeType="1"/>
            </p:cNvSpPr>
            <p:nvPr/>
          </p:nvSpPr>
          <p:spPr bwMode="auto">
            <a:xfrm>
              <a:off x="3607431" y="3662966"/>
              <a:ext cx="8178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6" name="Line 432">
              <a:extLst>
                <a:ext uri="{FF2B5EF4-FFF2-40B4-BE49-F238E27FC236}">
                  <a16:creationId xmlns:a16="http://schemas.microsoft.com/office/drawing/2014/main" id="{FC0C203B-376D-FF5D-E4B1-5BB9180E5C07}"/>
                </a:ext>
              </a:extLst>
            </p:cNvPr>
            <p:cNvSpPr>
              <a:spLocks noChangeShapeType="1"/>
            </p:cNvSpPr>
            <p:nvPr/>
          </p:nvSpPr>
          <p:spPr bwMode="auto">
            <a:xfrm>
              <a:off x="3648323"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7" name="Line 433">
              <a:extLst>
                <a:ext uri="{FF2B5EF4-FFF2-40B4-BE49-F238E27FC236}">
                  <a16:creationId xmlns:a16="http://schemas.microsoft.com/office/drawing/2014/main" id="{34BBF91A-61A5-393B-8638-2C9C0059544C}"/>
                </a:ext>
              </a:extLst>
            </p:cNvPr>
            <p:cNvSpPr>
              <a:spLocks noChangeShapeType="1"/>
            </p:cNvSpPr>
            <p:nvPr/>
          </p:nvSpPr>
          <p:spPr bwMode="auto">
            <a:xfrm>
              <a:off x="3609290"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8" name="Line 434">
              <a:extLst>
                <a:ext uri="{FF2B5EF4-FFF2-40B4-BE49-F238E27FC236}">
                  <a16:creationId xmlns:a16="http://schemas.microsoft.com/office/drawing/2014/main" id="{E36F4214-7ED1-4824-4662-D73476BDF43B}"/>
                </a:ext>
              </a:extLst>
            </p:cNvPr>
            <p:cNvSpPr>
              <a:spLocks noChangeShapeType="1"/>
            </p:cNvSpPr>
            <p:nvPr/>
          </p:nvSpPr>
          <p:spPr bwMode="auto">
            <a:xfrm>
              <a:off x="3650182"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39" name="Line 435">
              <a:extLst>
                <a:ext uri="{FF2B5EF4-FFF2-40B4-BE49-F238E27FC236}">
                  <a16:creationId xmlns:a16="http://schemas.microsoft.com/office/drawing/2014/main" id="{D2934E93-F2DA-106C-384A-999432AA9E21}"/>
                </a:ext>
              </a:extLst>
            </p:cNvPr>
            <p:cNvSpPr>
              <a:spLocks noChangeShapeType="1"/>
            </p:cNvSpPr>
            <p:nvPr/>
          </p:nvSpPr>
          <p:spPr bwMode="auto">
            <a:xfrm>
              <a:off x="3671558" y="366296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0" name="Line 436">
              <a:extLst>
                <a:ext uri="{FF2B5EF4-FFF2-40B4-BE49-F238E27FC236}">
                  <a16:creationId xmlns:a16="http://schemas.microsoft.com/office/drawing/2014/main" id="{C9283CE4-BBCD-4101-8585-3A14F98A22C9}"/>
                </a:ext>
              </a:extLst>
            </p:cNvPr>
            <p:cNvSpPr>
              <a:spLocks noChangeShapeType="1"/>
            </p:cNvSpPr>
            <p:nvPr/>
          </p:nvSpPr>
          <p:spPr bwMode="auto">
            <a:xfrm>
              <a:off x="3712450"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1" name="Line 437">
              <a:extLst>
                <a:ext uri="{FF2B5EF4-FFF2-40B4-BE49-F238E27FC236}">
                  <a16:creationId xmlns:a16="http://schemas.microsoft.com/office/drawing/2014/main" id="{858F456F-ED48-4B05-A371-F77B6B7B447B}"/>
                </a:ext>
              </a:extLst>
            </p:cNvPr>
            <p:cNvSpPr>
              <a:spLocks noChangeShapeType="1"/>
            </p:cNvSpPr>
            <p:nvPr/>
          </p:nvSpPr>
          <p:spPr bwMode="auto">
            <a:xfrm>
              <a:off x="3671558" y="366296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2" name="Line 438">
              <a:extLst>
                <a:ext uri="{FF2B5EF4-FFF2-40B4-BE49-F238E27FC236}">
                  <a16:creationId xmlns:a16="http://schemas.microsoft.com/office/drawing/2014/main" id="{3567004D-2C3A-8B18-1E41-BF97782C5085}"/>
                </a:ext>
              </a:extLst>
            </p:cNvPr>
            <p:cNvSpPr>
              <a:spLocks noChangeShapeType="1"/>
            </p:cNvSpPr>
            <p:nvPr/>
          </p:nvSpPr>
          <p:spPr bwMode="auto">
            <a:xfrm>
              <a:off x="3712450"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3" name="Line 439">
              <a:extLst>
                <a:ext uri="{FF2B5EF4-FFF2-40B4-BE49-F238E27FC236}">
                  <a16:creationId xmlns:a16="http://schemas.microsoft.com/office/drawing/2014/main" id="{07E428B0-5D12-AE0A-3AD7-105A74A74B10}"/>
                </a:ext>
              </a:extLst>
            </p:cNvPr>
            <p:cNvSpPr>
              <a:spLocks noChangeShapeType="1"/>
            </p:cNvSpPr>
            <p:nvPr/>
          </p:nvSpPr>
          <p:spPr bwMode="auto">
            <a:xfrm>
              <a:off x="3715238"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4" name="Line 440">
              <a:extLst>
                <a:ext uri="{FF2B5EF4-FFF2-40B4-BE49-F238E27FC236}">
                  <a16:creationId xmlns:a16="http://schemas.microsoft.com/office/drawing/2014/main" id="{D6583F61-2EEB-347A-6E7C-7FF3B5883A26}"/>
                </a:ext>
              </a:extLst>
            </p:cNvPr>
            <p:cNvSpPr>
              <a:spLocks noChangeShapeType="1"/>
            </p:cNvSpPr>
            <p:nvPr/>
          </p:nvSpPr>
          <p:spPr bwMode="auto">
            <a:xfrm>
              <a:off x="3757989"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5" name="Line 441">
              <a:extLst>
                <a:ext uri="{FF2B5EF4-FFF2-40B4-BE49-F238E27FC236}">
                  <a16:creationId xmlns:a16="http://schemas.microsoft.com/office/drawing/2014/main" id="{831A694E-2B90-1BF1-3D3D-A588F9DE2227}"/>
                </a:ext>
              </a:extLst>
            </p:cNvPr>
            <p:cNvSpPr>
              <a:spLocks noChangeShapeType="1"/>
            </p:cNvSpPr>
            <p:nvPr/>
          </p:nvSpPr>
          <p:spPr bwMode="auto">
            <a:xfrm>
              <a:off x="3771000"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6" name="Line 442">
              <a:extLst>
                <a:ext uri="{FF2B5EF4-FFF2-40B4-BE49-F238E27FC236}">
                  <a16:creationId xmlns:a16="http://schemas.microsoft.com/office/drawing/2014/main" id="{7635C7D6-3350-AD31-81F8-23A095B6BBF7}"/>
                </a:ext>
              </a:extLst>
            </p:cNvPr>
            <p:cNvSpPr>
              <a:spLocks noChangeShapeType="1"/>
            </p:cNvSpPr>
            <p:nvPr/>
          </p:nvSpPr>
          <p:spPr bwMode="auto">
            <a:xfrm>
              <a:off x="3811892"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7" name="Line 443">
              <a:extLst>
                <a:ext uri="{FF2B5EF4-FFF2-40B4-BE49-F238E27FC236}">
                  <a16:creationId xmlns:a16="http://schemas.microsoft.com/office/drawing/2014/main" id="{E508266C-799F-1EC8-17F6-5BB619FD2925}"/>
                </a:ext>
              </a:extLst>
            </p:cNvPr>
            <p:cNvSpPr>
              <a:spLocks noChangeShapeType="1"/>
            </p:cNvSpPr>
            <p:nvPr/>
          </p:nvSpPr>
          <p:spPr bwMode="auto">
            <a:xfrm>
              <a:off x="3784011" y="366296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8" name="Line 444">
              <a:extLst>
                <a:ext uri="{FF2B5EF4-FFF2-40B4-BE49-F238E27FC236}">
                  <a16:creationId xmlns:a16="http://schemas.microsoft.com/office/drawing/2014/main" id="{E87B13B6-50F4-86B1-9111-C0AB1C8995EE}"/>
                </a:ext>
              </a:extLst>
            </p:cNvPr>
            <p:cNvSpPr>
              <a:spLocks noChangeShapeType="1"/>
            </p:cNvSpPr>
            <p:nvPr/>
          </p:nvSpPr>
          <p:spPr bwMode="auto">
            <a:xfrm>
              <a:off x="3824903" y="362207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49" name="Line 445">
              <a:extLst>
                <a:ext uri="{FF2B5EF4-FFF2-40B4-BE49-F238E27FC236}">
                  <a16:creationId xmlns:a16="http://schemas.microsoft.com/office/drawing/2014/main" id="{1123C812-2423-EA95-23E7-9C92C0ACEC78}"/>
                </a:ext>
              </a:extLst>
            </p:cNvPr>
            <p:cNvSpPr>
              <a:spLocks noChangeShapeType="1"/>
            </p:cNvSpPr>
            <p:nvPr/>
          </p:nvSpPr>
          <p:spPr bwMode="auto">
            <a:xfrm>
              <a:off x="3794234" y="3693635"/>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0" name="Line 446">
              <a:extLst>
                <a:ext uri="{FF2B5EF4-FFF2-40B4-BE49-F238E27FC236}">
                  <a16:creationId xmlns:a16="http://schemas.microsoft.com/office/drawing/2014/main" id="{ADA3EBF9-89E1-6432-38F8-030898B4B5CF}"/>
                </a:ext>
              </a:extLst>
            </p:cNvPr>
            <p:cNvSpPr>
              <a:spLocks noChangeShapeType="1"/>
            </p:cNvSpPr>
            <p:nvPr/>
          </p:nvSpPr>
          <p:spPr bwMode="auto">
            <a:xfrm>
              <a:off x="3835127" y="3652743"/>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1" name="Line 447">
              <a:extLst>
                <a:ext uri="{FF2B5EF4-FFF2-40B4-BE49-F238E27FC236}">
                  <a16:creationId xmlns:a16="http://schemas.microsoft.com/office/drawing/2014/main" id="{AA8C1608-C00B-C978-EFAA-8437032F8D6D}"/>
                </a:ext>
              </a:extLst>
            </p:cNvPr>
            <p:cNvSpPr>
              <a:spLocks noChangeShapeType="1"/>
            </p:cNvSpPr>
            <p:nvPr/>
          </p:nvSpPr>
          <p:spPr bwMode="auto">
            <a:xfrm>
              <a:off x="3807245" y="3693635"/>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2" name="Line 448">
              <a:extLst>
                <a:ext uri="{FF2B5EF4-FFF2-40B4-BE49-F238E27FC236}">
                  <a16:creationId xmlns:a16="http://schemas.microsoft.com/office/drawing/2014/main" id="{4FC6454D-EB60-CDA9-1E0C-5999CC69D1DB}"/>
                </a:ext>
              </a:extLst>
            </p:cNvPr>
            <p:cNvSpPr>
              <a:spLocks noChangeShapeType="1"/>
            </p:cNvSpPr>
            <p:nvPr/>
          </p:nvSpPr>
          <p:spPr bwMode="auto">
            <a:xfrm>
              <a:off x="3849996" y="3652743"/>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3" name="Line 449">
              <a:extLst>
                <a:ext uri="{FF2B5EF4-FFF2-40B4-BE49-F238E27FC236}">
                  <a16:creationId xmlns:a16="http://schemas.microsoft.com/office/drawing/2014/main" id="{32A2FC62-4A72-BF50-667B-146852F8FBCB}"/>
                </a:ext>
              </a:extLst>
            </p:cNvPr>
            <p:cNvSpPr>
              <a:spLocks noChangeShapeType="1"/>
            </p:cNvSpPr>
            <p:nvPr/>
          </p:nvSpPr>
          <p:spPr bwMode="auto">
            <a:xfrm>
              <a:off x="3813751"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4" name="Line 450">
              <a:extLst>
                <a:ext uri="{FF2B5EF4-FFF2-40B4-BE49-F238E27FC236}">
                  <a16:creationId xmlns:a16="http://schemas.microsoft.com/office/drawing/2014/main" id="{81681B62-85D4-14C6-79C8-EE2C3CDBD462}"/>
                </a:ext>
              </a:extLst>
            </p:cNvPr>
            <p:cNvSpPr>
              <a:spLocks noChangeShapeType="1"/>
            </p:cNvSpPr>
            <p:nvPr/>
          </p:nvSpPr>
          <p:spPr bwMode="auto">
            <a:xfrm>
              <a:off x="3854643"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5" name="Line 451">
              <a:extLst>
                <a:ext uri="{FF2B5EF4-FFF2-40B4-BE49-F238E27FC236}">
                  <a16:creationId xmlns:a16="http://schemas.microsoft.com/office/drawing/2014/main" id="{A4A5B96A-EF34-6F26-49DD-08CFFD2E3368}"/>
                </a:ext>
              </a:extLst>
            </p:cNvPr>
            <p:cNvSpPr>
              <a:spLocks noChangeShapeType="1"/>
            </p:cNvSpPr>
            <p:nvPr/>
          </p:nvSpPr>
          <p:spPr bwMode="auto">
            <a:xfrm>
              <a:off x="3846279"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6" name="Line 452">
              <a:extLst>
                <a:ext uri="{FF2B5EF4-FFF2-40B4-BE49-F238E27FC236}">
                  <a16:creationId xmlns:a16="http://schemas.microsoft.com/office/drawing/2014/main" id="{A3A82E4D-E7CB-FE63-05A6-581F79AA8F7F}"/>
                </a:ext>
              </a:extLst>
            </p:cNvPr>
            <p:cNvSpPr>
              <a:spLocks noChangeShapeType="1"/>
            </p:cNvSpPr>
            <p:nvPr/>
          </p:nvSpPr>
          <p:spPr bwMode="auto">
            <a:xfrm>
              <a:off x="3889030"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7" name="Line 453">
              <a:extLst>
                <a:ext uri="{FF2B5EF4-FFF2-40B4-BE49-F238E27FC236}">
                  <a16:creationId xmlns:a16="http://schemas.microsoft.com/office/drawing/2014/main" id="{9D518DD2-9976-F6A1-4572-E0ACB28131A8}"/>
                </a:ext>
              </a:extLst>
            </p:cNvPr>
            <p:cNvSpPr>
              <a:spLocks noChangeShapeType="1"/>
            </p:cNvSpPr>
            <p:nvPr/>
          </p:nvSpPr>
          <p:spPr bwMode="auto">
            <a:xfrm>
              <a:off x="3865796"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8" name="Line 454">
              <a:extLst>
                <a:ext uri="{FF2B5EF4-FFF2-40B4-BE49-F238E27FC236}">
                  <a16:creationId xmlns:a16="http://schemas.microsoft.com/office/drawing/2014/main" id="{0518E3A5-51FF-E48C-D9E8-2BDCC730D73A}"/>
                </a:ext>
              </a:extLst>
            </p:cNvPr>
            <p:cNvSpPr>
              <a:spLocks noChangeShapeType="1"/>
            </p:cNvSpPr>
            <p:nvPr/>
          </p:nvSpPr>
          <p:spPr bwMode="auto">
            <a:xfrm>
              <a:off x="3906688"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59" name="Line 455">
              <a:extLst>
                <a:ext uri="{FF2B5EF4-FFF2-40B4-BE49-F238E27FC236}">
                  <a16:creationId xmlns:a16="http://schemas.microsoft.com/office/drawing/2014/main" id="{430427E9-0376-E2CF-4800-707106B1D673}"/>
                </a:ext>
              </a:extLst>
            </p:cNvPr>
            <p:cNvSpPr>
              <a:spLocks noChangeShapeType="1"/>
            </p:cNvSpPr>
            <p:nvPr/>
          </p:nvSpPr>
          <p:spPr bwMode="auto">
            <a:xfrm>
              <a:off x="3923417"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0" name="Line 456">
              <a:extLst>
                <a:ext uri="{FF2B5EF4-FFF2-40B4-BE49-F238E27FC236}">
                  <a16:creationId xmlns:a16="http://schemas.microsoft.com/office/drawing/2014/main" id="{BF0D8C19-EA6E-B879-9CF5-971C0FD5CE94}"/>
                </a:ext>
              </a:extLst>
            </p:cNvPr>
            <p:cNvSpPr>
              <a:spLocks noChangeShapeType="1"/>
            </p:cNvSpPr>
            <p:nvPr/>
          </p:nvSpPr>
          <p:spPr bwMode="auto">
            <a:xfrm>
              <a:off x="3964309"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1" name="Line 457">
              <a:extLst>
                <a:ext uri="{FF2B5EF4-FFF2-40B4-BE49-F238E27FC236}">
                  <a16:creationId xmlns:a16="http://schemas.microsoft.com/office/drawing/2014/main" id="{DD25DD76-89EE-9F17-6206-D81BB3F7C6EF}"/>
                </a:ext>
              </a:extLst>
            </p:cNvPr>
            <p:cNvSpPr>
              <a:spLocks noChangeShapeType="1"/>
            </p:cNvSpPr>
            <p:nvPr/>
          </p:nvSpPr>
          <p:spPr bwMode="auto">
            <a:xfrm>
              <a:off x="3953156" y="3726163"/>
              <a:ext cx="8178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2" name="Line 458">
              <a:extLst>
                <a:ext uri="{FF2B5EF4-FFF2-40B4-BE49-F238E27FC236}">
                  <a16:creationId xmlns:a16="http://schemas.microsoft.com/office/drawing/2014/main" id="{29C0F42F-C27C-7626-5E2A-61F855019B5A}"/>
                </a:ext>
              </a:extLst>
            </p:cNvPr>
            <p:cNvSpPr>
              <a:spLocks noChangeShapeType="1"/>
            </p:cNvSpPr>
            <p:nvPr/>
          </p:nvSpPr>
          <p:spPr bwMode="auto">
            <a:xfrm>
              <a:off x="3994049"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3" name="Line 459">
              <a:extLst>
                <a:ext uri="{FF2B5EF4-FFF2-40B4-BE49-F238E27FC236}">
                  <a16:creationId xmlns:a16="http://schemas.microsoft.com/office/drawing/2014/main" id="{9B8F43AF-9D08-A1C2-3135-4A1D5C21C352}"/>
                </a:ext>
              </a:extLst>
            </p:cNvPr>
            <p:cNvSpPr>
              <a:spLocks noChangeShapeType="1"/>
            </p:cNvSpPr>
            <p:nvPr/>
          </p:nvSpPr>
          <p:spPr bwMode="auto">
            <a:xfrm>
              <a:off x="4009848"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4" name="Line 460">
              <a:extLst>
                <a:ext uri="{FF2B5EF4-FFF2-40B4-BE49-F238E27FC236}">
                  <a16:creationId xmlns:a16="http://schemas.microsoft.com/office/drawing/2014/main" id="{974F90BB-06E9-91AA-8FD8-35900A4B042C}"/>
                </a:ext>
              </a:extLst>
            </p:cNvPr>
            <p:cNvSpPr>
              <a:spLocks noChangeShapeType="1"/>
            </p:cNvSpPr>
            <p:nvPr/>
          </p:nvSpPr>
          <p:spPr bwMode="auto">
            <a:xfrm>
              <a:off x="4052599"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5" name="Line 461">
              <a:extLst>
                <a:ext uri="{FF2B5EF4-FFF2-40B4-BE49-F238E27FC236}">
                  <a16:creationId xmlns:a16="http://schemas.microsoft.com/office/drawing/2014/main" id="{1AEA8AB0-3C90-ED58-A227-784341F378D0}"/>
                </a:ext>
              </a:extLst>
            </p:cNvPr>
            <p:cNvSpPr>
              <a:spLocks noChangeShapeType="1"/>
            </p:cNvSpPr>
            <p:nvPr/>
          </p:nvSpPr>
          <p:spPr bwMode="auto">
            <a:xfrm>
              <a:off x="4031223"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6" name="Line 462">
              <a:extLst>
                <a:ext uri="{FF2B5EF4-FFF2-40B4-BE49-F238E27FC236}">
                  <a16:creationId xmlns:a16="http://schemas.microsoft.com/office/drawing/2014/main" id="{430054BF-AFB4-BC57-BF7D-EB5DF46A39B3}"/>
                </a:ext>
              </a:extLst>
            </p:cNvPr>
            <p:cNvSpPr>
              <a:spLocks noChangeShapeType="1"/>
            </p:cNvSpPr>
            <p:nvPr/>
          </p:nvSpPr>
          <p:spPr bwMode="auto">
            <a:xfrm>
              <a:off x="4073974"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7" name="Line 463">
              <a:extLst>
                <a:ext uri="{FF2B5EF4-FFF2-40B4-BE49-F238E27FC236}">
                  <a16:creationId xmlns:a16="http://schemas.microsoft.com/office/drawing/2014/main" id="{D01D66BF-BB5C-05E4-2B8A-FA659635667D}"/>
                </a:ext>
              </a:extLst>
            </p:cNvPr>
            <p:cNvSpPr>
              <a:spLocks noChangeShapeType="1"/>
            </p:cNvSpPr>
            <p:nvPr/>
          </p:nvSpPr>
          <p:spPr bwMode="auto">
            <a:xfrm>
              <a:off x="4091632"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8" name="Line 464">
              <a:extLst>
                <a:ext uri="{FF2B5EF4-FFF2-40B4-BE49-F238E27FC236}">
                  <a16:creationId xmlns:a16="http://schemas.microsoft.com/office/drawing/2014/main" id="{B3654CBE-B84F-373F-25C2-5BEF095BA8ED}"/>
                </a:ext>
              </a:extLst>
            </p:cNvPr>
            <p:cNvSpPr>
              <a:spLocks noChangeShapeType="1"/>
            </p:cNvSpPr>
            <p:nvPr/>
          </p:nvSpPr>
          <p:spPr bwMode="auto">
            <a:xfrm>
              <a:off x="4134383"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69" name="Line 465">
              <a:extLst>
                <a:ext uri="{FF2B5EF4-FFF2-40B4-BE49-F238E27FC236}">
                  <a16:creationId xmlns:a16="http://schemas.microsoft.com/office/drawing/2014/main" id="{D81438AC-F0F3-1DB8-5833-C0F4E7509E95}"/>
                </a:ext>
              </a:extLst>
            </p:cNvPr>
            <p:cNvSpPr>
              <a:spLocks noChangeShapeType="1"/>
            </p:cNvSpPr>
            <p:nvPr/>
          </p:nvSpPr>
          <p:spPr bwMode="auto">
            <a:xfrm>
              <a:off x="4134383" y="3726163"/>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0" name="Line 466">
              <a:extLst>
                <a:ext uri="{FF2B5EF4-FFF2-40B4-BE49-F238E27FC236}">
                  <a16:creationId xmlns:a16="http://schemas.microsoft.com/office/drawing/2014/main" id="{207D1E00-E67A-E49F-1237-DEA13BE27ED2}"/>
                </a:ext>
              </a:extLst>
            </p:cNvPr>
            <p:cNvSpPr>
              <a:spLocks noChangeShapeType="1"/>
            </p:cNvSpPr>
            <p:nvPr/>
          </p:nvSpPr>
          <p:spPr bwMode="auto">
            <a:xfrm>
              <a:off x="4177134" y="3684342"/>
              <a:ext cx="0" cy="8271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1" name="Line 467">
              <a:extLst>
                <a:ext uri="{FF2B5EF4-FFF2-40B4-BE49-F238E27FC236}">
                  <a16:creationId xmlns:a16="http://schemas.microsoft.com/office/drawing/2014/main" id="{88DDB33D-B9B9-8A21-A085-7EE5EB182335}"/>
                </a:ext>
              </a:extLst>
            </p:cNvPr>
            <p:cNvSpPr>
              <a:spLocks noChangeShapeType="1"/>
            </p:cNvSpPr>
            <p:nvPr/>
          </p:nvSpPr>
          <p:spPr bwMode="auto">
            <a:xfrm>
              <a:off x="4245908"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2" name="Line 468">
              <a:extLst>
                <a:ext uri="{FF2B5EF4-FFF2-40B4-BE49-F238E27FC236}">
                  <a16:creationId xmlns:a16="http://schemas.microsoft.com/office/drawing/2014/main" id="{1A7EF40D-9690-02FA-DCA2-49B190CD2D1F}"/>
                </a:ext>
              </a:extLst>
            </p:cNvPr>
            <p:cNvSpPr>
              <a:spLocks noChangeShapeType="1"/>
            </p:cNvSpPr>
            <p:nvPr/>
          </p:nvSpPr>
          <p:spPr bwMode="auto">
            <a:xfrm>
              <a:off x="4289588"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3" name="Line 469">
              <a:extLst>
                <a:ext uri="{FF2B5EF4-FFF2-40B4-BE49-F238E27FC236}">
                  <a16:creationId xmlns:a16="http://schemas.microsoft.com/office/drawing/2014/main" id="{3A2EE6C1-8796-EA16-2A4F-177963A845CF}"/>
                </a:ext>
              </a:extLst>
            </p:cNvPr>
            <p:cNvSpPr>
              <a:spLocks noChangeShapeType="1"/>
            </p:cNvSpPr>
            <p:nvPr/>
          </p:nvSpPr>
          <p:spPr bwMode="auto">
            <a:xfrm>
              <a:off x="4257060"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4" name="Line 470">
              <a:extLst>
                <a:ext uri="{FF2B5EF4-FFF2-40B4-BE49-F238E27FC236}">
                  <a16:creationId xmlns:a16="http://schemas.microsoft.com/office/drawing/2014/main" id="{B644C3B7-5D30-3F7F-E528-C46C4A1717C5}"/>
                </a:ext>
              </a:extLst>
            </p:cNvPr>
            <p:cNvSpPr>
              <a:spLocks noChangeShapeType="1"/>
            </p:cNvSpPr>
            <p:nvPr/>
          </p:nvSpPr>
          <p:spPr bwMode="auto">
            <a:xfrm>
              <a:off x="4299811"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5" name="Line 471">
              <a:extLst>
                <a:ext uri="{FF2B5EF4-FFF2-40B4-BE49-F238E27FC236}">
                  <a16:creationId xmlns:a16="http://schemas.microsoft.com/office/drawing/2014/main" id="{9652E683-FC10-1CA6-6546-BD0064D78BDB}"/>
                </a:ext>
              </a:extLst>
            </p:cNvPr>
            <p:cNvSpPr>
              <a:spLocks noChangeShapeType="1"/>
            </p:cNvSpPr>
            <p:nvPr/>
          </p:nvSpPr>
          <p:spPr bwMode="auto">
            <a:xfrm>
              <a:off x="4284941"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6" name="Line 472">
              <a:extLst>
                <a:ext uri="{FF2B5EF4-FFF2-40B4-BE49-F238E27FC236}">
                  <a16:creationId xmlns:a16="http://schemas.microsoft.com/office/drawing/2014/main" id="{22F8D7EF-9F90-5300-23F3-FEE3E667A087}"/>
                </a:ext>
              </a:extLst>
            </p:cNvPr>
            <p:cNvSpPr>
              <a:spLocks noChangeShapeType="1"/>
            </p:cNvSpPr>
            <p:nvPr/>
          </p:nvSpPr>
          <p:spPr bwMode="auto">
            <a:xfrm>
              <a:off x="4327692"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7" name="Line 473">
              <a:extLst>
                <a:ext uri="{FF2B5EF4-FFF2-40B4-BE49-F238E27FC236}">
                  <a16:creationId xmlns:a16="http://schemas.microsoft.com/office/drawing/2014/main" id="{455EB1E8-3357-0BBE-9B91-400CFA0D8068}"/>
                </a:ext>
              </a:extLst>
            </p:cNvPr>
            <p:cNvSpPr>
              <a:spLocks noChangeShapeType="1"/>
            </p:cNvSpPr>
            <p:nvPr/>
          </p:nvSpPr>
          <p:spPr bwMode="auto">
            <a:xfrm>
              <a:off x="436486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8" name="Line 474">
              <a:extLst>
                <a:ext uri="{FF2B5EF4-FFF2-40B4-BE49-F238E27FC236}">
                  <a16:creationId xmlns:a16="http://schemas.microsoft.com/office/drawing/2014/main" id="{5133A648-66A7-C5C5-678B-FB4EEC177E52}"/>
                </a:ext>
              </a:extLst>
            </p:cNvPr>
            <p:cNvSpPr>
              <a:spLocks noChangeShapeType="1"/>
            </p:cNvSpPr>
            <p:nvPr/>
          </p:nvSpPr>
          <p:spPr bwMode="auto">
            <a:xfrm>
              <a:off x="440575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79" name="Line 475">
              <a:extLst>
                <a:ext uri="{FF2B5EF4-FFF2-40B4-BE49-F238E27FC236}">
                  <a16:creationId xmlns:a16="http://schemas.microsoft.com/office/drawing/2014/main" id="{F9CFE4F1-48FA-E988-A1F5-BC7004D9B472}"/>
                </a:ext>
              </a:extLst>
            </p:cNvPr>
            <p:cNvSpPr>
              <a:spLocks noChangeShapeType="1"/>
            </p:cNvSpPr>
            <p:nvPr/>
          </p:nvSpPr>
          <p:spPr bwMode="auto">
            <a:xfrm>
              <a:off x="4373231"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0" name="Line 476">
              <a:extLst>
                <a:ext uri="{FF2B5EF4-FFF2-40B4-BE49-F238E27FC236}">
                  <a16:creationId xmlns:a16="http://schemas.microsoft.com/office/drawing/2014/main" id="{31FB4E14-6262-0334-1899-D6217ACBDCB6}"/>
                </a:ext>
              </a:extLst>
            </p:cNvPr>
            <p:cNvSpPr>
              <a:spLocks noChangeShapeType="1"/>
            </p:cNvSpPr>
            <p:nvPr/>
          </p:nvSpPr>
          <p:spPr bwMode="auto">
            <a:xfrm>
              <a:off x="4414123"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1" name="Line 477">
              <a:extLst>
                <a:ext uri="{FF2B5EF4-FFF2-40B4-BE49-F238E27FC236}">
                  <a16:creationId xmlns:a16="http://schemas.microsoft.com/office/drawing/2014/main" id="{2E5A0C12-C58E-06A2-E027-1C20E38F10D7}"/>
                </a:ext>
              </a:extLst>
            </p:cNvPr>
            <p:cNvSpPr>
              <a:spLocks noChangeShapeType="1"/>
            </p:cNvSpPr>
            <p:nvPr/>
          </p:nvSpPr>
          <p:spPr bwMode="auto">
            <a:xfrm>
              <a:off x="439460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2" name="Line 478">
              <a:extLst>
                <a:ext uri="{FF2B5EF4-FFF2-40B4-BE49-F238E27FC236}">
                  <a16:creationId xmlns:a16="http://schemas.microsoft.com/office/drawing/2014/main" id="{5DAB4064-D3B3-7C39-8B63-DD6D855F8565}"/>
                </a:ext>
              </a:extLst>
            </p:cNvPr>
            <p:cNvSpPr>
              <a:spLocks noChangeShapeType="1"/>
            </p:cNvSpPr>
            <p:nvPr/>
          </p:nvSpPr>
          <p:spPr bwMode="auto">
            <a:xfrm>
              <a:off x="443549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3" name="Line 479">
              <a:extLst>
                <a:ext uri="{FF2B5EF4-FFF2-40B4-BE49-F238E27FC236}">
                  <a16:creationId xmlns:a16="http://schemas.microsoft.com/office/drawing/2014/main" id="{F6B314E8-F9C1-E60A-AB18-B7D8D5EC5619}"/>
                </a:ext>
              </a:extLst>
            </p:cNvPr>
            <p:cNvSpPr>
              <a:spLocks noChangeShapeType="1"/>
            </p:cNvSpPr>
            <p:nvPr/>
          </p:nvSpPr>
          <p:spPr bwMode="auto">
            <a:xfrm>
              <a:off x="4402971"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4" name="Line 480">
              <a:extLst>
                <a:ext uri="{FF2B5EF4-FFF2-40B4-BE49-F238E27FC236}">
                  <a16:creationId xmlns:a16="http://schemas.microsoft.com/office/drawing/2014/main" id="{83160780-82F8-278F-3267-BCF7D10F9852}"/>
                </a:ext>
              </a:extLst>
            </p:cNvPr>
            <p:cNvSpPr>
              <a:spLocks noChangeShapeType="1"/>
            </p:cNvSpPr>
            <p:nvPr/>
          </p:nvSpPr>
          <p:spPr bwMode="auto">
            <a:xfrm>
              <a:off x="4443863"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5" name="Line 481">
              <a:extLst>
                <a:ext uri="{FF2B5EF4-FFF2-40B4-BE49-F238E27FC236}">
                  <a16:creationId xmlns:a16="http://schemas.microsoft.com/office/drawing/2014/main" id="{030829F8-99E6-81B9-5FB8-2B8C2442ED2B}"/>
                </a:ext>
              </a:extLst>
            </p:cNvPr>
            <p:cNvSpPr>
              <a:spLocks noChangeShapeType="1"/>
            </p:cNvSpPr>
            <p:nvPr/>
          </p:nvSpPr>
          <p:spPr bwMode="auto">
            <a:xfrm>
              <a:off x="4443863"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6" name="Line 482">
              <a:extLst>
                <a:ext uri="{FF2B5EF4-FFF2-40B4-BE49-F238E27FC236}">
                  <a16:creationId xmlns:a16="http://schemas.microsoft.com/office/drawing/2014/main" id="{233EC56A-E97E-3DF1-DA26-1FA328E5721D}"/>
                </a:ext>
              </a:extLst>
            </p:cNvPr>
            <p:cNvSpPr>
              <a:spLocks noChangeShapeType="1"/>
            </p:cNvSpPr>
            <p:nvPr/>
          </p:nvSpPr>
          <p:spPr bwMode="auto">
            <a:xfrm>
              <a:off x="4484755"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7" name="Line 483">
              <a:extLst>
                <a:ext uri="{FF2B5EF4-FFF2-40B4-BE49-F238E27FC236}">
                  <a16:creationId xmlns:a16="http://schemas.microsoft.com/office/drawing/2014/main" id="{321B6D7E-1546-6637-7612-8113DF693CAC}"/>
                </a:ext>
              </a:extLst>
            </p:cNvPr>
            <p:cNvSpPr>
              <a:spLocks noChangeShapeType="1"/>
            </p:cNvSpPr>
            <p:nvPr/>
          </p:nvSpPr>
          <p:spPr bwMode="auto">
            <a:xfrm>
              <a:off x="4446651"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8" name="Line 484">
              <a:extLst>
                <a:ext uri="{FF2B5EF4-FFF2-40B4-BE49-F238E27FC236}">
                  <a16:creationId xmlns:a16="http://schemas.microsoft.com/office/drawing/2014/main" id="{9CEDE0DE-90B5-3339-E329-898C6C9AFE0B}"/>
                </a:ext>
              </a:extLst>
            </p:cNvPr>
            <p:cNvSpPr>
              <a:spLocks noChangeShapeType="1"/>
            </p:cNvSpPr>
            <p:nvPr/>
          </p:nvSpPr>
          <p:spPr bwMode="auto">
            <a:xfrm>
              <a:off x="4487543"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89" name="Line 485">
              <a:extLst>
                <a:ext uri="{FF2B5EF4-FFF2-40B4-BE49-F238E27FC236}">
                  <a16:creationId xmlns:a16="http://schemas.microsoft.com/office/drawing/2014/main" id="{99B43CD0-52CF-E28F-B670-F765E384B54B}"/>
                </a:ext>
              </a:extLst>
            </p:cNvPr>
            <p:cNvSpPr>
              <a:spLocks noChangeShapeType="1"/>
            </p:cNvSpPr>
            <p:nvPr/>
          </p:nvSpPr>
          <p:spPr bwMode="auto">
            <a:xfrm>
              <a:off x="4491261"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0" name="Line 486">
              <a:extLst>
                <a:ext uri="{FF2B5EF4-FFF2-40B4-BE49-F238E27FC236}">
                  <a16:creationId xmlns:a16="http://schemas.microsoft.com/office/drawing/2014/main" id="{91354137-2545-C35E-F04A-7C1953C39CF0}"/>
                </a:ext>
              </a:extLst>
            </p:cNvPr>
            <p:cNvSpPr>
              <a:spLocks noChangeShapeType="1"/>
            </p:cNvSpPr>
            <p:nvPr/>
          </p:nvSpPr>
          <p:spPr bwMode="auto">
            <a:xfrm>
              <a:off x="4534941"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1" name="Line 487">
              <a:extLst>
                <a:ext uri="{FF2B5EF4-FFF2-40B4-BE49-F238E27FC236}">
                  <a16:creationId xmlns:a16="http://schemas.microsoft.com/office/drawing/2014/main" id="{1FBB3CE1-3F12-1203-2541-7E2EE839E883}"/>
                </a:ext>
              </a:extLst>
            </p:cNvPr>
            <p:cNvSpPr>
              <a:spLocks noChangeShapeType="1"/>
            </p:cNvSpPr>
            <p:nvPr/>
          </p:nvSpPr>
          <p:spPr bwMode="auto">
            <a:xfrm>
              <a:off x="449776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2" name="Line 488">
              <a:extLst>
                <a:ext uri="{FF2B5EF4-FFF2-40B4-BE49-F238E27FC236}">
                  <a16:creationId xmlns:a16="http://schemas.microsoft.com/office/drawing/2014/main" id="{32E388B6-CB30-25A8-33B3-E2F36E06DFAE}"/>
                </a:ext>
              </a:extLst>
            </p:cNvPr>
            <p:cNvSpPr>
              <a:spLocks noChangeShapeType="1"/>
            </p:cNvSpPr>
            <p:nvPr/>
          </p:nvSpPr>
          <p:spPr bwMode="auto">
            <a:xfrm>
              <a:off x="453865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3" name="Line 489">
              <a:extLst>
                <a:ext uri="{FF2B5EF4-FFF2-40B4-BE49-F238E27FC236}">
                  <a16:creationId xmlns:a16="http://schemas.microsoft.com/office/drawing/2014/main" id="{AC285E6F-CD6F-A517-D1CA-66F1633807EC}"/>
                </a:ext>
              </a:extLst>
            </p:cNvPr>
            <p:cNvSpPr>
              <a:spLocks noChangeShapeType="1"/>
            </p:cNvSpPr>
            <p:nvPr/>
          </p:nvSpPr>
          <p:spPr bwMode="auto">
            <a:xfrm>
              <a:off x="4500555"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4" name="Line 490">
              <a:extLst>
                <a:ext uri="{FF2B5EF4-FFF2-40B4-BE49-F238E27FC236}">
                  <a16:creationId xmlns:a16="http://schemas.microsoft.com/office/drawing/2014/main" id="{989E6C32-C9B8-FDF2-70AE-FA4E7FED39BF}"/>
                </a:ext>
              </a:extLst>
            </p:cNvPr>
            <p:cNvSpPr>
              <a:spLocks noChangeShapeType="1"/>
            </p:cNvSpPr>
            <p:nvPr/>
          </p:nvSpPr>
          <p:spPr bwMode="auto">
            <a:xfrm>
              <a:off x="4543306"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5" name="Line 491">
              <a:extLst>
                <a:ext uri="{FF2B5EF4-FFF2-40B4-BE49-F238E27FC236}">
                  <a16:creationId xmlns:a16="http://schemas.microsoft.com/office/drawing/2014/main" id="{EFA3AFF7-9326-3573-CCBD-737D8B815E71}"/>
                </a:ext>
              </a:extLst>
            </p:cNvPr>
            <p:cNvSpPr>
              <a:spLocks noChangeShapeType="1"/>
            </p:cNvSpPr>
            <p:nvPr/>
          </p:nvSpPr>
          <p:spPr bwMode="auto">
            <a:xfrm>
              <a:off x="4549811"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6" name="Line 492">
              <a:extLst>
                <a:ext uri="{FF2B5EF4-FFF2-40B4-BE49-F238E27FC236}">
                  <a16:creationId xmlns:a16="http://schemas.microsoft.com/office/drawing/2014/main" id="{D9E93874-E160-4047-5FDA-377D6C899FAB}"/>
                </a:ext>
              </a:extLst>
            </p:cNvPr>
            <p:cNvSpPr>
              <a:spLocks noChangeShapeType="1"/>
            </p:cNvSpPr>
            <p:nvPr/>
          </p:nvSpPr>
          <p:spPr bwMode="auto">
            <a:xfrm>
              <a:off x="4592562"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7" name="Line 493">
              <a:extLst>
                <a:ext uri="{FF2B5EF4-FFF2-40B4-BE49-F238E27FC236}">
                  <a16:creationId xmlns:a16="http://schemas.microsoft.com/office/drawing/2014/main" id="{730AC625-4FB9-FF22-6C77-1CC7EC1957B6}"/>
                </a:ext>
              </a:extLst>
            </p:cNvPr>
            <p:cNvSpPr>
              <a:spLocks noChangeShapeType="1"/>
            </p:cNvSpPr>
            <p:nvPr/>
          </p:nvSpPr>
          <p:spPr bwMode="auto">
            <a:xfrm>
              <a:off x="455631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8" name="Line 494">
              <a:extLst>
                <a:ext uri="{FF2B5EF4-FFF2-40B4-BE49-F238E27FC236}">
                  <a16:creationId xmlns:a16="http://schemas.microsoft.com/office/drawing/2014/main" id="{E180102B-32BD-D0E4-EE7F-EF04EA49AB18}"/>
                </a:ext>
              </a:extLst>
            </p:cNvPr>
            <p:cNvSpPr>
              <a:spLocks noChangeShapeType="1"/>
            </p:cNvSpPr>
            <p:nvPr/>
          </p:nvSpPr>
          <p:spPr bwMode="auto">
            <a:xfrm>
              <a:off x="459720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999" name="Line 495">
              <a:extLst>
                <a:ext uri="{FF2B5EF4-FFF2-40B4-BE49-F238E27FC236}">
                  <a16:creationId xmlns:a16="http://schemas.microsoft.com/office/drawing/2014/main" id="{92C8D308-F9C3-608C-016E-DD620487C472}"/>
                </a:ext>
              </a:extLst>
            </p:cNvPr>
            <p:cNvSpPr>
              <a:spLocks noChangeShapeType="1"/>
            </p:cNvSpPr>
            <p:nvPr/>
          </p:nvSpPr>
          <p:spPr bwMode="auto">
            <a:xfrm>
              <a:off x="457118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0" name="Line 496">
              <a:extLst>
                <a:ext uri="{FF2B5EF4-FFF2-40B4-BE49-F238E27FC236}">
                  <a16:creationId xmlns:a16="http://schemas.microsoft.com/office/drawing/2014/main" id="{12DAD0D0-A6E1-AE0F-0F0C-89DD374FE6B6}"/>
                </a:ext>
              </a:extLst>
            </p:cNvPr>
            <p:cNvSpPr>
              <a:spLocks noChangeShapeType="1"/>
            </p:cNvSpPr>
            <p:nvPr/>
          </p:nvSpPr>
          <p:spPr bwMode="auto">
            <a:xfrm>
              <a:off x="4613938"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1" name="Line 497">
              <a:extLst>
                <a:ext uri="{FF2B5EF4-FFF2-40B4-BE49-F238E27FC236}">
                  <a16:creationId xmlns:a16="http://schemas.microsoft.com/office/drawing/2014/main" id="{DDDB1263-9AEB-5C4F-D219-A1751575D968}"/>
                </a:ext>
              </a:extLst>
            </p:cNvPr>
            <p:cNvSpPr>
              <a:spLocks noChangeShapeType="1"/>
            </p:cNvSpPr>
            <p:nvPr/>
          </p:nvSpPr>
          <p:spPr bwMode="auto">
            <a:xfrm>
              <a:off x="4590703"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2" name="Line 498">
              <a:extLst>
                <a:ext uri="{FF2B5EF4-FFF2-40B4-BE49-F238E27FC236}">
                  <a16:creationId xmlns:a16="http://schemas.microsoft.com/office/drawing/2014/main" id="{0633A661-67E1-3DBC-065C-63F25BB57AA7}"/>
                </a:ext>
              </a:extLst>
            </p:cNvPr>
            <p:cNvSpPr>
              <a:spLocks noChangeShapeType="1"/>
            </p:cNvSpPr>
            <p:nvPr/>
          </p:nvSpPr>
          <p:spPr bwMode="auto">
            <a:xfrm>
              <a:off x="4633454"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3" name="Line 499">
              <a:extLst>
                <a:ext uri="{FF2B5EF4-FFF2-40B4-BE49-F238E27FC236}">
                  <a16:creationId xmlns:a16="http://schemas.microsoft.com/office/drawing/2014/main" id="{33EAE9E5-2AD4-3F19-CBCC-874338F31DEC}"/>
                </a:ext>
              </a:extLst>
            </p:cNvPr>
            <p:cNvSpPr>
              <a:spLocks noChangeShapeType="1"/>
            </p:cNvSpPr>
            <p:nvPr/>
          </p:nvSpPr>
          <p:spPr bwMode="auto">
            <a:xfrm>
              <a:off x="4633454"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4" name="Line 500">
              <a:extLst>
                <a:ext uri="{FF2B5EF4-FFF2-40B4-BE49-F238E27FC236}">
                  <a16:creationId xmlns:a16="http://schemas.microsoft.com/office/drawing/2014/main" id="{6E6CC320-6135-C57A-573D-A7350C7045C4}"/>
                </a:ext>
              </a:extLst>
            </p:cNvPr>
            <p:cNvSpPr>
              <a:spLocks noChangeShapeType="1"/>
            </p:cNvSpPr>
            <p:nvPr/>
          </p:nvSpPr>
          <p:spPr bwMode="auto">
            <a:xfrm>
              <a:off x="4676205"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5" name="Line 501">
              <a:extLst>
                <a:ext uri="{FF2B5EF4-FFF2-40B4-BE49-F238E27FC236}">
                  <a16:creationId xmlns:a16="http://schemas.microsoft.com/office/drawing/2014/main" id="{70D82B85-551C-4ECB-ACF2-83E6FDF1FD29}"/>
                </a:ext>
              </a:extLst>
            </p:cNvPr>
            <p:cNvSpPr>
              <a:spLocks noChangeShapeType="1"/>
            </p:cNvSpPr>
            <p:nvPr/>
          </p:nvSpPr>
          <p:spPr bwMode="auto">
            <a:xfrm>
              <a:off x="4659477"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6" name="Line 502">
              <a:extLst>
                <a:ext uri="{FF2B5EF4-FFF2-40B4-BE49-F238E27FC236}">
                  <a16:creationId xmlns:a16="http://schemas.microsoft.com/office/drawing/2014/main" id="{02A330B3-E35F-2192-A5CA-BE75B38BE9F1}"/>
                </a:ext>
              </a:extLst>
            </p:cNvPr>
            <p:cNvSpPr>
              <a:spLocks noChangeShapeType="1"/>
            </p:cNvSpPr>
            <p:nvPr/>
          </p:nvSpPr>
          <p:spPr bwMode="auto">
            <a:xfrm>
              <a:off x="470036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7" name="Line 503">
              <a:extLst>
                <a:ext uri="{FF2B5EF4-FFF2-40B4-BE49-F238E27FC236}">
                  <a16:creationId xmlns:a16="http://schemas.microsoft.com/office/drawing/2014/main" id="{F715A1A9-FBAC-0C4B-A59A-A16A5A6FDE79}"/>
                </a:ext>
              </a:extLst>
            </p:cNvPr>
            <p:cNvSpPr>
              <a:spLocks noChangeShapeType="1"/>
            </p:cNvSpPr>
            <p:nvPr/>
          </p:nvSpPr>
          <p:spPr bwMode="auto">
            <a:xfrm>
              <a:off x="4689217"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8" name="Line 504">
              <a:extLst>
                <a:ext uri="{FF2B5EF4-FFF2-40B4-BE49-F238E27FC236}">
                  <a16:creationId xmlns:a16="http://schemas.microsoft.com/office/drawing/2014/main" id="{2560ECE6-3A76-6899-18F5-1E0837344CD0}"/>
                </a:ext>
              </a:extLst>
            </p:cNvPr>
            <p:cNvSpPr>
              <a:spLocks noChangeShapeType="1"/>
            </p:cNvSpPr>
            <p:nvPr/>
          </p:nvSpPr>
          <p:spPr bwMode="auto">
            <a:xfrm>
              <a:off x="473010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09" name="Line 505">
              <a:extLst>
                <a:ext uri="{FF2B5EF4-FFF2-40B4-BE49-F238E27FC236}">
                  <a16:creationId xmlns:a16="http://schemas.microsoft.com/office/drawing/2014/main" id="{2BB12E7A-DF64-C16B-19EB-2D14E1955AE2}"/>
                </a:ext>
              </a:extLst>
            </p:cNvPr>
            <p:cNvSpPr>
              <a:spLocks noChangeShapeType="1"/>
            </p:cNvSpPr>
            <p:nvPr/>
          </p:nvSpPr>
          <p:spPr bwMode="auto">
            <a:xfrm>
              <a:off x="4689217"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10" name="Line 506">
              <a:extLst>
                <a:ext uri="{FF2B5EF4-FFF2-40B4-BE49-F238E27FC236}">
                  <a16:creationId xmlns:a16="http://schemas.microsoft.com/office/drawing/2014/main" id="{4686C2DB-5ACB-C3C8-713D-9D56B764C76F}"/>
                </a:ext>
              </a:extLst>
            </p:cNvPr>
            <p:cNvSpPr>
              <a:spLocks noChangeShapeType="1"/>
            </p:cNvSpPr>
            <p:nvPr/>
          </p:nvSpPr>
          <p:spPr bwMode="auto">
            <a:xfrm>
              <a:off x="4730109"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11" name="Line 507">
              <a:extLst>
                <a:ext uri="{FF2B5EF4-FFF2-40B4-BE49-F238E27FC236}">
                  <a16:creationId xmlns:a16="http://schemas.microsoft.com/office/drawing/2014/main" id="{19E2AA19-44CF-B5B3-72CA-97A14BFC94EB}"/>
                </a:ext>
              </a:extLst>
            </p:cNvPr>
            <p:cNvSpPr>
              <a:spLocks noChangeShapeType="1"/>
            </p:cNvSpPr>
            <p:nvPr/>
          </p:nvSpPr>
          <p:spPr bwMode="auto">
            <a:xfrm>
              <a:off x="4710592"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12" name="Line 508">
              <a:extLst>
                <a:ext uri="{FF2B5EF4-FFF2-40B4-BE49-F238E27FC236}">
                  <a16:creationId xmlns:a16="http://schemas.microsoft.com/office/drawing/2014/main" id="{A8856F2B-6208-B089-735C-F79FFC5774C4}"/>
                </a:ext>
              </a:extLst>
            </p:cNvPr>
            <p:cNvSpPr>
              <a:spLocks noChangeShapeType="1"/>
            </p:cNvSpPr>
            <p:nvPr/>
          </p:nvSpPr>
          <p:spPr bwMode="auto">
            <a:xfrm>
              <a:off x="4751484"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13" name="Line 509">
              <a:extLst>
                <a:ext uri="{FF2B5EF4-FFF2-40B4-BE49-F238E27FC236}">
                  <a16:creationId xmlns:a16="http://schemas.microsoft.com/office/drawing/2014/main" id="{A8940801-F815-F070-A003-2A3593FF0AFD}"/>
                </a:ext>
              </a:extLst>
            </p:cNvPr>
            <p:cNvSpPr>
              <a:spLocks noChangeShapeType="1"/>
            </p:cNvSpPr>
            <p:nvPr/>
          </p:nvSpPr>
          <p:spPr bwMode="auto">
            <a:xfrm>
              <a:off x="4785871"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033" name="Line 510">
              <a:extLst>
                <a:ext uri="{FF2B5EF4-FFF2-40B4-BE49-F238E27FC236}">
                  <a16:creationId xmlns:a16="http://schemas.microsoft.com/office/drawing/2014/main" id="{E3EB1137-EE70-34FE-BDC1-6FCC80D66A2B}"/>
                </a:ext>
              </a:extLst>
            </p:cNvPr>
            <p:cNvSpPr>
              <a:spLocks noChangeShapeType="1"/>
            </p:cNvSpPr>
            <p:nvPr/>
          </p:nvSpPr>
          <p:spPr bwMode="auto">
            <a:xfrm>
              <a:off x="4829551"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114" name="Line 511">
              <a:extLst>
                <a:ext uri="{FF2B5EF4-FFF2-40B4-BE49-F238E27FC236}">
                  <a16:creationId xmlns:a16="http://schemas.microsoft.com/office/drawing/2014/main" id="{636643A3-1E5E-83B2-578E-F839F323C22A}"/>
                </a:ext>
              </a:extLst>
            </p:cNvPr>
            <p:cNvSpPr>
              <a:spLocks noChangeShapeType="1"/>
            </p:cNvSpPr>
            <p:nvPr/>
          </p:nvSpPr>
          <p:spPr bwMode="auto">
            <a:xfrm>
              <a:off x="4854644" y="3768914"/>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115" name="Line 512">
              <a:extLst>
                <a:ext uri="{FF2B5EF4-FFF2-40B4-BE49-F238E27FC236}">
                  <a16:creationId xmlns:a16="http://schemas.microsoft.com/office/drawing/2014/main" id="{A69AD999-AB34-F150-C2AC-ADEFAA334217}"/>
                </a:ext>
              </a:extLst>
            </p:cNvPr>
            <p:cNvSpPr>
              <a:spLocks noChangeShapeType="1"/>
            </p:cNvSpPr>
            <p:nvPr/>
          </p:nvSpPr>
          <p:spPr bwMode="auto">
            <a:xfrm>
              <a:off x="4898325"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120" name="Line 513">
              <a:extLst>
                <a:ext uri="{FF2B5EF4-FFF2-40B4-BE49-F238E27FC236}">
                  <a16:creationId xmlns:a16="http://schemas.microsoft.com/office/drawing/2014/main" id="{0B53FEE1-870D-4E1E-EE90-672CDC53CDFF}"/>
                </a:ext>
              </a:extLst>
            </p:cNvPr>
            <p:cNvSpPr>
              <a:spLocks noChangeShapeType="1"/>
            </p:cNvSpPr>
            <p:nvPr/>
          </p:nvSpPr>
          <p:spPr bwMode="auto">
            <a:xfrm>
              <a:off x="4876949"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346" name="Line 514">
              <a:extLst>
                <a:ext uri="{FF2B5EF4-FFF2-40B4-BE49-F238E27FC236}">
                  <a16:creationId xmlns:a16="http://schemas.microsoft.com/office/drawing/2014/main" id="{0ACFE174-B93B-633E-2A9D-8319B7DC7690}"/>
                </a:ext>
              </a:extLst>
            </p:cNvPr>
            <p:cNvSpPr>
              <a:spLocks noChangeShapeType="1"/>
            </p:cNvSpPr>
            <p:nvPr/>
          </p:nvSpPr>
          <p:spPr bwMode="auto">
            <a:xfrm>
              <a:off x="4919700"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347" name="Line 515">
              <a:extLst>
                <a:ext uri="{FF2B5EF4-FFF2-40B4-BE49-F238E27FC236}">
                  <a16:creationId xmlns:a16="http://schemas.microsoft.com/office/drawing/2014/main" id="{40ABE1FF-0077-69DA-1A37-D4180F763D20}"/>
                </a:ext>
              </a:extLst>
            </p:cNvPr>
            <p:cNvSpPr>
              <a:spLocks noChangeShapeType="1"/>
            </p:cNvSpPr>
            <p:nvPr/>
          </p:nvSpPr>
          <p:spPr bwMode="auto">
            <a:xfrm>
              <a:off x="4885313" y="3768914"/>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350" name="Line 516">
              <a:extLst>
                <a:ext uri="{FF2B5EF4-FFF2-40B4-BE49-F238E27FC236}">
                  <a16:creationId xmlns:a16="http://schemas.microsoft.com/office/drawing/2014/main" id="{097B7515-12C1-78DC-7478-6FFB8770BF97}"/>
                </a:ext>
              </a:extLst>
            </p:cNvPr>
            <p:cNvSpPr>
              <a:spLocks noChangeShapeType="1"/>
            </p:cNvSpPr>
            <p:nvPr/>
          </p:nvSpPr>
          <p:spPr bwMode="auto">
            <a:xfrm>
              <a:off x="4926206" y="3728022"/>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371" name="Line 517">
              <a:extLst>
                <a:ext uri="{FF2B5EF4-FFF2-40B4-BE49-F238E27FC236}">
                  <a16:creationId xmlns:a16="http://schemas.microsoft.com/office/drawing/2014/main" id="{2080C4D5-DE5B-11B1-61D1-E212453DE26D}"/>
                </a:ext>
              </a:extLst>
            </p:cNvPr>
            <p:cNvSpPr>
              <a:spLocks noChangeShapeType="1"/>
            </p:cNvSpPr>
            <p:nvPr/>
          </p:nvSpPr>
          <p:spPr bwMode="auto">
            <a:xfrm>
              <a:off x="5089775" y="407467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3" name="Line 518">
              <a:extLst>
                <a:ext uri="{FF2B5EF4-FFF2-40B4-BE49-F238E27FC236}">
                  <a16:creationId xmlns:a16="http://schemas.microsoft.com/office/drawing/2014/main" id="{B85B8B8A-01B7-1FB0-F527-7F2D3DF8E928}"/>
                </a:ext>
              </a:extLst>
            </p:cNvPr>
            <p:cNvSpPr>
              <a:spLocks noChangeShapeType="1"/>
            </p:cNvSpPr>
            <p:nvPr/>
          </p:nvSpPr>
          <p:spPr bwMode="auto">
            <a:xfrm>
              <a:off x="5132525" y="403378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4" name="Line 519">
              <a:extLst>
                <a:ext uri="{FF2B5EF4-FFF2-40B4-BE49-F238E27FC236}">
                  <a16:creationId xmlns:a16="http://schemas.microsoft.com/office/drawing/2014/main" id="{E5E3C6D2-6BA2-ED98-DCF4-751514E1A6DA}"/>
                </a:ext>
              </a:extLst>
            </p:cNvPr>
            <p:cNvSpPr>
              <a:spLocks noChangeShapeType="1"/>
            </p:cNvSpPr>
            <p:nvPr/>
          </p:nvSpPr>
          <p:spPr bwMode="auto">
            <a:xfrm>
              <a:off x="5098139" y="4074676"/>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6" name="Line 520">
              <a:extLst>
                <a:ext uri="{FF2B5EF4-FFF2-40B4-BE49-F238E27FC236}">
                  <a16:creationId xmlns:a16="http://schemas.microsoft.com/office/drawing/2014/main" id="{E36DB47B-EB3E-57BB-0A80-8BB19EDA96C6}"/>
                </a:ext>
              </a:extLst>
            </p:cNvPr>
            <p:cNvSpPr>
              <a:spLocks noChangeShapeType="1"/>
            </p:cNvSpPr>
            <p:nvPr/>
          </p:nvSpPr>
          <p:spPr bwMode="auto">
            <a:xfrm>
              <a:off x="5139031" y="403378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7" name="Line 521">
              <a:extLst>
                <a:ext uri="{FF2B5EF4-FFF2-40B4-BE49-F238E27FC236}">
                  <a16:creationId xmlns:a16="http://schemas.microsoft.com/office/drawing/2014/main" id="{22C6573F-4116-C3EC-4E9C-539ECE0EE507}"/>
                </a:ext>
              </a:extLst>
            </p:cNvPr>
            <p:cNvSpPr>
              <a:spLocks noChangeShapeType="1"/>
            </p:cNvSpPr>
            <p:nvPr/>
          </p:nvSpPr>
          <p:spPr bwMode="auto">
            <a:xfrm>
              <a:off x="5113009" y="4074676"/>
              <a:ext cx="8457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8" name="Line 522">
              <a:extLst>
                <a:ext uri="{FF2B5EF4-FFF2-40B4-BE49-F238E27FC236}">
                  <a16:creationId xmlns:a16="http://schemas.microsoft.com/office/drawing/2014/main" id="{5F19399C-4473-2435-2772-C299DF364AC3}"/>
                </a:ext>
              </a:extLst>
            </p:cNvPr>
            <p:cNvSpPr>
              <a:spLocks noChangeShapeType="1"/>
            </p:cNvSpPr>
            <p:nvPr/>
          </p:nvSpPr>
          <p:spPr bwMode="auto">
            <a:xfrm>
              <a:off x="5156689" y="4033784"/>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09" name="Line 523">
              <a:extLst>
                <a:ext uri="{FF2B5EF4-FFF2-40B4-BE49-F238E27FC236}">
                  <a16:creationId xmlns:a16="http://schemas.microsoft.com/office/drawing/2014/main" id="{09E5EC22-BAB8-2F55-1387-43830E61E1EC}"/>
                </a:ext>
              </a:extLst>
            </p:cNvPr>
            <p:cNvSpPr>
              <a:spLocks noChangeShapeType="1"/>
            </p:cNvSpPr>
            <p:nvPr/>
          </p:nvSpPr>
          <p:spPr bwMode="auto">
            <a:xfrm>
              <a:off x="958730" y="2540290"/>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1" name="Line 524">
              <a:extLst>
                <a:ext uri="{FF2B5EF4-FFF2-40B4-BE49-F238E27FC236}">
                  <a16:creationId xmlns:a16="http://schemas.microsoft.com/office/drawing/2014/main" id="{B900201C-884F-FEFF-9034-8106EE08BBC9}"/>
                </a:ext>
              </a:extLst>
            </p:cNvPr>
            <p:cNvSpPr>
              <a:spLocks noChangeShapeType="1"/>
            </p:cNvSpPr>
            <p:nvPr/>
          </p:nvSpPr>
          <p:spPr bwMode="auto">
            <a:xfrm>
              <a:off x="999622" y="2499398"/>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2" name="Line 525">
              <a:extLst>
                <a:ext uri="{FF2B5EF4-FFF2-40B4-BE49-F238E27FC236}">
                  <a16:creationId xmlns:a16="http://schemas.microsoft.com/office/drawing/2014/main" id="{A14DB28B-FF6B-56B0-7EAD-45FD36AF0B74}"/>
                </a:ext>
              </a:extLst>
            </p:cNvPr>
            <p:cNvSpPr>
              <a:spLocks noChangeShapeType="1"/>
            </p:cNvSpPr>
            <p:nvPr/>
          </p:nvSpPr>
          <p:spPr bwMode="auto">
            <a:xfrm>
              <a:off x="1020998" y="2540290"/>
              <a:ext cx="83643"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sp>
          <p:nvSpPr>
            <p:cNvPr id="1513" name="Line 526">
              <a:extLst>
                <a:ext uri="{FF2B5EF4-FFF2-40B4-BE49-F238E27FC236}">
                  <a16:creationId xmlns:a16="http://schemas.microsoft.com/office/drawing/2014/main" id="{1645C4AA-78FE-0D2B-C603-655589CC9FD3}"/>
                </a:ext>
              </a:extLst>
            </p:cNvPr>
            <p:cNvSpPr>
              <a:spLocks noChangeShapeType="1"/>
            </p:cNvSpPr>
            <p:nvPr/>
          </p:nvSpPr>
          <p:spPr bwMode="auto">
            <a:xfrm>
              <a:off x="1061890" y="2499398"/>
              <a:ext cx="0" cy="8178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endParaRPr lang="en-US" sz="2160" dirty="0">
                <a:latin typeface="+mn-lt"/>
              </a:endParaRPr>
            </a:p>
          </p:txBody>
        </p:sp>
      </p:grpSp>
      <p:sp>
        <p:nvSpPr>
          <p:cNvPr id="843" name="TextBox 842">
            <a:extLst>
              <a:ext uri="{FF2B5EF4-FFF2-40B4-BE49-F238E27FC236}">
                <a16:creationId xmlns:a16="http://schemas.microsoft.com/office/drawing/2014/main" id="{719F8DAC-B3D6-E14E-5573-78C33CEBB5AE}"/>
              </a:ext>
            </a:extLst>
          </p:cNvPr>
          <p:cNvSpPr txBox="1"/>
          <p:nvPr/>
        </p:nvSpPr>
        <p:spPr>
          <a:xfrm>
            <a:off x="3299553"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57</a:t>
            </a:r>
          </a:p>
        </p:txBody>
      </p:sp>
      <p:sp>
        <p:nvSpPr>
          <p:cNvPr id="813" name="TextBox 812">
            <a:extLst>
              <a:ext uri="{FF2B5EF4-FFF2-40B4-BE49-F238E27FC236}">
                <a16:creationId xmlns:a16="http://schemas.microsoft.com/office/drawing/2014/main" id="{EA438401-2EA1-4488-D200-ABE94E89C155}"/>
              </a:ext>
            </a:extLst>
          </p:cNvPr>
          <p:cNvSpPr txBox="1"/>
          <p:nvPr/>
        </p:nvSpPr>
        <p:spPr>
          <a:xfrm>
            <a:off x="787971"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150</a:t>
            </a:r>
          </a:p>
        </p:txBody>
      </p:sp>
      <p:sp>
        <p:nvSpPr>
          <p:cNvPr id="814" name="TextBox 813">
            <a:extLst>
              <a:ext uri="{FF2B5EF4-FFF2-40B4-BE49-F238E27FC236}">
                <a16:creationId xmlns:a16="http://schemas.microsoft.com/office/drawing/2014/main" id="{643AD165-1C7A-1410-D78F-FBDB5D7F0177}"/>
              </a:ext>
            </a:extLst>
          </p:cNvPr>
          <p:cNvSpPr txBox="1"/>
          <p:nvPr/>
        </p:nvSpPr>
        <p:spPr>
          <a:xfrm>
            <a:off x="1044048"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136</a:t>
            </a:r>
          </a:p>
        </p:txBody>
      </p:sp>
      <p:sp>
        <p:nvSpPr>
          <p:cNvPr id="815" name="TextBox 814">
            <a:extLst>
              <a:ext uri="{FF2B5EF4-FFF2-40B4-BE49-F238E27FC236}">
                <a16:creationId xmlns:a16="http://schemas.microsoft.com/office/drawing/2014/main" id="{0C88F9AD-575F-189F-4CAC-A962B7D8AF1A}"/>
              </a:ext>
            </a:extLst>
          </p:cNvPr>
          <p:cNvSpPr txBox="1"/>
          <p:nvPr/>
        </p:nvSpPr>
        <p:spPr>
          <a:xfrm>
            <a:off x="1295941"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103</a:t>
            </a:r>
          </a:p>
        </p:txBody>
      </p:sp>
      <p:sp>
        <p:nvSpPr>
          <p:cNvPr id="816" name="TextBox 815">
            <a:extLst>
              <a:ext uri="{FF2B5EF4-FFF2-40B4-BE49-F238E27FC236}">
                <a16:creationId xmlns:a16="http://schemas.microsoft.com/office/drawing/2014/main" id="{A56561C9-BFF9-8C26-0EA7-FD0630AE595B}"/>
              </a:ext>
            </a:extLst>
          </p:cNvPr>
          <p:cNvSpPr txBox="1"/>
          <p:nvPr/>
        </p:nvSpPr>
        <p:spPr>
          <a:xfrm>
            <a:off x="1543645"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82</a:t>
            </a:r>
          </a:p>
        </p:txBody>
      </p:sp>
      <p:sp>
        <p:nvSpPr>
          <p:cNvPr id="817" name="TextBox 816">
            <a:extLst>
              <a:ext uri="{FF2B5EF4-FFF2-40B4-BE49-F238E27FC236}">
                <a16:creationId xmlns:a16="http://schemas.microsoft.com/office/drawing/2014/main" id="{0169E62B-5C59-1C76-5E8E-96470EA192A3}"/>
              </a:ext>
            </a:extLst>
          </p:cNvPr>
          <p:cNvSpPr txBox="1"/>
          <p:nvPr/>
        </p:nvSpPr>
        <p:spPr>
          <a:xfrm>
            <a:off x="1789258"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70</a:t>
            </a:r>
          </a:p>
        </p:txBody>
      </p:sp>
      <p:sp>
        <p:nvSpPr>
          <p:cNvPr id="818" name="TextBox 817">
            <a:extLst>
              <a:ext uri="{FF2B5EF4-FFF2-40B4-BE49-F238E27FC236}">
                <a16:creationId xmlns:a16="http://schemas.microsoft.com/office/drawing/2014/main" id="{FEBFF49A-0E47-9999-630F-FCD88AC02738}"/>
              </a:ext>
            </a:extLst>
          </p:cNvPr>
          <p:cNvSpPr txBox="1"/>
          <p:nvPr/>
        </p:nvSpPr>
        <p:spPr>
          <a:xfrm>
            <a:off x="2043243"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63</a:t>
            </a:r>
          </a:p>
        </p:txBody>
      </p:sp>
      <p:sp>
        <p:nvSpPr>
          <p:cNvPr id="819" name="TextBox 818">
            <a:extLst>
              <a:ext uri="{FF2B5EF4-FFF2-40B4-BE49-F238E27FC236}">
                <a16:creationId xmlns:a16="http://schemas.microsoft.com/office/drawing/2014/main" id="{18AD61DE-9357-C6B9-C818-0DB14EA436E2}"/>
              </a:ext>
            </a:extLst>
          </p:cNvPr>
          <p:cNvSpPr txBox="1"/>
          <p:nvPr/>
        </p:nvSpPr>
        <p:spPr>
          <a:xfrm>
            <a:off x="2293040"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60</a:t>
            </a:r>
          </a:p>
        </p:txBody>
      </p:sp>
      <p:sp>
        <p:nvSpPr>
          <p:cNvPr id="820" name="TextBox 819">
            <a:extLst>
              <a:ext uri="{FF2B5EF4-FFF2-40B4-BE49-F238E27FC236}">
                <a16:creationId xmlns:a16="http://schemas.microsoft.com/office/drawing/2014/main" id="{45729377-F5B1-D918-8AD7-C077BDEA2CD2}"/>
              </a:ext>
            </a:extLst>
          </p:cNvPr>
          <p:cNvSpPr txBox="1"/>
          <p:nvPr/>
        </p:nvSpPr>
        <p:spPr>
          <a:xfrm>
            <a:off x="2540746"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58</a:t>
            </a:r>
          </a:p>
        </p:txBody>
      </p:sp>
      <p:sp>
        <p:nvSpPr>
          <p:cNvPr id="821" name="TextBox 820">
            <a:extLst>
              <a:ext uri="{FF2B5EF4-FFF2-40B4-BE49-F238E27FC236}">
                <a16:creationId xmlns:a16="http://schemas.microsoft.com/office/drawing/2014/main" id="{BCBDD9C6-C5D0-55EE-C82E-E92BC325E364}"/>
              </a:ext>
            </a:extLst>
          </p:cNvPr>
          <p:cNvSpPr txBox="1"/>
          <p:nvPr/>
        </p:nvSpPr>
        <p:spPr>
          <a:xfrm>
            <a:off x="2792638"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52</a:t>
            </a:r>
          </a:p>
        </p:txBody>
      </p:sp>
      <p:sp>
        <p:nvSpPr>
          <p:cNvPr id="822" name="TextBox 821">
            <a:extLst>
              <a:ext uri="{FF2B5EF4-FFF2-40B4-BE49-F238E27FC236}">
                <a16:creationId xmlns:a16="http://schemas.microsoft.com/office/drawing/2014/main" id="{C8349E98-E709-B202-01C8-82A164613C75}"/>
              </a:ext>
            </a:extLst>
          </p:cNvPr>
          <p:cNvSpPr txBox="1"/>
          <p:nvPr/>
        </p:nvSpPr>
        <p:spPr>
          <a:xfrm>
            <a:off x="3040342"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47</a:t>
            </a:r>
          </a:p>
        </p:txBody>
      </p:sp>
      <p:sp>
        <p:nvSpPr>
          <p:cNvPr id="823" name="TextBox 822">
            <a:extLst>
              <a:ext uri="{FF2B5EF4-FFF2-40B4-BE49-F238E27FC236}">
                <a16:creationId xmlns:a16="http://schemas.microsoft.com/office/drawing/2014/main" id="{D164BE97-5E52-32F7-9880-D4C02596ECAD}"/>
              </a:ext>
            </a:extLst>
          </p:cNvPr>
          <p:cNvSpPr txBox="1"/>
          <p:nvPr/>
        </p:nvSpPr>
        <p:spPr>
          <a:xfrm>
            <a:off x="3298513"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44</a:t>
            </a:r>
          </a:p>
        </p:txBody>
      </p:sp>
      <p:sp>
        <p:nvSpPr>
          <p:cNvPr id="824" name="TextBox 823">
            <a:extLst>
              <a:ext uri="{FF2B5EF4-FFF2-40B4-BE49-F238E27FC236}">
                <a16:creationId xmlns:a16="http://schemas.microsoft.com/office/drawing/2014/main" id="{C2223B98-7D7C-D159-7B62-E1467C5AEFFD}"/>
              </a:ext>
            </a:extLst>
          </p:cNvPr>
          <p:cNvSpPr txBox="1"/>
          <p:nvPr/>
        </p:nvSpPr>
        <p:spPr>
          <a:xfrm>
            <a:off x="3539940"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39</a:t>
            </a:r>
          </a:p>
        </p:txBody>
      </p:sp>
      <p:sp>
        <p:nvSpPr>
          <p:cNvPr id="825" name="TextBox 824">
            <a:extLst>
              <a:ext uri="{FF2B5EF4-FFF2-40B4-BE49-F238E27FC236}">
                <a16:creationId xmlns:a16="http://schemas.microsoft.com/office/drawing/2014/main" id="{8DE10AD3-B58A-5192-18AE-A2B2912EB922}"/>
              </a:ext>
            </a:extLst>
          </p:cNvPr>
          <p:cNvSpPr txBox="1"/>
          <p:nvPr/>
        </p:nvSpPr>
        <p:spPr>
          <a:xfrm>
            <a:off x="3793924"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31</a:t>
            </a:r>
          </a:p>
        </p:txBody>
      </p:sp>
      <p:sp>
        <p:nvSpPr>
          <p:cNvPr id="826" name="TextBox 825">
            <a:extLst>
              <a:ext uri="{FF2B5EF4-FFF2-40B4-BE49-F238E27FC236}">
                <a16:creationId xmlns:a16="http://schemas.microsoft.com/office/drawing/2014/main" id="{7908BF83-A531-A7A5-B33B-603B928EF889}"/>
              </a:ext>
            </a:extLst>
          </p:cNvPr>
          <p:cNvSpPr txBox="1"/>
          <p:nvPr/>
        </p:nvSpPr>
        <p:spPr>
          <a:xfrm>
            <a:off x="4045815"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24</a:t>
            </a:r>
          </a:p>
        </p:txBody>
      </p:sp>
      <p:sp>
        <p:nvSpPr>
          <p:cNvPr id="827" name="TextBox 826">
            <a:extLst>
              <a:ext uri="{FF2B5EF4-FFF2-40B4-BE49-F238E27FC236}">
                <a16:creationId xmlns:a16="http://schemas.microsoft.com/office/drawing/2014/main" id="{B51AC34C-6BFB-D52E-5C3E-90890D5B8988}"/>
              </a:ext>
            </a:extLst>
          </p:cNvPr>
          <p:cNvSpPr txBox="1"/>
          <p:nvPr/>
        </p:nvSpPr>
        <p:spPr>
          <a:xfrm>
            <a:off x="4289334"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18</a:t>
            </a:r>
          </a:p>
        </p:txBody>
      </p:sp>
      <p:sp>
        <p:nvSpPr>
          <p:cNvPr id="828" name="TextBox 827">
            <a:extLst>
              <a:ext uri="{FF2B5EF4-FFF2-40B4-BE49-F238E27FC236}">
                <a16:creationId xmlns:a16="http://schemas.microsoft.com/office/drawing/2014/main" id="{C6831E3D-4A68-2BC3-79FD-8267FA2A0932}"/>
              </a:ext>
            </a:extLst>
          </p:cNvPr>
          <p:cNvSpPr txBox="1"/>
          <p:nvPr/>
        </p:nvSpPr>
        <p:spPr>
          <a:xfrm>
            <a:off x="4526574"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14</a:t>
            </a:r>
          </a:p>
        </p:txBody>
      </p:sp>
      <p:sp>
        <p:nvSpPr>
          <p:cNvPr id="829" name="TextBox 828">
            <a:extLst>
              <a:ext uri="{FF2B5EF4-FFF2-40B4-BE49-F238E27FC236}">
                <a16:creationId xmlns:a16="http://schemas.microsoft.com/office/drawing/2014/main" id="{6C686F1F-AD7C-F1A7-B5F3-205421784789}"/>
              </a:ext>
            </a:extLst>
          </p:cNvPr>
          <p:cNvSpPr txBox="1"/>
          <p:nvPr/>
        </p:nvSpPr>
        <p:spPr>
          <a:xfrm>
            <a:off x="4782652"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10</a:t>
            </a:r>
          </a:p>
        </p:txBody>
      </p:sp>
      <p:sp>
        <p:nvSpPr>
          <p:cNvPr id="830" name="TextBox 829">
            <a:extLst>
              <a:ext uri="{FF2B5EF4-FFF2-40B4-BE49-F238E27FC236}">
                <a16:creationId xmlns:a16="http://schemas.microsoft.com/office/drawing/2014/main" id="{7486367C-5601-3071-3AB4-D42932F16183}"/>
              </a:ext>
            </a:extLst>
          </p:cNvPr>
          <p:cNvSpPr txBox="1"/>
          <p:nvPr/>
        </p:nvSpPr>
        <p:spPr>
          <a:xfrm>
            <a:off x="5030357"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a:t>
            </a:r>
          </a:p>
        </p:txBody>
      </p:sp>
      <p:sp>
        <p:nvSpPr>
          <p:cNvPr id="831" name="TextBox 830">
            <a:extLst>
              <a:ext uri="{FF2B5EF4-FFF2-40B4-BE49-F238E27FC236}">
                <a16:creationId xmlns:a16="http://schemas.microsoft.com/office/drawing/2014/main" id="{172C9911-F6C7-D12C-5BAD-CFABA8BBA2FC}"/>
              </a:ext>
            </a:extLst>
          </p:cNvPr>
          <p:cNvSpPr txBox="1"/>
          <p:nvPr/>
        </p:nvSpPr>
        <p:spPr>
          <a:xfrm>
            <a:off x="5282248"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a:t>
            </a:r>
          </a:p>
        </p:txBody>
      </p:sp>
      <p:sp>
        <p:nvSpPr>
          <p:cNvPr id="832" name="TextBox 831">
            <a:extLst>
              <a:ext uri="{FF2B5EF4-FFF2-40B4-BE49-F238E27FC236}">
                <a16:creationId xmlns:a16="http://schemas.microsoft.com/office/drawing/2014/main" id="{587EB383-628D-563C-EF95-78C0CF55ADBC}"/>
              </a:ext>
            </a:extLst>
          </p:cNvPr>
          <p:cNvSpPr txBox="1"/>
          <p:nvPr/>
        </p:nvSpPr>
        <p:spPr>
          <a:xfrm>
            <a:off x="5529953" y="5858147"/>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833" name="TextBox 832">
            <a:extLst>
              <a:ext uri="{FF2B5EF4-FFF2-40B4-BE49-F238E27FC236}">
                <a16:creationId xmlns:a16="http://schemas.microsoft.com/office/drawing/2014/main" id="{BF3D463F-159D-7CA2-3B96-67C5870544C2}"/>
              </a:ext>
            </a:extLst>
          </p:cNvPr>
          <p:cNvSpPr txBox="1"/>
          <p:nvPr/>
        </p:nvSpPr>
        <p:spPr>
          <a:xfrm>
            <a:off x="789013"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147</a:t>
            </a:r>
          </a:p>
        </p:txBody>
      </p:sp>
      <p:sp>
        <p:nvSpPr>
          <p:cNvPr id="834" name="TextBox 833">
            <a:extLst>
              <a:ext uri="{FF2B5EF4-FFF2-40B4-BE49-F238E27FC236}">
                <a16:creationId xmlns:a16="http://schemas.microsoft.com/office/drawing/2014/main" id="{9C6144B0-CB9B-3C4D-E46B-505A8CABBCE6}"/>
              </a:ext>
            </a:extLst>
          </p:cNvPr>
          <p:cNvSpPr txBox="1"/>
          <p:nvPr/>
        </p:nvSpPr>
        <p:spPr>
          <a:xfrm>
            <a:off x="1045090"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140</a:t>
            </a:r>
          </a:p>
        </p:txBody>
      </p:sp>
      <p:sp>
        <p:nvSpPr>
          <p:cNvPr id="835" name="TextBox 834">
            <a:extLst>
              <a:ext uri="{FF2B5EF4-FFF2-40B4-BE49-F238E27FC236}">
                <a16:creationId xmlns:a16="http://schemas.microsoft.com/office/drawing/2014/main" id="{013D5A37-A504-2F45-C83C-E84DEDCAB9D4}"/>
              </a:ext>
            </a:extLst>
          </p:cNvPr>
          <p:cNvSpPr txBox="1"/>
          <p:nvPr/>
        </p:nvSpPr>
        <p:spPr>
          <a:xfrm>
            <a:off x="1296981"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123</a:t>
            </a:r>
          </a:p>
        </p:txBody>
      </p:sp>
      <p:sp>
        <p:nvSpPr>
          <p:cNvPr id="836" name="TextBox 835">
            <a:extLst>
              <a:ext uri="{FF2B5EF4-FFF2-40B4-BE49-F238E27FC236}">
                <a16:creationId xmlns:a16="http://schemas.microsoft.com/office/drawing/2014/main" id="{ABD4778C-21D9-0A18-9CBE-17B66CF2FA88}"/>
              </a:ext>
            </a:extLst>
          </p:cNvPr>
          <p:cNvSpPr txBox="1"/>
          <p:nvPr/>
        </p:nvSpPr>
        <p:spPr>
          <a:xfrm>
            <a:off x="1544687"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111</a:t>
            </a:r>
          </a:p>
        </p:txBody>
      </p:sp>
      <p:sp>
        <p:nvSpPr>
          <p:cNvPr id="837" name="TextBox 836">
            <a:extLst>
              <a:ext uri="{FF2B5EF4-FFF2-40B4-BE49-F238E27FC236}">
                <a16:creationId xmlns:a16="http://schemas.microsoft.com/office/drawing/2014/main" id="{819366C1-DAB2-FFBD-E3FC-9C482D13D093}"/>
              </a:ext>
            </a:extLst>
          </p:cNvPr>
          <p:cNvSpPr txBox="1"/>
          <p:nvPr/>
        </p:nvSpPr>
        <p:spPr>
          <a:xfrm>
            <a:off x="1790298"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97</a:t>
            </a:r>
          </a:p>
        </p:txBody>
      </p:sp>
      <p:sp>
        <p:nvSpPr>
          <p:cNvPr id="838" name="TextBox 837">
            <a:extLst>
              <a:ext uri="{FF2B5EF4-FFF2-40B4-BE49-F238E27FC236}">
                <a16:creationId xmlns:a16="http://schemas.microsoft.com/office/drawing/2014/main" id="{310692D0-A473-E42C-7672-11622B2440B1}"/>
              </a:ext>
            </a:extLst>
          </p:cNvPr>
          <p:cNvSpPr txBox="1"/>
          <p:nvPr/>
        </p:nvSpPr>
        <p:spPr>
          <a:xfrm>
            <a:off x="2044283"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90</a:t>
            </a:r>
          </a:p>
        </p:txBody>
      </p:sp>
      <p:sp>
        <p:nvSpPr>
          <p:cNvPr id="839" name="TextBox 838">
            <a:extLst>
              <a:ext uri="{FF2B5EF4-FFF2-40B4-BE49-F238E27FC236}">
                <a16:creationId xmlns:a16="http://schemas.microsoft.com/office/drawing/2014/main" id="{CEAC17C3-1FD3-65D4-95E9-E11D3EBA4E38}"/>
              </a:ext>
            </a:extLst>
          </p:cNvPr>
          <p:cNvSpPr txBox="1"/>
          <p:nvPr/>
        </p:nvSpPr>
        <p:spPr>
          <a:xfrm>
            <a:off x="2294081"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84</a:t>
            </a:r>
          </a:p>
        </p:txBody>
      </p:sp>
      <p:sp>
        <p:nvSpPr>
          <p:cNvPr id="840" name="TextBox 839">
            <a:extLst>
              <a:ext uri="{FF2B5EF4-FFF2-40B4-BE49-F238E27FC236}">
                <a16:creationId xmlns:a16="http://schemas.microsoft.com/office/drawing/2014/main" id="{541DDB43-7FBA-1B6A-A9F9-D0E9036F4E58}"/>
              </a:ext>
            </a:extLst>
          </p:cNvPr>
          <p:cNvSpPr txBox="1"/>
          <p:nvPr/>
        </p:nvSpPr>
        <p:spPr>
          <a:xfrm>
            <a:off x="2541786"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77</a:t>
            </a:r>
          </a:p>
        </p:txBody>
      </p:sp>
      <p:sp>
        <p:nvSpPr>
          <p:cNvPr id="841" name="TextBox 840">
            <a:extLst>
              <a:ext uri="{FF2B5EF4-FFF2-40B4-BE49-F238E27FC236}">
                <a16:creationId xmlns:a16="http://schemas.microsoft.com/office/drawing/2014/main" id="{6A869CB6-FFF9-47AD-5BE1-88A282535B39}"/>
              </a:ext>
            </a:extLst>
          </p:cNvPr>
          <p:cNvSpPr txBox="1"/>
          <p:nvPr/>
        </p:nvSpPr>
        <p:spPr>
          <a:xfrm>
            <a:off x="2793677"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71</a:t>
            </a:r>
          </a:p>
        </p:txBody>
      </p:sp>
      <p:sp>
        <p:nvSpPr>
          <p:cNvPr id="842" name="TextBox 841">
            <a:extLst>
              <a:ext uri="{FF2B5EF4-FFF2-40B4-BE49-F238E27FC236}">
                <a16:creationId xmlns:a16="http://schemas.microsoft.com/office/drawing/2014/main" id="{CA51CACE-7887-E535-0540-624906E96A7F}"/>
              </a:ext>
            </a:extLst>
          </p:cNvPr>
          <p:cNvSpPr txBox="1"/>
          <p:nvPr/>
        </p:nvSpPr>
        <p:spPr>
          <a:xfrm>
            <a:off x="3041382"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63</a:t>
            </a:r>
          </a:p>
        </p:txBody>
      </p:sp>
      <p:sp>
        <p:nvSpPr>
          <p:cNvPr id="844" name="TextBox 843">
            <a:extLst>
              <a:ext uri="{FF2B5EF4-FFF2-40B4-BE49-F238E27FC236}">
                <a16:creationId xmlns:a16="http://schemas.microsoft.com/office/drawing/2014/main" id="{6DE46A3F-0DCB-3C4D-9577-1ECBA63E46B9}"/>
              </a:ext>
            </a:extLst>
          </p:cNvPr>
          <p:cNvSpPr txBox="1"/>
          <p:nvPr/>
        </p:nvSpPr>
        <p:spPr>
          <a:xfrm>
            <a:off x="3540979"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48</a:t>
            </a:r>
          </a:p>
        </p:txBody>
      </p:sp>
      <p:sp>
        <p:nvSpPr>
          <p:cNvPr id="845" name="TextBox 844">
            <a:extLst>
              <a:ext uri="{FF2B5EF4-FFF2-40B4-BE49-F238E27FC236}">
                <a16:creationId xmlns:a16="http://schemas.microsoft.com/office/drawing/2014/main" id="{D93B332C-77F1-0794-C0DF-F1680BBA0ED6}"/>
              </a:ext>
            </a:extLst>
          </p:cNvPr>
          <p:cNvSpPr txBox="1"/>
          <p:nvPr/>
        </p:nvSpPr>
        <p:spPr>
          <a:xfrm>
            <a:off x="3794964"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36</a:t>
            </a:r>
          </a:p>
        </p:txBody>
      </p:sp>
      <p:sp>
        <p:nvSpPr>
          <p:cNvPr id="846" name="TextBox 845">
            <a:extLst>
              <a:ext uri="{FF2B5EF4-FFF2-40B4-BE49-F238E27FC236}">
                <a16:creationId xmlns:a16="http://schemas.microsoft.com/office/drawing/2014/main" id="{5CD751CD-0914-1D10-9C41-48C8D1E31F74}"/>
              </a:ext>
            </a:extLst>
          </p:cNvPr>
          <p:cNvSpPr txBox="1"/>
          <p:nvPr/>
        </p:nvSpPr>
        <p:spPr>
          <a:xfrm>
            <a:off x="4046855"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31</a:t>
            </a:r>
          </a:p>
        </p:txBody>
      </p:sp>
      <p:sp>
        <p:nvSpPr>
          <p:cNvPr id="847" name="TextBox 846">
            <a:extLst>
              <a:ext uri="{FF2B5EF4-FFF2-40B4-BE49-F238E27FC236}">
                <a16:creationId xmlns:a16="http://schemas.microsoft.com/office/drawing/2014/main" id="{0436B825-8663-CB9D-DD59-D71C3906AB3B}"/>
              </a:ext>
            </a:extLst>
          </p:cNvPr>
          <p:cNvSpPr txBox="1"/>
          <p:nvPr/>
        </p:nvSpPr>
        <p:spPr>
          <a:xfrm>
            <a:off x="4290374"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24</a:t>
            </a:r>
          </a:p>
        </p:txBody>
      </p:sp>
      <p:sp>
        <p:nvSpPr>
          <p:cNvPr id="848" name="TextBox 847">
            <a:extLst>
              <a:ext uri="{FF2B5EF4-FFF2-40B4-BE49-F238E27FC236}">
                <a16:creationId xmlns:a16="http://schemas.microsoft.com/office/drawing/2014/main" id="{E0D5D658-A4A5-C0C9-917A-FE083D70045C}"/>
              </a:ext>
            </a:extLst>
          </p:cNvPr>
          <p:cNvSpPr txBox="1"/>
          <p:nvPr/>
        </p:nvSpPr>
        <p:spPr>
          <a:xfrm>
            <a:off x="4527616"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13</a:t>
            </a:r>
          </a:p>
        </p:txBody>
      </p:sp>
      <p:sp>
        <p:nvSpPr>
          <p:cNvPr id="849" name="TextBox 848">
            <a:extLst>
              <a:ext uri="{FF2B5EF4-FFF2-40B4-BE49-F238E27FC236}">
                <a16:creationId xmlns:a16="http://schemas.microsoft.com/office/drawing/2014/main" id="{39624E07-60A0-061C-B224-6B8BF08261C9}"/>
              </a:ext>
            </a:extLst>
          </p:cNvPr>
          <p:cNvSpPr txBox="1"/>
          <p:nvPr/>
        </p:nvSpPr>
        <p:spPr>
          <a:xfrm>
            <a:off x="4783692"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6</a:t>
            </a:r>
          </a:p>
        </p:txBody>
      </p:sp>
      <p:sp>
        <p:nvSpPr>
          <p:cNvPr id="850" name="TextBox 849">
            <a:extLst>
              <a:ext uri="{FF2B5EF4-FFF2-40B4-BE49-F238E27FC236}">
                <a16:creationId xmlns:a16="http://schemas.microsoft.com/office/drawing/2014/main" id="{2D79EB30-D87A-BCFD-4322-FE017D03F38D}"/>
              </a:ext>
            </a:extLst>
          </p:cNvPr>
          <p:cNvSpPr txBox="1"/>
          <p:nvPr/>
        </p:nvSpPr>
        <p:spPr>
          <a:xfrm>
            <a:off x="5031398"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851" name="TextBox 850">
            <a:extLst>
              <a:ext uri="{FF2B5EF4-FFF2-40B4-BE49-F238E27FC236}">
                <a16:creationId xmlns:a16="http://schemas.microsoft.com/office/drawing/2014/main" id="{C097E594-B318-D602-8B3F-84C8E9602F6E}"/>
              </a:ext>
            </a:extLst>
          </p:cNvPr>
          <p:cNvSpPr txBox="1"/>
          <p:nvPr/>
        </p:nvSpPr>
        <p:spPr>
          <a:xfrm>
            <a:off x="5283289"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852" name="TextBox 851">
            <a:extLst>
              <a:ext uri="{FF2B5EF4-FFF2-40B4-BE49-F238E27FC236}">
                <a16:creationId xmlns:a16="http://schemas.microsoft.com/office/drawing/2014/main" id="{EADAAA17-D9F6-4C34-0F9F-4EB6D7184094}"/>
              </a:ext>
            </a:extLst>
          </p:cNvPr>
          <p:cNvSpPr txBox="1"/>
          <p:nvPr/>
        </p:nvSpPr>
        <p:spPr>
          <a:xfrm>
            <a:off x="5530994"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1634" name="TextBox 1633">
            <a:extLst>
              <a:ext uri="{FF2B5EF4-FFF2-40B4-BE49-F238E27FC236}">
                <a16:creationId xmlns:a16="http://schemas.microsoft.com/office/drawing/2014/main" id="{F9A038EE-1810-D7BB-0B51-0AC6F0DB0B1D}"/>
              </a:ext>
            </a:extLst>
          </p:cNvPr>
          <p:cNvSpPr txBox="1"/>
          <p:nvPr/>
        </p:nvSpPr>
        <p:spPr>
          <a:xfrm>
            <a:off x="5781848" y="5862696"/>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sp>
        <p:nvSpPr>
          <p:cNvPr id="1635" name="TextBox 1634">
            <a:extLst>
              <a:ext uri="{FF2B5EF4-FFF2-40B4-BE49-F238E27FC236}">
                <a16:creationId xmlns:a16="http://schemas.microsoft.com/office/drawing/2014/main" id="{8ED5D91B-49A8-1890-3A8B-8C64E8528CCE}"/>
              </a:ext>
            </a:extLst>
          </p:cNvPr>
          <p:cNvSpPr txBox="1"/>
          <p:nvPr/>
        </p:nvSpPr>
        <p:spPr>
          <a:xfrm>
            <a:off x="5782888" y="5662881"/>
            <a:ext cx="526931" cy="276999"/>
          </a:xfrm>
          <a:prstGeom prst="rect">
            <a:avLst/>
          </a:prstGeom>
          <a:noFill/>
        </p:spPr>
        <p:txBody>
          <a:bodyPr wrap="square" rtlCol="0">
            <a:spAutoFit/>
          </a:bodyPr>
          <a:lstStyle/>
          <a:p>
            <a:pPr algn="ctr"/>
            <a:r>
              <a:rPr lang="en-US" sz="1200" b="0" dirty="0">
                <a:solidFill>
                  <a:schemeClr val="bg1"/>
                </a:solidFill>
                <a:latin typeface="+mn-lt"/>
                <a:cs typeface="Arial" panose="020B0604020202020204" pitchFamily="34" charset="0"/>
              </a:rPr>
              <a:t>0</a:t>
            </a:r>
          </a:p>
        </p:txBody>
      </p:sp>
      <p:cxnSp>
        <p:nvCxnSpPr>
          <p:cNvPr id="1636" name="Straight Connector 1635">
            <a:extLst>
              <a:ext uri="{FF2B5EF4-FFF2-40B4-BE49-F238E27FC236}">
                <a16:creationId xmlns:a16="http://schemas.microsoft.com/office/drawing/2014/main" id="{7F20524D-56CA-CC1C-1B92-8790A3992276}"/>
              </a:ext>
            </a:extLst>
          </p:cNvPr>
          <p:cNvCxnSpPr>
            <a:cxnSpLocks/>
          </p:cNvCxnSpPr>
          <p:nvPr/>
        </p:nvCxnSpPr>
        <p:spPr>
          <a:xfrm flipV="1">
            <a:off x="1047573"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76402710-5D81-1826-750C-2596FCA21D6F}"/>
              </a:ext>
            </a:extLst>
          </p:cNvPr>
          <p:cNvCxnSpPr>
            <a:cxnSpLocks/>
          </p:cNvCxnSpPr>
          <p:nvPr/>
        </p:nvCxnSpPr>
        <p:spPr>
          <a:xfrm flipV="1">
            <a:off x="1296663"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8" name="Straight Connector 1637">
            <a:extLst>
              <a:ext uri="{FF2B5EF4-FFF2-40B4-BE49-F238E27FC236}">
                <a16:creationId xmlns:a16="http://schemas.microsoft.com/office/drawing/2014/main" id="{3CDD885B-F390-E47E-9F28-805C6ED7E942}"/>
              </a:ext>
            </a:extLst>
          </p:cNvPr>
          <p:cNvCxnSpPr>
            <a:cxnSpLocks/>
          </p:cNvCxnSpPr>
          <p:nvPr/>
        </p:nvCxnSpPr>
        <p:spPr>
          <a:xfrm flipV="1">
            <a:off x="1545752"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FDEAAC30-2D00-F5DB-BDEA-5C62F4BBE5E3}"/>
              </a:ext>
            </a:extLst>
          </p:cNvPr>
          <p:cNvCxnSpPr>
            <a:cxnSpLocks/>
          </p:cNvCxnSpPr>
          <p:nvPr/>
        </p:nvCxnSpPr>
        <p:spPr>
          <a:xfrm flipV="1">
            <a:off x="1794841"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0" name="Straight Connector 1639">
            <a:extLst>
              <a:ext uri="{FF2B5EF4-FFF2-40B4-BE49-F238E27FC236}">
                <a16:creationId xmlns:a16="http://schemas.microsoft.com/office/drawing/2014/main" id="{EFA7B12D-6205-CC07-3966-98F9465870BA}"/>
              </a:ext>
            </a:extLst>
          </p:cNvPr>
          <p:cNvCxnSpPr>
            <a:cxnSpLocks/>
          </p:cNvCxnSpPr>
          <p:nvPr/>
        </p:nvCxnSpPr>
        <p:spPr>
          <a:xfrm flipV="1">
            <a:off x="2043931"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5CD48A22-A1F1-6182-237A-F40BA2351AED}"/>
              </a:ext>
            </a:extLst>
          </p:cNvPr>
          <p:cNvCxnSpPr>
            <a:cxnSpLocks/>
          </p:cNvCxnSpPr>
          <p:nvPr/>
        </p:nvCxnSpPr>
        <p:spPr>
          <a:xfrm flipV="1">
            <a:off x="2293020"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2" name="Straight Connector 1641">
            <a:extLst>
              <a:ext uri="{FF2B5EF4-FFF2-40B4-BE49-F238E27FC236}">
                <a16:creationId xmlns:a16="http://schemas.microsoft.com/office/drawing/2014/main" id="{30661740-8C66-ACEA-6508-519E23467F9E}"/>
              </a:ext>
            </a:extLst>
          </p:cNvPr>
          <p:cNvCxnSpPr>
            <a:cxnSpLocks/>
          </p:cNvCxnSpPr>
          <p:nvPr/>
        </p:nvCxnSpPr>
        <p:spPr>
          <a:xfrm flipV="1">
            <a:off x="2542109"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79EB1100-7659-CF1E-520B-10A1E40B819F}"/>
              </a:ext>
            </a:extLst>
          </p:cNvPr>
          <p:cNvCxnSpPr>
            <a:cxnSpLocks/>
          </p:cNvCxnSpPr>
          <p:nvPr/>
        </p:nvCxnSpPr>
        <p:spPr>
          <a:xfrm flipV="1">
            <a:off x="2791198"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4" name="Straight Connector 1643">
            <a:extLst>
              <a:ext uri="{FF2B5EF4-FFF2-40B4-BE49-F238E27FC236}">
                <a16:creationId xmlns:a16="http://schemas.microsoft.com/office/drawing/2014/main" id="{40949688-4FB8-CD73-5994-6D80E5EB48AC}"/>
              </a:ext>
            </a:extLst>
          </p:cNvPr>
          <p:cNvCxnSpPr>
            <a:cxnSpLocks/>
          </p:cNvCxnSpPr>
          <p:nvPr/>
        </p:nvCxnSpPr>
        <p:spPr>
          <a:xfrm flipV="1">
            <a:off x="3040288"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EDD93AC7-CD80-19D2-C330-30A65763D9CA}"/>
              </a:ext>
            </a:extLst>
          </p:cNvPr>
          <p:cNvCxnSpPr>
            <a:cxnSpLocks/>
          </p:cNvCxnSpPr>
          <p:nvPr/>
        </p:nvCxnSpPr>
        <p:spPr>
          <a:xfrm flipV="1">
            <a:off x="3289377"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6" name="Straight Connector 1645">
            <a:extLst>
              <a:ext uri="{FF2B5EF4-FFF2-40B4-BE49-F238E27FC236}">
                <a16:creationId xmlns:a16="http://schemas.microsoft.com/office/drawing/2014/main" id="{FFD750D9-2F26-97D7-5D32-254AF67B2F5B}"/>
              </a:ext>
            </a:extLst>
          </p:cNvPr>
          <p:cNvCxnSpPr>
            <a:cxnSpLocks/>
          </p:cNvCxnSpPr>
          <p:nvPr/>
        </p:nvCxnSpPr>
        <p:spPr>
          <a:xfrm flipV="1">
            <a:off x="3538466"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7" name="Straight Connector 1646">
            <a:extLst>
              <a:ext uri="{FF2B5EF4-FFF2-40B4-BE49-F238E27FC236}">
                <a16:creationId xmlns:a16="http://schemas.microsoft.com/office/drawing/2014/main" id="{5CCBDF3D-BFC8-BBD6-DB0A-6E4A69B076A3}"/>
              </a:ext>
            </a:extLst>
          </p:cNvPr>
          <p:cNvCxnSpPr>
            <a:cxnSpLocks/>
          </p:cNvCxnSpPr>
          <p:nvPr/>
        </p:nvCxnSpPr>
        <p:spPr>
          <a:xfrm flipV="1">
            <a:off x="3787556"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4EB16CD7-D49D-39E5-DFCE-FA2F36E8FF41}"/>
              </a:ext>
            </a:extLst>
          </p:cNvPr>
          <p:cNvCxnSpPr>
            <a:cxnSpLocks/>
          </p:cNvCxnSpPr>
          <p:nvPr/>
        </p:nvCxnSpPr>
        <p:spPr>
          <a:xfrm flipV="1">
            <a:off x="4036645"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19F5BB30-C2B7-C4EE-A5A4-233BDA95DA6A}"/>
              </a:ext>
            </a:extLst>
          </p:cNvPr>
          <p:cNvCxnSpPr>
            <a:cxnSpLocks/>
          </p:cNvCxnSpPr>
          <p:nvPr/>
        </p:nvCxnSpPr>
        <p:spPr>
          <a:xfrm flipV="1">
            <a:off x="4285734"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52BC5D45-27F1-0B7F-2517-1DE48FD4076E}"/>
              </a:ext>
            </a:extLst>
          </p:cNvPr>
          <p:cNvCxnSpPr>
            <a:cxnSpLocks/>
          </p:cNvCxnSpPr>
          <p:nvPr/>
        </p:nvCxnSpPr>
        <p:spPr>
          <a:xfrm flipV="1">
            <a:off x="4534823"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8BF217B3-CE96-B7C3-FD09-29375F70DCAC}"/>
              </a:ext>
            </a:extLst>
          </p:cNvPr>
          <p:cNvCxnSpPr>
            <a:cxnSpLocks/>
          </p:cNvCxnSpPr>
          <p:nvPr/>
        </p:nvCxnSpPr>
        <p:spPr>
          <a:xfrm flipV="1">
            <a:off x="4783913"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DBA48382-5D88-BF90-7FB5-0408D47BA49E}"/>
              </a:ext>
            </a:extLst>
          </p:cNvPr>
          <p:cNvCxnSpPr>
            <a:cxnSpLocks/>
          </p:cNvCxnSpPr>
          <p:nvPr/>
        </p:nvCxnSpPr>
        <p:spPr>
          <a:xfrm flipV="1">
            <a:off x="5033002"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32ED4A8-E249-001E-8E75-D87E1829E80C}"/>
              </a:ext>
            </a:extLst>
          </p:cNvPr>
          <p:cNvCxnSpPr>
            <a:cxnSpLocks/>
          </p:cNvCxnSpPr>
          <p:nvPr/>
        </p:nvCxnSpPr>
        <p:spPr>
          <a:xfrm flipV="1">
            <a:off x="5282092"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9CCFAA84-7BE6-B048-383D-A9489CECC3F1}"/>
              </a:ext>
            </a:extLst>
          </p:cNvPr>
          <p:cNvCxnSpPr>
            <a:cxnSpLocks/>
          </p:cNvCxnSpPr>
          <p:nvPr/>
        </p:nvCxnSpPr>
        <p:spPr>
          <a:xfrm flipV="1">
            <a:off x="5531180"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E54A53E8-E6FA-B7DF-D8E5-383D20449FA1}"/>
              </a:ext>
            </a:extLst>
          </p:cNvPr>
          <p:cNvCxnSpPr>
            <a:cxnSpLocks/>
          </p:cNvCxnSpPr>
          <p:nvPr/>
        </p:nvCxnSpPr>
        <p:spPr>
          <a:xfrm flipV="1">
            <a:off x="5780272"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0609DF9C-FDC9-0A41-A8F2-1D55E767931D}"/>
              </a:ext>
            </a:extLst>
          </p:cNvPr>
          <p:cNvCxnSpPr>
            <a:cxnSpLocks/>
          </p:cNvCxnSpPr>
          <p:nvPr/>
        </p:nvCxnSpPr>
        <p:spPr>
          <a:xfrm flipH="1">
            <a:off x="1021665" y="4998037"/>
            <a:ext cx="5041877"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1657" name="TextBox 1656">
            <a:extLst>
              <a:ext uri="{FF2B5EF4-FFF2-40B4-BE49-F238E27FC236}">
                <a16:creationId xmlns:a16="http://schemas.microsoft.com/office/drawing/2014/main" id="{DCA798DA-7EA1-6790-D661-41D540E3C1A0}"/>
              </a:ext>
            </a:extLst>
          </p:cNvPr>
          <p:cNvSpPr txBox="1"/>
          <p:nvPr/>
        </p:nvSpPr>
        <p:spPr>
          <a:xfrm>
            <a:off x="5858114"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60</a:t>
            </a:r>
          </a:p>
        </p:txBody>
      </p:sp>
      <p:cxnSp>
        <p:nvCxnSpPr>
          <p:cNvPr id="1658" name="Straight Connector 1657">
            <a:extLst>
              <a:ext uri="{FF2B5EF4-FFF2-40B4-BE49-F238E27FC236}">
                <a16:creationId xmlns:a16="http://schemas.microsoft.com/office/drawing/2014/main" id="{B0A50A40-ACA5-5A6E-D842-BFE915C7A714}"/>
              </a:ext>
            </a:extLst>
          </p:cNvPr>
          <p:cNvCxnSpPr>
            <a:cxnSpLocks/>
          </p:cNvCxnSpPr>
          <p:nvPr/>
        </p:nvCxnSpPr>
        <p:spPr>
          <a:xfrm flipV="1">
            <a:off x="6039160" y="4998036"/>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659" name="TextBox 1658">
            <a:extLst>
              <a:ext uri="{FF2B5EF4-FFF2-40B4-BE49-F238E27FC236}">
                <a16:creationId xmlns:a16="http://schemas.microsoft.com/office/drawing/2014/main" id="{22684D25-E1AF-87B1-920A-7A4175DA43B0}"/>
              </a:ext>
            </a:extLst>
          </p:cNvPr>
          <p:cNvSpPr txBox="1"/>
          <p:nvPr/>
        </p:nvSpPr>
        <p:spPr>
          <a:xfrm>
            <a:off x="863973"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0</a:t>
            </a:r>
          </a:p>
        </p:txBody>
      </p:sp>
      <p:sp>
        <p:nvSpPr>
          <p:cNvPr id="1660" name="TextBox 1659">
            <a:extLst>
              <a:ext uri="{FF2B5EF4-FFF2-40B4-BE49-F238E27FC236}">
                <a16:creationId xmlns:a16="http://schemas.microsoft.com/office/drawing/2014/main" id="{E3CCB5F1-A89D-A94B-3C5C-921FC82AED44}"/>
              </a:ext>
            </a:extLst>
          </p:cNvPr>
          <p:cNvSpPr txBox="1"/>
          <p:nvPr/>
        </p:nvSpPr>
        <p:spPr>
          <a:xfrm>
            <a:off x="1113680"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3</a:t>
            </a:r>
          </a:p>
        </p:txBody>
      </p:sp>
      <p:sp>
        <p:nvSpPr>
          <p:cNvPr id="1661" name="TextBox 1660">
            <a:extLst>
              <a:ext uri="{FF2B5EF4-FFF2-40B4-BE49-F238E27FC236}">
                <a16:creationId xmlns:a16="http://schemas.microsoft.com/office/drawing/2014/main" id="{CE2A5691-E6BE-6EBE-E890-3DFDAB5BC570}"/>
              </a:ext>
            </a:extLst>
          </p:cNvPr>
          <p:cNvSpPr txBox="1"/>
          <p:nvPr/>
        </p:nvSpPr>
        <p:spPr>
          <a:xfrm>
            <a:off x="1363387"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6</a:t>
            </a:r>
          </a:p>
        </p:txBody>
      </p:sp>
      <p:sp>
        <p:nvSpPr>
          <p:cNvPr id="1662" name="TextBox 1661">
            <a:extLst>
              <a:ext uri="{FF2B5EF4-FFF2-40B4-BE49-F238E27FC236}">
                <a16:creationId xmlns:a16="http://schemas.microsoft.com/office/drawing/2014/main" id="{C8EC4876-4FA5-172B-6E4F-6FC517F1FC65}"/>
              </a:ext>
            </a:extLst>
          </p:cNvPr>
          <p:cNvSpPr txBox="1"/>
          <p:nvPr/>
        </p:nvSpPr>
        <p:spPr>
          <a:xfrm>
            <a:off x="1613094"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9</a:t>
            </a:r>
          </a:p>
        </p:txBody>
      </p:sp>
      <p:sp>
        <p:nvSpPr>
          <p:cNvPr id="1663" name="TextBox 1662">
            <a:extLst>
              <a:ext uri="{FF2B5EF4-FFF2-40B4-BE49-F238E27FC236}">
                <a16:creationId xmlns:a16="http://schemas.microsoft.com/office/drawing/2014/main" id="{A7DF99B0-01EC-2AB6-552A-5620165E0C2F}"/>
              </a:ext>
            </a:extLst>
          </p:cNvPr>
          <p:cNvSpPr txBox="1"/>
          <p:nvPr/>
        </p:nvSpPr>
        <p:spPr>
          <a:xfrm>
            <a:off x="1862801"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12</a:t>
            </a:r>
          </a:p>
        </p:txBody>
      </p:sp>
      <p:sp>
        <p:nvSpPr>
          <p:cNvPr id="1664" name="TextBox 1663">
            <a:extLst>
              <a:ext uri="{FF2B5EF4-FFF2-40B4-BE49-F238E27FC236}">
                <a16:creationId xmlns:a16="http://schemas.microsoft.com/office/drawing/2014/main" id="{7089C354-AC67-B9E9-2CBE-B4984E8E3892}"/>
              </a:ext>
            </a:extLst>
          </p:cNvPr>
          <p:cNvSpPr txBox="1"/>
          <p:nvPr/>
        </p:nvSpPr>
        <p:spPr>
          <a:xfrm>
            <a:off x="2112508"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15</a:t>
            </a:r>
          </a:p>
        </p:txBody>
      </p:sp>
      <p:sp>
        <p:nvSpPr>
          <p:cNvPr id="1665" name="TextBox 1664">
            <a:extLst>
              <a:ext uri="{FF2B5EF4-FFF2-40B4-BE49-F238E27FC236}">
                <a16:creationId xmlns:a16="http://schemas.microsoft.com/office/drawing/2014/main" id="{14BD6079-9C47-AFB0-FB30-86F71112D743}"/>
              </a:ext>
            </a:extLst>
          </p:cNvPr>
          <p:cNvSpPr txBox="1"/>
          <p:nvPr/>
        </p:nvSpPr>
        <p:spPr>
          <a:xfrm>
            <a:off x="2362215"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18</a:t>
            </a:r>
          </a:p>
        </p:txBody>
      </p:sp>
      <p:sp>
        <p:nvSpPr>
          <p:cNvPr id="1666" name="TextBox 1665">
            <a:extLst>
              <a:ext uri="{FF2B5EF4-FFF2-40B4-BE49-F238E27FC236}">
                <a16:creationId xmlns:a16="http://schemas.microsoft.com/office/drawing/2014/main" id="{ADC344A2-0289-246E-77BE-26438DC66C1A}"/>
              </a:ext>
            </a:extLst>
          </p:cNvPr>
          <p:cNvSpPr txBox="1"/>
          <p:nvPr/>
        </p:nvSpPr>
        <p:spPr>
          <a:xfrm>
            <a:off x="2611922"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21</a:t>
            </a:r>
          </a:p>
        </p:txBody>
      </p:sp>
      <p:sp>
        <p:nvSpPr>
          <p:cNvPr id="1667" name="TextBox 1666">
            <a:extLst>
              <a:ext uri="{FF2B5EF4-FFF2-40B4-BE49-F238E27FC236}">
                <a16:creationId xmlns:a16="http://schemas.microsoft.com/office/drawing/2014/main" id="{FB8CA39D-45FB-21C1-A158-6DF1B9C02DE2}"/>
              </a:ext>
            </a:extLst>
          </p:cNvPr>
          <p:cNvSpPr txBox="1"/>
          <p:nvPr/>
        </p:nvSpPr>
        <p:spPr>
          <a:xfrm>
            <a:off x="2861629"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24</a:t>
            </a:r>
          </a:p>
        </p:txBody>
      </p:sp>
      <p:sp>
        <p:nvSpPr>
          <p:cNvPr id="1668" name="TextBox 1667">
            <a:extLst>
              <a:ext uri="{FF2B5EF4-FFF2-40B4-BE49-F238E27FC236}">
                <a16:creationId xmlns:a16="http://schemas.microsoft.com/office/drawing/2014/main" id="{90AC6483-B70A-D6CB-9F79-1FE79EC07B7D}"/>
              </a:ext>
            </a:extLst>
          </p:cNvPr>
          <p:cNvSpPr txBox="1"/>
          <p:nvPr/>
        </p:nvSpPr>
        <p:spPr>
          <a:xfrm>
            <a:off x="3111336"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27</a:t>
            </a:r>
          </a:p>
        </p:txBody>
      </p:sp>
      <p:sp>
        <p:nvSpPr>
          <p:cNvPr id="1669" name="TextBox 1668">
            <a:extLst>
              <a:ext uri="{FF2B5EF4-FFF2-40B4-BE49-F238E27FC236}">
                <a16:creationId xmlns:a16="http://schemas.microsoft.com/office/drawing/2014/main" id="{5C68C84F-479C-4D15-E076-3FC5566208D2}"/>
              </a:ext>
            </a:extLst>
          </p:cNvPr>
          <p:cNvSpPr txBox="1"/>
          <p:nvPr/>
        </p:nvSpPr>
        <p:spPr>
          <a:xfrm>
            <a:off x="3361043"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30</a:t>
            </a:r>
          </a:p>
        </p:txBody>
      </p:sp>
      <p:sp>
        <p:nvSpPr>
          <p:cNvPr id="1670" name="TextBox 1669">
            <a:extLst>
              <a:ext uri="{FF2B5EF4-FFF2-40B4-BE49-F238E27FC236}">
                <a16:creationId xmlns:a16="http://schemas.microsoft.com/office/drawing/2014/main" id="{32ADF20C-5A10-BE60-3124-985EFA5E82F2}"/>
              </a:ext>
            </a:extLst>
          </p:cNvPr>
          <p:cNvSpPr txBox="1"/>
          <p:nvPr/>
        </p:nvSpPr>
        <p:spPr>
          <a:xfrm>
            <a:off x="3610750"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33</a:t>
            </a:r>
          </a:p>
        </p:txBody>
      </p:sp>
      <p:sp>
        <p:nvSpPr>
          <p:cNvPr id="1671" name="TextBox 1670">
            <a:extLst>
              <a:ext uri="{FF2B5EF4-FFF2-40B4-BE49-F238E27FC236}">
                <a16:creationId xmlns:a16="http://schemas.microsoft.com/office/drawing/2014/main" id="{5A2D9351-B80A-352A-7A33-3FCC1FEA4FEC}"/>
              </a:ext>
            </a:extLst>
          </p:cNvPr>
          <p:cNvSpPr txBox="1"/>
          <p:nvPr/>
        </p:nvSpPr>
        <p:spPr>
          <a:xfrm>
            <a:off x="3860457"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36</a:t>
            </a:r>
          </a:p>
        </p:txBody>
      </p:sp>
      <p:sp>
        <p:nvSpPr>
          <p:cNvPr id="1672" name="TextBox 1671">
            <a:extLst>
              <a:ext uri="{FF2B5EF4-FFF2-40B4-BE49-F238E27FC236}">
                <a16:creationId xmlns:a16="http://schemas.microsoft.com/office/drawing/2014/main" id="{3F6A1E37-0D5F-6881-F5AA-6CEDD7EC3BC4}"/>
              </a:ext>
            </a:extLst>
          </p:cNvPr>
          <p:cNvSpPr txBox="1"/>
          <p:nvPr/>
        </p:nvSpPr>
        <p:spPr>
          <a:xfrm>
            <a:off x="4110164"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39</a:t>
            </a:r>
          </a:p>
        </p:txBody>
      </p:sp>
      <p:sp>
        <p:nvSpPr>
          <p:cNvPr id="1673" name="TextBox 1672">
            <a:extLst>
              <a:ext uri="{FF2B5EF4-FFF2-40B4-BE49-F238E27FC236}">
                <a16:creationId xmlns:a16="http://schemas.microsoft.com/office/drawing/2014/main" id="{959E2EF6-10F1-3A48-969A-7FC91557E336}"/>
              </a:ext>
            </a:extLst>
          </p:cNvPr>
          <p:cNvSpPr txBox="1"/>
          <p:nvPr/>
        </p:nvSpPr>
        <p:spPr>
          <a:xfrm>
            <a:off x="4359871"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42</a:t>
            </a:r>
          </a:p>
        </p:txBody>
      </p:sp>
      <p:sp>
        <p:nvSpPr>
          <p:cNvPr id="1674" name="TextBox 1673">
            <a:extLst>
              <a:ext uri="{FF2B5EF4-FFF2-40B4-BE49-F238E27FC236}">
                <a16:creationId xmlns:a16="http://schemas.microsoft.com/office/drawing/2014/main" id="{69783977-5970-177A-CAAC-5559E598CE84}"/>
              </a:ext>
            </a:extLst>
          </p:cNvPr>
          <p:cNvSpPr txBox="1"/>
          <p:nvPr/>
        </p:nvSpPr>
        <p:spPr>
          <a:xfrm>
            <a:off x="4609578"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45</a:t>
            </a:r>
          </a:p>
        </p:txBody>
      </p:sp>
      <p:sp>
        <p:nvSpPr>
          <p:cNvPr id="1675" name="TextBox 1674">
            <a:extLst>
              <a:ext uri="{FF2B5EF4-FFF2-40B4-BE49-F238E27FC236}">
                <a16:creationId xmlns:a16="http://schemas.microsoft.com/office/drawing/2014/main" id="{5C94F92A-5FDF-CD7F-639A-70C1437800D5}"/>
              </a:ext>
            </a:extLst>
          </p:cNvPr>
          <p:cNvSpPr txBox="1"/>
          <p:nvPr/>
        </p:nvSpPr>
        <p:spPr>
          <a:xfrm>
            <a:off x="4859285"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48</a:t>
            </a:r>
          </a:p>
        </p:txBody>
      </p:sp>
      <p:sp>
        <p:nvSpPr>
          <p:cNvPr id="1676" name="TextBox 1675">
            <a:extLst>
              <a:ext uri="{FF2B5EF4-FFF2-40B4-BE49-F238E27FC236}">
                <a16:creationId xmlns:a16="http://schemas.microsoft.com/office/drawing/2014/main" id="{DE453541-BFE2-DC40-933C-E98A0BBCB533}"/>
              </a:ext>
            </a:extLst>
          </p:cNvPr>
          <p:cNvSpPr txBox="1"/>
          <p:nvPr/>
        </p:nvSpPr>
        <p:spPr>
          <a:xfrm>
            <a:off x="5108992"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51</a:t>
            </a:r>
          </a:p>
        </p:txBody>
      </p:sp>
      <p:sp>
        <p:nvSpPr>
          <p:cNvPr id="1677" name="TextBox 1676">
            <a:extLst>
              <a:ext uri="{FF2B5EF4-FFF2-40B4-BE49-F238E27FC236}">
                <a16:creationId xmlns:a16="http://schemas.microsoft.com/office/drawing/2014/main" id="{26697E46-0B95-9AED-F3C4-706943FB5A1B}"/>
              </a:ext>
            </a:extLst>
          </p:cNvPr>
          <p:cNvSpPr txBox="1"/>
          <p:nvPr/>
        </p:nvSpPr>
        <p:spPr>
          <a:xfrm>
            <a:off x="5358699"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54</a:t>
            </a:r>
          </a:p>
        </p:txBody>
      </p:sp>
      <p:sp>
        <p:nvSpPr>
          <p:cNvPr id="1678" name="TextBox 1677">
            <a:extLst>
              <a:ext uri="{FF2B5EF4-FFF2-40B4-BE49-F238E27FC236}">
                <a16:creationId xmlns:a16="http://schemas.microsoft.com/office/drawing/2014/main" id="{1339B0FD-7409-F986-E782-473FC637BBBE}"/>
              </a:ext>
            </a:extLst>
          </p:cNvPr>
          <p:cNvSpPr txBox="1"/>
          <p:nvPr/>
        </p:nvSpPr>
        <p:spPr>
          <a:xfrm>
            <a:off x="5608406" y="5058687"/>
            <a:ext cx="365760" cy="307777"/>
          </a:xfrm>
          <a:prstGeom prst="rect">
            <a:avLst/>
          </a:prstGeom>
          <a:noFill/>
        </p:spPr>
        <p:txBody>
          <a:bodyPr wrap="square" rtlCol="0">
            <a:spAutoFit/>
          </a:bodyPr>
          <a:lstStyle/>
          <a:p>
            <a:pPr algn="ctr"/>
            <a:r>
              <a:rPr lang="en-US" sz="1400" b="0" dirty="0">
                <a:solidFill>
                  <a:schemeClr val="bg1"/>
                </a:solidFill>
                <a:latin typeface="+mn-lt"/>
                <a:cs typeface="Arial" panose="020B0604020202020204" pitchFamily="34" charset="0"/>
              </a:rPr>
              <a:t>57</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effectLst/>
                <a:latin typeface="+mn-lt"/>
                <a:ea typeface="Times New Roman" panose="02020603050405020304" pitchFamily="18" charset="0"/>
              </a:rPr>
              <a:t>QuANTUM-First</a:t>
            </a:r>
            <a:r>
              <a:rPr lang="en-US" dirty="0">
                <a:latin typeface="+mn-lt"/>
              </a:rPr>
              <a:t>: </a:t>
            </a:r>
            <a:r>
              <a:rPr lang="en-US" sz="3600" b="1" dirty="0">
                <a:latin typeface="+mn-lt"/>
              </a:rPr>
              <a:t>Relapse-Free Survival</a:t>
            </a:r>
            <a:endParaRPr lang="en-US" altLang="en-US" dirty="0">
              <a:latin typeface="+mn-lt"/>
            </a:endParaRP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 Reproduced with permission.</a:t>
            </a:r>
            <a:endParaRPr lang="en-US" altLang="en-US" sz="1200" b="0" dirty="0">
              <a:solidFill>
                <a:schemeClr val="bg2"/>
              </a:solidFill>
              <a:latin typeface="Calibri" panose="020F0502020204030204" pitchFamily="34" charset="0"/>
            </a:endParaRPr>
          </a:p>
        </p:txBody>
      </p:sp>
      <p:sp>
        <p:nvSpPr>
          <p:cNvPr id="1876" name="TextBox 1875">
            <a:extLst>
              <a:ext uri="{FF2B5EF4-FFF2-40B4-BE49-F238E27FC236}">
                <a16:creationId xmlns:a16="http://schemas.microsoft.com/office/drawing/2014/main" id="{589C07D2-C01B-3EBD-53CD-ABD5E8442DD8}"/>
              </a:ext>
            </a:extLst>
          </p:cNvPr>
          <p:cNvSpPr txBox="1"/>
          <p:nvPr/>
        </p:nvSpPr>
        <p:spPr>
          <a:xfrm>
            <a:off x="6784985" y="1650926"/>
            <a:ext cx="5050224" cy="646331"/>
          </a:xfrm>
          <a:prstGeom prst="rect">
            <a:avLst/>
          </a:prstGeom>
          <a:noFill/>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b="1" u="none" dirty="0">
                <a:solidFill>
                  <a:schemeClr val="bg1"/>
                </a:solidFill>
                <a:latin typeface="+mj-lt"/>
                <a:cs typeface="Arial" panose="020B0604020202020204" pitchFamily="34" charset="0"/>
              </a:rPr>
              <a:t>Cumulative Incidence of Relapse </a:t>
            </a:r>
          </a:p>
          <a:p>
            <a:pPr marL="0" marR="0" lvl="0" indent="0" algn="ctr" defTabSz="1097280" rtl="0" eaLnBrk="1" fontAlgn="auto" latinLnBrk="0" hangingPunct="1">
              <a:lnSpc>
                <a:spcPct val="100000"/>
              </a:lnSpc>
              <a:spcBef>
                <a:spcPts val="0"/>
              </a:spcBef>
              <a:spcAft>
                <a:spcPts val="0"/>
              </a:spcAft>
              <a:buClrTx/>
              <a:buSzTx/>
              <a:buFontTx/>
              <a:buNone/>
              <a:tabLst/>
              <a:defRPr/>
            </a:pPr>
            <a:r>
              <a:rPr lang="en-US" b="1" u="none" dirty="0">
                <a:solidFill>
                  <a:schemeClr val="bg1"/>
                </a:solidFill>
                <a:latin typeface="+mj-lt"/>
                <a:cs typeface="Arial" panose="020B0604020202020204" pitchFamily="34" charset="0"/>
              </a:rPr>
              <a:t>in Patients Who Achieved CR</a:t>
            </a:r>
          </a:p>
        </p:txBody>
      </p:sp>
      <p:sp>
        <p:nvSpPr>
          <p:cNvPr id="1881" name="TextBox 1880">
            <a:extLst>
              <a:ext uri="{FF2B5EF4-FFF2-40B4-BE49-F238E27FC236}">
                <a16:creationId xmlns:a16="http://schemas.microsoft.com/office/drawing/2014/main" id="{5455C448-2EB8-0972-CEC2-28CDC6BE41DA}"/>
              </a:ext>
            </a:extLst>
          </p:cNvPr>
          <p:cNvSpPr txBox="1"/>
          <p:nvPr/>
        </p:nvSpPr>
        <p:spPr bwMode="auto">
          <a:xfrm>
            <a:off x="3008162" y="2666155"/>
            <a:ext cx="230111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mn-cs"/>
              </a:rPr>
              <a:t>Quizartinib	39.3</a:t>
            </a:r>
          </a:p>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mn-cs"/>
              </a:rPr>
              <a:t>Placebo	13.6</a:t>
            </a:r>
          </a:p>
        </p:txBody>
      </p:sp>
      <p:cxnSp>
        <p:nvCxnSpPr>
          <p:cNvPr id="1882" name="Straight Connector 1881">
            <a:extLst>
              <a:ext uri="{FF2B5EF4-FFF2-40B4-BE49-F238E27FC236}">
                <a16:creationId xmlns:a16="http://schemas.microsoft.com/office/drawing/2014/main" id="{1502F90A-059F-8ADA-6D7E-393359263EA9}"/>
              </a:ext>
            </a:extLst>
          </p:cNvPr>
          <p:cNvCxnSpPr/>
          <p:nvPr/>
        </p:nvCxnSpPr>
        <p:spPr bwMode="auto">
          <a:xfrm>
            <a:off x="2781762" y="3080016"/>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1883" name="Straight Connector 1882">
            <a:extLst>
              <a:ext uri="{FF2B5EF4-FFF2-40B4-BE49-F238E27FC236}">
                <a16:creationId xmlns:a16="http://schemas.microsoft.com/office/drawing/2014/main" id="{CEF8C668-9F03-780D-9582-E174FB77466B}"/>
              </a:ext>
            </a:extLst>
          </p:cNvPr>
          <p:cNvCxnSpPr/>
          <p:nvPr/>
        </p:nvCxnSpPr>
        <p:spPr bwMode="auto">
          <a:xfrm>
            <a:off x="2781762" y="2856615"/>
            <a:ext cx="274320" cy="0"/>
          </a:xfrm>
          <a:prstGeom prst="line">
            <a:avLst/>
          </a:prstGeom>
          <a:noFill/>
          <a:ln w="28575" cap="flat" cmpd="sng" algn="ctr">
            <a:solidFill>
              <a:schemeClr val="accent1"/>
            </a:solidFill>
            <a:prstDash val="solid"/>
            <a:round/>
            <a:headEnd type="none" w="med" len="med"/>
            <a:tailEnd type="none" w="med" len="med"/>
          </a:ln>
          <a:effectLst/>
        </p:spPr>
      </p:cxnSp>
      <p:sp>
        <p:nvSpPr>
          <p:cNvPr id="1684" name="TextBox 1683">
            <a:extLst>
              <a:ext uri="{FF2B5EF4-FFF2-40B4-BE49-F238E27FC236}">
                <a16:creationId xmlns:a16="http://schemas.microsoft.com/office/drawing/2014/main" id="{EF5C7D33-8BDC-719C-1AE4-FF43A5E100C5}"/>
              </a:ext>
            </a:extLst>
          </p:cNvPr>
          <p:cNvSpPr txBox="1"/>
          <p:nvPr/>
        </p:nvSpPr>
        <p:spPr bwMode="auto">
          <a:xfrm>
            <a:off x="1000704" y="4611421"/>
            <a:ext cx="3162998" cy="338554"/>
          </a:xfrm>
          <a:prstGeom prst="rect">
            <a:avLst/>
          </a:prstGeom>
          <a:noFill/>
          <a:ln>
            <a:noFill/>
          </a:ln>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mn-cs"/>
              </a:rPr>
              <a:t>HR: 0.613 (95% CI: 0.444-0.845)</a:t>
            </a:r>
          </a:p>
        </p:txBody>
      </p:sp>
      <p:sp>
        <p:nvSpPr>
          <p:cNvPr id="1685" name="TextBox 1684">
            <a:extLst>
              <a:ext uri="{FF2B5EF4-FFF2-40B4-BE49-F238E27FC236}">
                <a16:creationId xmlns:a16="http://schemas.microsoft.com/office/drawing/2014/main" id="{42BADDD5-AD64-E8D6-A4A6-78AFB19BC41E}"/>
              </a:ext>
            </a:extLst>
          </p:cNvPr>
          <p:cNvSpPr txBox="1"/>
          <p:nvPr/>
        </p:nvSpPr>
        <p:spPr bwMode="auto">
          <a:xfrm>
            <a:off x="3392569" y="2372965"/>
            <a:ext cx="19483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dirty="0">
                <a:solidFill>
                  <a:schemeClr val="bg1"/>
                </a:solidFill>
                <a:latin typeface="+mn-lt"/>
                <a:cs typeface="+mn-cs"/>
              </a:rPr>
              <a:t>Median RFS, Mo</a:t>
            </a:r>
          </a:p>
        </p:txBody>
      </p:sp>
      <p:cxnSp>
        <p:nvCxnSpPr>
          <p:cNvPr id="1686" name="Straight Connector 1685">
            <a:extLst>
              <a:ext uri="{FF2B5EF4-FFF2-40B4-BE49-F238E27FC236}">
                <a16:creationId xmlns:a16="http://schemas.microsoft.com/office/drawing/2014/main" id="{D1DA7A9C-DF89-5A0E-5B78-98403F39211E}"/>
              </a:ext>
            </a:extLst>
          </p:cNvPr>
          <p:cNvCxnSpPr>
            <a:cxnSpLocks/>
          </p:cNvCxnSpPr>
          <p:nvPr/>
        </p:nvCxnSpPr>
        <p:spPr>
          <a:xfrm>
            <a:off x="6767509" y="2460930"/>
            <a:ext cx="0" cy="2588672"/>
          </a:xfrm>
          <a:prstGeom prst="line">
            <a:avLst/>
          </a:prstGeom>
          <a:ln w="25400">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687" name="Straight Connector 1686">
            <a:extLst>
              <a:ext uri="{FF2B5EF4-FFF2-40B4-BE49-F238E27FC236}">
                <a16:creationId xmlns:a16="http://schemas.microsoft.com/office/drawing/2014/main" id="{0F64FA8D-1425-A021-A46C-3D40A077FFFF}"/>
              </a:ext>
            </a:extLst>
          </p:cNvPr>
          <p:cNvCxnSpPr>
            <a:cxnSpLocks/>
          </p:cNvCxnSpPr>
          <p:nvPr/>
        </p:nvCxnSpPr>
        <p:spPr>
          <a:xfrm flipH="1">
            <a:off x="6761936" y="5002742"/>
            <a:ext cx="5137110" cy="0"/>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1688" name="TextBox 1687">
            <a:extLst>
              <a:ext uri="{FF2B5EF4-FFF2-40B4-BE49-F238E27FC236}">
                <a16:creationId xmlns:a16="http://schemas.microsoft.com/office/drawing/2014/main" id="{A1BFC801-6D59-3F8C-7743-31F9294DCD3A}"/>
              </a:ext>
            </a:extLst>
          </p:cNvPr>
          <p:cNvSpPr txBox="1"/>
          <p:nvPr/>
        </p:nvSpPr>
        <p:spPr>
          <a:xfrm rot="16200000">
            <a:off x="4762191" y="3553593"/>
            <a:ext cx="3000731"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Cumulative Incidence of Relapse</a:t>
            </a:r>
          </a:p>
        </p:txBody>
      </p:sp>
      <p:sp>
        <p:nvSpPr>
          <p:cNvPr id="1689" name="TextBox 1688">
            <a:extLst>
              <a:ext uri="{FF2B5EF4-FFF2-40B4-BE49-F238E27FC236}">
                <a16:creationId xmlns:a16="http://schemas.microsoft.com/office/drawing/2014/main" id="{23E0810B-C0E5-6F87-E814-ED46B912157D}"/>
              </a:ext>
            </a:extLst>
          </p:cNvPr>
          <p:cNvSpPr txBox="1"/>
          <p:nvPr/>
        </p:nvSpPr>
        <p:spPr>
          <a:xfrm>
            <a:off x="6024969" y="2424198"/>
            <a:ext cx="73152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1.0</a:t>
            </a:r>
          </a:p>
        </p:txBody>
      </p:sp>
      <p:sp>
        <p:nvSpPr>
          <p:cNvPr id="1690" name="TextBox 1689">
            <a:extLst>
              <a:ext uri="{FF2B5EF4-FFF2-40B4-BE49-F238E27FC236}">
                <a16:creationId xmlns:a16="http://schemas.microsoft.com/office/drawing/2014/main" id="{399A81E1-B900-5C3F-99AE-AFB240D0042B}"/>
              </a:ext>
            </a:extLst>
          </p:cNvPr>
          <p:cNvSpPr txBox="1"/>
          <p:nvPr/>
        </p:nvSpPr>
        <p:spPr>
          <a:xfrm>
            <a:off x="6024969" y="2919908"/>
            <a:ext cx="73152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0.8</a:t>
            </a:r>
          </a:p>
        </p:txBody>
      </p:sp>
      <p:sp>
        <p:nvSpPr>
          <p:cNvPr id="1691" name="TextBox 1690">
            <a:extLst>
              <a:ext uri="{FF2B5EF4-FFF2-40B4-BE49-F238E27FC236}">
                <a16:creationId xmlns:a16="http://schemas.microsoft.com/office/drawing/2014/main" id="{C8560C4B-6BE3-03ED-2EE6-4104F0D3DDEC}"/>
              </a:ext>
            </a:extLst>
          </p:cNvPr>
          <p:cNvSpPr txBox="1"/>
          <p:nvPr/>
        </p:nvSpPr>
        <p:spPr>
          <a:xfrm>
            <a:off x="6207849" y="3349873"/>
            <a:ext cx="54864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0.6</a:t>
            </a:r>
          </a:p>
        </p:txBody>
      </p:sp>
      <p:sp>
        <p:nvSpPr>
          <p:cNvPr id="1692" name="TextBox 1691">
            <a:extLst>
              <a:ext uri="{FF2B5EF4-FFF2-40B4-BE49-F238E27FC236}">
                <a16:creationId xmlns:a16="http://schemas.microsoft.com/office/drawing/2014/main" id="{A45B44B9-5389-98A7-850D-87583BAE96EC}"/>
              </a:ext>
            </a:extLst>
          </p:cNvPr>
          <p:cNvSpPr txBox="1"/>
          <p:nvPr/>
        </p:nvSpPr>
        <p:spPr>
          <a:xfrm>
            <a:off x="6024969" y="3911327"/>
            <a:ext cx="73152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0.4</a:t>
            </a:r>
          </a:p>
        </p:txBody>
      </p:sp>
      <p:sp>
        <p:nvSpPr>
          <p:cNvPr id="1693" name="TextBox 1692">
            <a:extLst>
              <a:ext uri="{FF2B5EF4-FFF2-40B4-BE49-F238E27FC236}">
                <a16:creationId xmlns:a16="http://schemas.microsoft.com/office/drawing/2014/main" id="{B0046F1D-2ABC-3F81-AB75-9CBCDAF0A55A}"/>
              </a:ext>
            </a:extLst>
          </p:cNvPr>
          <p:cNvSpPr txBox="1"/>
          <p:nvPr/>
        </p:nvSpPr>
        <p:spPr>
          <a:xfrm>
            <a:off x="6207849" y="4341292"/>
            <a:ext cx="54864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0.2</a:t>
            </a:r>
          </a:p>
        </p:txBody>
      </p:sp>
      <p:sp>
        <p:nvSpPr>
          <p:cNvPr id="1694" name="TextBox 1693">
            <a:extLst>
              <a:ext uri="{FF2B5EF4-FFF2-40B4-BE49-F238E27FC236}">
                <a16:creationId xmlns:a16="http://schemas.microsoft.com/office/drawing/2014/main" id="{7D2C9886-2195-EB0D-1DBE-03478C3E287F}"/>
              </a:ext>
            </a:extLst>
          </p:cNvPr>
          <p:cNvSpPr txBox="1"/>
          <p:nvPr/>
        </p:nvSpPr>
        <p:spPr>
          <a:xfrm>
            <a:off x="6024969" y="4902745"/>
            <a:ext cx="731520" cy="338554"/>
          </a:xfrm>
          <a:prstGeom prst="rect">
            <a:avLst/>
          </a:prstGeom>
          <a:noFill/>
        </p:spPr>
        <p:txBody>
          <a:bodyPr wrap="square" rtlCol="0">
            <a:spAutoFit/>
          </a:bodyPr>
          <a:lstStyle/>
          <a:p>
            <a:pPr marL="0" marR="0" lvl="0" indent="0" algn="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1695" name="TextBox 1694">
            <a:extLst>
              <a:ext uri="{FF2B5EF4-FFF2-40B4-BE49-F238E27FC236}">
                <a16:creationId xmlns:a16="http://schemas.microsoft.com/office/drawing/2014/main" id="{C760A3DC-4070-9D41-B486-29D5DB166BC5}"/>
              </a:ext>
            </a:extLst>
          </p:cNvPr>
          <p:cNvSpPr txBox="1"/>
          <p:nvPr/>
        </p:nvSpPr>
        <p:spPr>
          <a:xfrm>
            <a:off x="6546439"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1696" name="TextBox 1695">
            <a:extLst>
              <a:ext uri="{FF2B5EF4-FFF2-40B4-BE49-F238E27FC236}">
                <a16:creationId xmlns:a16="http://schemas.microsoft.com/office/drawing/2014/main" id="{BC40C57E-5572-12A9-D01E-E130DE28C62A}"/>
              </a:ext>
            </a:extLst>
          </p:cNvPr>
          <p:cNvSpPr txBox="1"/>
          <p:nvPr/>
        </p:nvSpPr>
        <p:spPr>
          <a:xfrm>
            <a:off x="6798533"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a:t>
            </a:r>
          </a:p>
        </p:txBody>
      </p:sp>
      <p:sp>
        <p:nvSpPr>
          <p:cNvPr id="1697" name="TextBox 1696">
            <a:extLst>
              <a:ext uri="{FF2B5EF4-FFF2-40B4-BE49-F238E27FC236}">
                <a16:creationId xmlns:a16="http://schemas.microsoft.com/office/drawing/2014/main" id="{5C445FBD-03BB-6F02-73FD-CF58EE972428}"/>
              </a:ext>
            </a:extLst>
          </p:cNvPr>
          <p:cNvSpPr txBox="1"/>
          <p:nvPr/>
        </p:nvSpPr>
        <p:spPr>
          <a:xfrm>
            <a:off x="7050627"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a:t>
            </a:r>
          </a:p>
        </p:txBody>
      </p:sp>
      <p:sp>
        <p:nvSpPr>
          <p:cNvPr id="1698" name="TextBox 1697">
            <a:extLst>
              <a:ext uri="{FF2B5EF4-FFF2-40B4-BE49-F238E27FC236}">
                <a16:creationId xmlns:a16="http://schemas.microsoft.com/office/drawing/2014/main" id="{460874C7-F626-F90B-F98C-FB9D342CE5C2}"/>
              </a:ext>
            </a:extLst>
          </p:cNvPr>
          <p:cNvSpPr txBox="1"/>
          <p:nvPr/>
        </p:nvSpPr>
        <p:spPr>
          <a:xfrm>
            <a:off x="7302721"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9</a:t>
            </a:r>
          </a:p>
        </p:txBody>
      </p:sp>
      <p:sp>
        <p:nvSpPr>
          <p:cNvPr id="1699" name="TextBox 1698">
            <a:extLst>
              <a:ext uri="{FF2B5EF4-FFF2-40B4-BE49-F238E27FC236}">
                <a16:creationId xmlns:a16="http://schemas.microsoft.com/office/drawing/2014/main" id="{955BAAE9-868F-D3B9-75D3-76A3407C1E7A}"/>
              </a:ext>
            </a:extLst>
          </p:cNvPr>
          <p:cNvSpPr txBox="1"/>
          <p:nvPr/>
        </p:nvSpPr>
        <p:spPr>
          <a:xfrm>
            <a:off x="7554815"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12</a:t>
            </a:r>
          </a:p>
        </p:txBody>
      </p:sp>
      <p:sp>
        <p:nvSpPr>
          <p:cNvPr id="1700" name="TextBox 1699">
            <a:extLst>
              <a:ext uri="{FF2B5EF4-FFF2-40B4-BE49-F238E27FC236}">
                <a16:creationId xmlns:a16="http://schemas.microsoft.com/office/drawing/2014/main" id="{192C2486-8166-9BDC-C6E8-F138E958E4E1}"/>
              </a:ext>
            </a:extLst>
          </p:cNvPr>
          <p:cNvSpPr txBox="1"/>
          <p:nvPr/>
        </p:nvSpPr>
        <p:spPr>
          <a:xfrm>
            <a:off x="7806909"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15</a:t>
            </a:r>
          </a:p>
        </p:txBody>
      </p:sp>
      <p:sp>
        <p:nvSpPr>
          <p:cNvPr id="1701" name="TextBox 1700">
            <a:extLst>
              <a:ext uri="{FF2B5EF4-FFF2-40B4-BE49-F238E27FC236}">
                <a16:creationId xmlns:a16="http://schemas.microsoft.com/office/drawing/2014/main" id="{50988066-A969-E8C0-9BAB-8A4B69A94CE2}"/>
              </a:ext>
            </a:extLst>
          </p:cNvPr>
          <p:cNvSpPr txBox="1"/>
          <p:nvPr/>
        </p:nvSpPr>
        <p:spPr>
          <a:xfrm>
            <a:off x="8059003"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18</a:t>
            </a:r>
          </a:p>
        </p:txBody>
      </p:sp>
      <p:sp>
        <p:nvSpPr>
          <p:cNvPr id="1702" name="TextBox 1701">
            <a:extLst>
              <a:ext uri="{FF2B5EF4-FFF2-40B4-BE49-F238E27FC236}">
                <a16:creationId xmlns:a16="http://schemas.microsoft.com/office/drawing/2014/main" id="{4EB4EFCC-C08A-9D44-9DB6-5D5A90901113}"/>
              </a:ext>
            </a:extLst>
          </p:cNvPr>
          <p:cNvSpPr txBox="1"/>
          <p:nvPr/>
        </p:nvSpPr>
        <p:spPr>
          <a:xfrm>
            <a:off x="8311097"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21</a:t>
            </a:r>
          </a:p>
        </p:txBody>
      </p:sp>
      <p:sp>
        <p:nvSpPr>
          <p:cNvPr id="1703" name="TextBox 1702">
            <a:extLst>
              <a:ext uri="{FF2B5EF4-FFF2-40B4-BE49-F238E27FC236}">
                <a16:creationId xmlns:a16="http://schemas.microsoft.com/office/drawing/2014/main" id="{9A273B3E-D84C-209D-660D-E067713426CD}"/>
              </a:ext>
            </a:extLst>
          </p:cNvPr>
          <p:cNvSpPr txBox="1"/>
          <p:nvPr/>
        </p:nvSpPr>
        <p:spPr>
          <a:xfrm>
            <a:off x="8563191"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24</a:t>
            </a:r>
          </a:p>
        </p:txBody>
      </p:sp>
      <p:sp>
        <p:nvSpPr>
          <p:cNvPr id="1704" name="TextBox 1703">
            <a:extLst>
              <a:ext uri="{FF2B5EF4-FFF2-40B4-BE49-F238E27FC236}">
                <a16:creationId xmlns:a16="http://schemas.microsoft.com/office/drawing/2014/main" id="{D2336D76-E2D4-247C-D048-FA8C0B3AD949}"/>
              </a:ext>
            </a:extLst>
          </p:cNvPr>
          <p:cNvSpPr txBox="1"/>
          <p:nvPr/>
        </p:nvSpPr>
        <p:spPr>
          <a:xfrm>
            <a:off x="8815285"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27</a:t>
            </a:r>
          </a:p>
        </p:txBody>
      </p:sp>
      <p:sp>
        <p:nvSpPr>
          <p:cNvPr id="1705" name="TextBox 1704">
            <a:extLst>
              <a:ext uri="{FF2B5EF4-FFF2-40B4-BE49-F238E27FC236}">
                <a16:creationId xmlns:a16="http://schemas.microsoft.com/office/drawing/2014/main" id="{83B977A4-DEA3-9673-4937-57C2D7AF9B54}"/>
              </a:ext>
            </a:extLst>
          </p:cNvPr>
          <p:cNvSpPr txBox="1"/>
          <p:nvPr/>
        </p:nvSpPr>
        <p:spPr>
          <a:xfrm>
            <a:off x="9067379"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30</a:t>
            </a:r>
          </a:p>
        </p:txBody>
      </p:sp>
      <p:sp>
        <p:nvSpPr>
          <p:cNvPr id="1706" name="TextBox 1705">
            <a:extLst>
              <a:ext uri="{FF2B5EF4-FFF2-40B4-BE49-F238E27FC236}">
                <a16:creationId xmlns:a16="http://schemas.microsoft.com/office/drawing/2014/main" id="{D0E9B4DC-1183-66B9-CED7-75CDE9F59F20}"/>
              </a:ext>
            </a:extLst>
          </p:cNvPr>
          <p:cNvSpPr txBox="1"/>
          <p:nvPr/>
        </p:nvSpPr>
        <p:spPr>
          <a:xfrm>
            <a:off x="9319473"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33</a:t>
            </a:r>
          </a:p>
        </p:txBody>
      </p:sp>
      <p:sp>
        <p:nvSpPr>
          <p:cNvPr id="1707" name="TextBox 1706">
            <a:extLst>
              <a:ext uri="{FF2B5EF4-FFF2-40B4-BE49-F238E27FC236}">
                <a16:creationId xmlns:a16="http://schemas.microsoft.com/office/drawing/2014/main" id="{E8B39023-3B53-69EE-4A09-09E54DB6110D}"/>
              </a:ext>
            </a:extLst>
          </p:cNvPr>
          <p:cNvSpPr txBox="1"/>
          <p:nvPr/>
        </p:nvSpPr>
        <p:spPr>
          <a:xfrm>
            <a:off x="9571567"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36</a:t>
            </a:r>
          </a:p>
        </p:txBody>
      </p:sp>
      <p:sp>
        <p:nvSpPr>
          <p:cNvPr id="1708" name="TextBox 1707">
            <a:extLst>
              <a:ext uri="{FF2B5EF4-FFF2-40B4-BE49-F238E27FC236}">
                <a16:creationId xmlns:a16="http://schemas.microsoft.com/office/drawing/2014/main" id="{73622855-C855-D3BF-7A17-F5AD9249ED8F}"/>
              </a:ext>
            </a:extLst>
          </p:cNvPr>
          <p:cNvSpPr txBox="1"/>
          <p:nvPr/>
        </p:nvSpPr>
        <p:spPr>
          <a:xfrm>
            <a:off x="9823661"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39</a:t>
            </a:r>
          </a:p>
        </p:txBody>
      </p:sp>
      <p:sp>
        <p:nvSpPr>
          <p:cNvPr id="1709" name="TextBox 1708">
            <a:extLst>
              <a:ext uri="{FF2B5EF4-FFF2-40B4-BE49-F238E27FC236}">
                <a16:creationId xmlns:a16="http://schemas.microsoft.com/office/drawing/2014/main" id="{8E923DEF-1B96-72F5-14B0-FE27C8CD46FD}"/>
              </a:ext>
            </a:extLst>
          </p:cNvPr>
          <p:cNvSpPr txBox="1"/>
          <p:nvPr/>
        </p:nvSpPr>
        <p:spPr>
          <a:xfrm>
            <a:off x="10075755"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42</a:t>
            </a:r>
          </a:p>
        </p:txBody>
      </p:sp>
      <p:sp>
        <p:nvSpPr>
          <p:cNvPr id="1710" name="TextBox 1709">
            <a:extLst>
              <a:ext uri="{FF2B5EF4-FFF2-40B4-BE49-F238E27FC236}">
                <a16:creationId xmlns:a16="http://schemas.microsoft.com/office/drawing/2014/main" id="{313B993C-63AF-F32F-8207-CF2051924088}"/>
              </a:ext>
            </a:extLst>
          </p:cNvPr>
          <p:cNvSpPr txBox="1"/>
          <p:nvPr/>
        </p:nvSpPr>
        <p:spPr>
          <a:xfrm>
            <a:off x="10327849"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45</a:t>
            </a:r>
          </a:p>
        </p:txBody>
      </p:sp>
      <p:sp>
        <p:nvSpPr>
          <p:cNvPr id="1711" name="TextBox 1710">
            <a:extLst>
              <a:ext uri="{FF2B5EF4-FFF2-40B4-BE49-F238E27FC236}">
                <a16:creationId xmlns:a16="http://schemas.microsoft.com/office/drawing/2014/main" id="{A3C96EF2-31B4-5179-41CA-FA20F11D7FC6}"/>
              </a:ext>
            </a:extLst>
          </p:cNvPr>
          <p:cNvSpPr txBox="1"/>
          <p:nvPr/>
        </p:nvSpPr>
        <p:spPr>
          <a:xfrm>
            <a:off x="10579943"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48</a:t>
            </a:r>
          </a:p>
        </p:txBody>
      </p:sp>
      <p:sp>
        <p:nvSpPr>
          <p:cNvPr id="1712" name="TextBox 1711">
            <a:extLst>
              <a:ext uri="{FF2B5EF4-FFF2-40B4-BE49-F238E27FC236}">
                <a16:creationId xmlns:a16="http://schemas.microsoft.com/office/drawing/2014/main" id="{3683A37C-4EE6-8898-950E-90631C65D853}"/>
              </a:ext>
            </a:extLst>
          </p:cNvPr>
          <p:cNvSpPr txBox="1"/>
          <p:nvPr/>
        </p:nvSpPr>
        <p:spPr>
          <a:xfrm>
            <a:off x="10832037"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51</a:t>
            </a:r>
          </a:p>
        </p:txBody>
      </p:sp>
      <p:sp>
        <p:nvSpPr>
          <p:cNvPr id="1713" name="TextBox 1712">
            <a:extLst>
              <a:ext uri="{FF2B5EF4-FFF2-40B4-BE49-F238E27FC236}">
                <a16:creationId xmlns:a16="http://schemas.microsoft.com/office/drawing/2014/main" id="{6124F8AE-39D3-C789-75E9-445D1574E798}"/>
              </a:ext>
            </a:extLst>
          </p:cNvPr>
          <p:cNvSpPr txBox="1"/>
          <p:nvPr/>
        </p:nvSpPr>
        <p:spPr>
          <a:xfrm>
            <a:off x="11084131"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54</a:t>
            </a:r>
          </a:p>
        </p:txBody>
      </p:sp>
      <p:sp>
        <p:nvSpPr>
          <p:cNvPr id="1714" name="TextBox 1713">
            <a:extLst>
              <a:ext uri="{FF2B5EF4-FFF2-40B4-BE49-F238E27FC236}">
                <a16:creationId xmlns:a16="http://schemas.microsoft.com/office/drawing/2014/main" id="{4BF08034-7290-6A05-AFA3-45E07980ECD9}"/>
              </a:ext>
            </a:extLst>
          </p:cNvPr>
          <p:cNvSpPr txBox="1"/>
          <p:nvPr/>
        </p:nvSpPr>
        <p:spPr>
          <a:xfrm>
            <a:off x="11336225" y="5036946"/>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57</a:t>
            </a:r>
          </a:p>
        </p:txBody>
      </p:sp>
      <p:sp>
        <p:nvSpPr>
          <p:cNvPr id="1715" name="TextBox 1714">
            <a:extLst>
              <a:ext uri="{FF2B5EF4-FFF2-40B4-BE49-F238E27FC236}">
                <a16:creationId xmlns:a16="http://schemas.microsoft.com/office/drawing/2014/main" id="{B1223D40-6FF1-9532-D417-1FDE4B82E3F8}"/>
              </a:ext>
            </a:extLst>
          </p:cNvPr>
          <p:cNvSpPr txBox="1"/>
          <p:nvPr/>
        </p:nvSpPr>
        <p:spPr>
          <a:xfrm>
            <a:off x="6784984" y="5305719"/>
            <a:ext cx="5053603"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Mo</a:t>
            </a:r>
          </a:p>
        </p:txBody>
      </p:sp>
      <p:sp>
        <p:nvSpPr>
          <p:cNvPr id="1719" name="TextBox 1718">
            <a:extLst>
              <a:ext uri="{FF2B5EF4-FFF2-40B4-BE49-F238E27FC236}">
                <a16:creationId xmlns:a16="http://schemas.microsoft.com/office/drawing/2014/main" id="{B9B042E8-AA9E-4007-ECCD-7505AF56B62C}"/>
              </a:ext>
            </a:extLst>
          </p:cNvPr>
          <p:cNvSpPr txBox="1"/>
          <p:nvPr/>
        </p:nvSpPr>
        <p:spPr>
          <a:xfrm>
            <a:off x="6551711"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150</a:t>
            </a:r>
          </a:p>
        </p:txBody>
      </p:sp>
      <p:sp>
        <p:nvSpPr>
          <p:cNvPr id="1720" name="TextBox 1719">
            <a:extLst>
              <a:ext uri="{FF2B5EF4-FFF2-40B4-BE49-F238E27FC236}">
                <a16:creationId xmlns:a16="http://schemas.microsoft.com/office/drawing/2014/main" id="{40FAC890-0766-7B7E-B2DE-B3A45BEEA9EB}"/>
              </a:ext>
            </a:extLst>
          </p:cNvPr>
          <p:cNvSpPr txBox="1"/>
          <p:nvPr/>
        </p:nvSpPr>
        <p:spPr>
          <a:xfrm>
            <a:off x="6807058"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136</a:t>
            </a:r>
          </a:p>
        </p:txBody>
      </p:sp>
      <p:sp>
        <p:nvSpPr>
          <p:cNvPr id="1721" name="TextBox 1720">
            <a:extLst>
              <a:ext uri="{FF2B5EF4-FFF2-40B4-BE49-F238E27FC236}">
                <a16:creationId xmlns:a16="http://schemas.microsoft.com/office/drawing/2014/main" id="{FC1BEF7D-3A06-BACD-6A51-2699DE23ABC4}"/>
              </a:ext>
            </a:extLst>
          </p:cNvPr>
          <p:cNvSpPr txBox="1"/>
          <p:nvPr/>
        </p:nvSpPr>
        <p:spPr>
          <a:xfrm>
            <a:off x="7062405"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103</a:t>
            </a:r>
          </a:p>
        </p:txBody>
      </p:sp>
      <p:sp>
        <p:nvSpPr>
          <p:cNvPr id="1722" name="TextBox 1721">
            <a:extLst>
              <a:ext uri="{FF2B5EF4-FFF2-40B4-BE49-F238E27FC236}">
                <a16:creationId xmlns:a16="http://schemas.microsoft.com/office/drawing/2014/main" id="{51D40494-98A1-46E6-F198-88D5355F230B}"/>
              </a:ext>
            </a:extLst>
          </p:cNvPr>
          <p:cNvSpPr txBox="1"/>
          <p:nvPr/>
        </p:nvSpPr>
        <p:spPr>
          <a:xfrm>
            <a:off x="7317752"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82</a:t>
            </a:r>
          </a:p>
        </p:txBody>
      </p:sp>
      <p:sp>
        <p:nvSpPr>
          <p:cNvPr id="1723" name="TextBox 1722">
            <a:extLst>
              <a:ext uri="{FF2B5EF4-FFF2-40B4-BE49-F238E27FC236}">
                <a16:creationId xmlns:a16="http://schemas.microsoft.com/office/drawing/2014/main" id="{5DC3160C-792A-883B-551E-21C419DF45C2}"/>
              </a:ext>
            </a:extLst>
          </p:cNvPr>
          <p:cNvSpPr txBox="1"/>
          <p:nvPr/>
        </p:nvSpPr>
        <p:spPr>
          <a:xfrm>
            <a:off x="7573099"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70</a:t>
            </a:r>
          </a:p>
        </p:txBody>
      </p:sp>
      <p:sp>
        <p:nvSpPr>
          <p:cNvPr id="1724" name="TextBox 1723">
            <a:extLst>
              <a:ext uri="{FF2B5EF4-FFF2-40B4-BE49-F238E27FC236}">
                <a16:creationId xmlns:a16="http://schemas.microsoft.com/office/drawing/2014/main" id="{DC699957-353B-9422-F6B8-2C5E869B34F5}"/>
              </a:ext>
            </a:extLst>
          </p:cNvPr>
          <p:cNvSpPr txBox="1"/>
          <p:nvPr/>
        </p:nvSpPr>
        <p:spPr>
          <a:xfrm>
            <a:off x="7828446"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63</a:t>
            </a:r>
          </a:p>
        </p:txBody>
      </p:sp>
      <p:sp>
        <p:nvSpPr>
          <p:cNvPr id="1725" name="TextBox 1724">
            <a:extLst>
              <a:ext uri="{FF2B5EF4-FFF2-40B4-BE49-F238E27FC236}">
                <a16:creationId xmlns:a16="http://schemas.microsoft.com/office/drawing/2014/main" id="{047A33AE-9ED2-DF43-66FF-0B67E7E23D3A}"/>
              </a:ext>
            </a:extLst>
          </p:cNvPr>
          <p:cNvSpPr txBox="1"/>
          <p:nvPr/>
        </p:nvSpPr>
        <p:spPr>
          <a:xfrm>
            <a:off x="8083793"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60</a:t>
            </a:r>
          </a:p>
        </p:txBody>
      </p:sp>
      <p:sp>
        <p:nvSpPr>
          <p:cNvPr id="1726" name="TextBox 1725">
            <a:extLst>
              <a:ext uri="{FF2B5EF4-FFF2-40B4-BE49-F238E27FC236}">
                <a16:creationId xmlns:a16="http://schemas.microsoft.com/office/drawing/2014/main" id="{60ECDD96-E515-A706-D34F-FC7DD4810340}"/>
              </a:ext>
            </a:extLst>
          </p:cNvPr>
          <p:cNvSpPr txBox="1"/>
          <p:nvPr/>
        </p:nvSpPr>
        <p:spPr>
          <a:xfrm>
            <a:off x="8339140"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58</a:t>
            </a:r>
          </a:p>
        </p:txBody>
      </p:sp>
      <p:sp>
        <p:nvSpPr>
          <p:cNvPr id="1727" name="TextBox 1726">
            <a:extLst>
              <a:ext uri="{FF2B5EF4-FFF2-40B4-BE49-F238E27FC236}">
                <a16:creationId xmlns:a16="http://schemas.microsoft.com/office/drawing/2014/main" id="{AEBF1589-D9E1-3553-4D22-926176BD1FBB}"/>
              </a:ext>
            </a:extLst>
          </p:cNvPr>
          <p:cNvSpPr txBox="1"/>
          <p:nvPr/>
        </p:nvSpPr>
        <p:spPr>
          <a:xfrm>
            <a:off x="8594487"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52</a:t>
            </a:r>
          </a:p>
        </p:txBody>
      </p:sp>
      <p:sp>
        <p:nvSpPr>
          <p:cNvPr id="1728" name="TextBox 1727">
            <a:extLst>
              <a:ext uri="{FF2B5EF4-FFF2-40B4-BE49-F238E27FC236}">
                <a16:creationId xmlns:a16="http://schemas.microsoft.com/office/drawing/2014/main" id="{E719C7FE-39EA-56FC-FC7E-0BDB2F004FFE}"/>
              </a:ext>
            </a:extLst>
          </p:cNvPr>
          <p:cNvSpPr txBox="1"/>
          <p:nvPr/>
        </p:nvSpPr>
        <p:spPr>
          <a:xfrm>
            <a:off x="8849834"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47</a:t>
            </a:r>
          </a:p>
        </p:txBody>
      </p:sp>
      <p:sp>
        <p:nvSpPr>
          <p:cNvPr id="1729" name="TextBox 1728">
            <a:extLst>
              <a:ext uri="{FF2B5EF4-FFF2-40B4-BE49-F238E27FC236}">
                <a16:creationId xmlns:a16="http://schemas.microsoft.com/office/drawing/2014/main" id="{0EAB651F-6A9B-2945-9B22-58D05FD1BBFD}"/>
              </a:ext>
            </a:extLst>
          </p:cNvPr>
          <p:cNvSpPr txBox="1"/>
          <p:nvPr/>
        </p:nvSpPr>
        <p:spPr>
          <a:xfrm>
            <a:off x="9105181"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44</a:t>
            </a:r>
          </a:p>
        </p:txBody>
      </p:sp>
      <p:sp>
        <p:nvSpPr>
          <p:cNvPr id="1730" name="TextBox 1729">
            <a:extLst>
              <a:ext uri="{FF2B5EF4-FFF2-40B4-BE49-F238E27FC236}">
                <a16:creationId xmlns:a16="http://schemas.microsoft.com/office/drawing/2014/main" id="{5F4902D6-06BE-EA9A-ED04-D550E0AC14D0}"/>
              </a:ext>
            </a:extLst>
          </p:cNvPr>
          <p:cNvSpPr txBox="1"/>
          <p:nvPr/>
        </p:nvSpPr>
        <p:spPr>
          <a:xfrm>
            <a:off x="9360528"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39</a:t>
            </a:r>
          </a:p>
        </p:txBody>
      </p:sp>
      <p:sp>
        <p:nvSpPr>
          <p:cNvPr id="1731" name="TextBox 1730">
            <a:extLst>
              <a:ext uri="{FF2B5EF4-FFF2-40B4-BE49-F238E27FC236}">
                <a16:creationId xmlns:a16="http://schemas.microsoft.com/office/drawing/2014/main" id="{E363928A-5D08-2D76-7847-7A5F2E1EC055}"/>
              </a:ext>
            </a:extLst>
          </p:cNvPr>
          <p:cNvSpPr txBox="1"/>
          <p:nvPr/>
        </p:nvSpPr>
        <p:spPr>
          <a:xfrm>
            <a:off x="9615875"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31</a:t>
            </a:r>
          </a:p>
        </p:txBody>
      </p:sp>
      <p:sp>
        <p:nvSpPr>
          <p:cNvPr id="1732" name="TextBox 1731">
            <a:extLst>
              <a:ext uri="{FF2B5EF4-FFF2-40B4-BE49-F238E27FC236}">
                <a16:creationId xmlns:a16="http://schemas.microsoft.com/office/drawing/2014/main" id="{B7360AF6-3373-AA36-5044-97B3F0431312}"/>
              </a:ext>
            </a:extLst>
          </p:cNvPr>
          <p:cNvSpPr txBox="1"/>
          <p:nvPr/>
        </p:nvSpPr>
        <p:spPr>
          <a:xfrm>
            <a:off x="9871222"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24</a:t>
            </a:r>
          </a:p>
        </p:txBody>
      </p:sp>
      <p:sp>
        <p:nvSpPr>
          <p:cNvPr id="1733" name="TextBox 1732">
            <a:extLst>
              <a:ext uri="{FF2B5EF4-FFF2-40B4-BE49-F238E27FC236}">
                <a16:creationId xmlns:a16="http://schemas.microsoft.com/office/drawing/2014/main" id="{F0E3A480-2E99-409D-CD00-661F137F03F1}"/>
              </a:ext>
            </a:extLst>
          </p:cNvPr>
          <p:cNvSpPr txBox="1"/>
          <p:nvPr/>
        </p:nvSpPr>
        <p:spPr>
          <a:xfrm>
            <a:off x="10126569"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18</a:t>
            </a:r>
          </a:p>
        </p:txBody>
      </p:sp>
      <p:sp>
        <p:nvSpPr>
          <p:cNvPr id="1734" name="TextBox 1733">
            <a:extLst>
              <a:ext uri="{FF2B5EF4-FFF2-40B4-BE49-F238E27FC236}">
                <a16:creationId xmlns:a16="http://schemas.microsoft.com/office/drawing/2014/main" id="{3FDDF121-67CB-A6D5-3C7C-B1983F3BB1B3}"/>
              </a:ext>
            </a:extLst>
          </p:cNvPr>
          <p:cNvSpPr txBox="1"/>
          <p:nvPr/>
        </p:nvSpPr>
        <p:spPr>
          <a:xfrm>
            <a:off x="10381916"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14</a:t>
            </a:r>
          </a:p>
        </p:txBody>
      </p:sp>
      <p:sp>
        <p:nvSpPr>
          <p:cNvPr id="1735" name="TextBox 1734">
            <a:extLst>
              <a:ext uri="{FF2B5EF4-FFF2-40B4-BE49-F238E27FC236}">
                <a16:creationId xmlns:a16="http://schemas.microsoft.com/office/drawing/2014/main" id="{B93882EC-0126-89FC-4430-677FD1221275}"/>
              </a:ext>
            </a:extLst>
          </p:cNvPr>
          <p:cNvSpPr txBox="1"/>
          <p:nvPr/>
        </p:nvSpPr>
        <p:spPr>
          <a:xfrm>
            <a:off x="10637263"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10</a:t>
            </a:r>
          </a:p>
        </p:txBody>
      </p:sp>
      <p:sp>
        <p:nvSpPr>
          <p:cNvPr id="1736" name="TextBox 1735">
            <a:extLst>
              <a:ext uri="{FF2B5EF4-FFF2-40B4-BE49-F238E27FC236}">
                <a16:creationId xmlns:a16="http://schemas.microsoft.com/office/drawing/2014/main" id="{BFD219A1-9F1D-D54D-AE8B-74052708B975}"/>
              </a:ext>
            </a:extLst>
          </p:cNvPr>
          <p:cNvSpPr txBox="1"/>
          <p:nvPr/>
        </p:nvSpPr>
        <p:spPr>
          <a:xfrm>
            <a:off x="10892610"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a:t>
            </a:r>
          </a:p>
        </p:txBody>
      </p:sp>
      <p:sp>
        <p:nvSpPr>
          <p:cNvPr id="1737" name="TextBox 1736">
            <a:extLst>
              <a:ext uri="{FF2B5EF4-FFF2-40B4-BE49-F238E27FC236}">
                <a16:creationId xmlns:a16="http://schemas.microsoft.com/office/drawing/2014/main" id="{4E9F6E33-96AB-E49E-DB0B-36CEFC1E180A}"/>
              </a:ext>
            </a:extLst>
          </p:cNvPr>
          <p:cNvSpPr txBox="1"/>
          <p:nvPr/>
        </p:nvSpPr>
        <p:spPr>
          <a:xfrm>
            <a:off x="11147957"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a:t>
            </a:r>
          </a:p>
        </p:txBody>
      </p:sp>
      <p:sp>
        <p:nvSpPr>
          <p:cNvPr id="1738" name="TextBox 1737">
            <a:extLst>
              <a:ext uri="{FF2B5EF4-FFF2-40B4-BE49-F238E27FC236}">
                <a16:creationId xmlns:a16="http://schemas.microsoft.com/office/drawing/2014/main" id="{071087E4-3CCD-67C5-9D4D-28A5C43CB434}"/>
              </a:ext>
            </a:extLst>
          </p:cNvPr>
          <p:cNvSpPr txBox="1"/>
          <p:nvPr/>
        </p:nvSpPr>
        <p:spPr>
          <a:xfrm>
            <a:off x="11403304"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1739" name="TextBox 1738">
            <a:extLst>
              <a:ext uri="{FF2B5EF4-FFF2-40B4-BE49-F238E27FC236}">
                <a16:creationId xmlns:a16="http://schemas.microsoft.com/office/drawing/2014/main" id="{050D0760-E30E-F5CF-E5FB-F8FAF00A01EB}"/>
              </a:ext>
            </a:extLst>
          </p:cNvPr>
          <p:cNvSpPr txBox="1"/>
          <p:nvPr/>
        </p:nvSpPr>
        <p:spPr>
          <a:xfrm>
            <a:off x="655276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147</a:t>
            </a:r>
          </a:p>
        </p:txBody>
      </p:sp>
      <p:sp>
        <p:nvSpPr>
          <p:cNvPr id="1740" name="TextBox 1739">
            <a:extLst>
              <a:ext uri="{FF2B5EF4-FFF2-40B4-BE49-F238E27FC236}">
                <a16:creationId xmlns:a16="http://schemas.microsoft.com/office/drawing/2014/main" id="{D50BCE25-C84A-5B83-08D3-61839EA2FAA5}"/>
              </a:ext>
            </a:extLst>
          </p:cNvPr>
          <p:cNvSpPr txBox="1"/>
          <p:nvPr/>
        </p:nvSpPr>
        <p:spPr>
          <a:xfrm>
            <a:off x="680806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140</a:t>
            </a:r>
          </a:p>
        </p:txBody>
      </p:sp>
      <p:sp>
        <p:nvSpPr>
          <p:cNvPr id="1741" name="TextBox 1740">
            <a:extLst>
              <a:ext uri="{FF2B5EF4-FFF2-40B4-BE49-F238E27FC236}">
                <a16:creationId xmlns:a16="http://schemas.microsoft.com/office/drawing/2014/main" id="{8E7DE8AB-2471-FD57-4183-DA4660E9CCE5}"/>
              </a:ext>
            </a:extLst>
          </p:cNvPr>
          <p:cNvSpPr txBox="1"/>
          <p:nvPr/>
        </p:nvSpPr>
        <p:spPr>
          <a:xfrm>
            <a:off x="706335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123</a:t>
            </a:r>
          </a:p>
        </p:txBody>
      </p:sp>
      <p:sp>
        <p:nvSpPr>
          <p:cNvPr id="1742" name="TextBox 1741">
            <a:extLst>
              <a:ext uri="{FF2B5EF4-FFF2-40B4-BE49-F238E27FC236}">
                <a16:creationId xmlns:a16="http://schemas.microsoft.com/office/drawing/2014/main" id="{646100B2-9967-0D7D-2750-3ABBE5CFAC9E}"/>
              </a:ext>
            </a:extLst>
          </p:cNvPr>
          <p:cNvSpPr txBox="1"/>
          <p:nvPr/>
        </p:nvSpPr>
        <p:spPr>
          <a:xfrm>
            <a:off x="731865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111</a:t>
            </a:r>
          </a:p>
        </p:txBody>
      </p:sp>
      <p:sp>
        <p:nvSpPr>
          <p:cNvPr id="1743" name="TextBox 1742">
            <a:extLst>
              <a:ext uri="{FF2B5EF4-FFF2-40B4-BE49-F238E27FC236}">
                <a16:creationId xmlns:a16="http://schemas.microsoft.com/office/drawing/2014/main" id="{828953D8-DC75-16FE-F7DA-9724E68D01AF}"/>
              </a:ext>
            </a:extLst>
          </p:cNvPr>
          <p:cNvSpPr txBox="1"/>
          <p:nvPr/>
        </p:nvSpPr>
        <p:spPr>
          <a:xfrm>
            <a:off x="757394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97</a:t>
            </a:r>
          </a:p>
        </p:txBody>
      </p:sp>
      <p:sp>
        <p:nvSpPr>
          <p:cNvPr id="1744" name="TextBox 1743">
            <a:extLst>
              <a:ext uri="{FF2B5EF4-FFF2-40B4-BE49-F238E27FC236}">
                <a16:creationId xmlns:a16="http://schemas.microsoft.com/office/drawing/2014/main" id="{ACDCD427-4E30-9D3C-7613-D4402939C808}"/>
              </a:ext>
            </a:extLst>
          </p:cNvPr>
          <p:cNvSpPr txBox="1"/>
          <p:nvPr/>
        </p:nvSpPr>
        <p:spPr>
          <a:xfrm>
            <a:off x="782924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90</a:t>
            </a:r>
          </a:p>
        </p:txBody>
      </p:sp>
      <p:sp>
        <p:nvSpPr>
          <p:cNvPr id="1745" name="TextBox 1744">
            <a:extLst>
              <a:ext uri="{FF2B5EF4-FFF2-40B4-BE49-F238E27FC236}">
                <a16:creationId xmlns:a16="http://schemas.microsoft.com/office/drawing/2014/main" id="{7D055EDD-F516-D603-4C77-58AA173D111D}"/>
              </a:ext>
            </a:extLst>
          </p:cNvPr>
          <p:cNvSpPr txBox="1"/>
          <p:nvPr/>
        </p:nvSpPr>
        <p:spPr>
          <a:xfrm>
            <a:off x="808453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84</a:t>
            </a:r>
          </a:p>
        </p:txBody>
      </p:sp>
      <p:sp>
        <p:nvSpPr>
          <p:cNvPr id="1746" name="TextBox 1745">
            <a:extLst>
              <a:ext uri="{FF2B5EF4-FFF2-40B4-BE49-F238E27FC236}">
                <a16:creationId xmlns:a16="http://schemas.microsoft.com/office/drawing/2014/main" id="{4DA6F899-2595-18B9-2CF4-9F999B5F98E0}"/>
              </a:ext>
            </a:extLst>
          </p:cNvPr>
          <p:cNvSpPr txBox="1"/>
          <p:nvPr/>
        </p:nvSpPr>
        <p:spPr>
          <a:xfrm>
            <a:off x="833983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77</a:t>
            </a:r>
          </a:p>
        </p:txBody>
      </p:sp>
      <p:sp>
        <p:nvSpPr>
          <p:cNvPr id="1747" name="TextBox 1746">
            <a:extLst>
              <a:ext uri="{FF2B5EF4-FFF2-40B4-BE49-F238E27FC236}">
                <a16:creationId xmlns:a16="http://schemas.microsoft.com/office/drawing/2014/main" id="{A2DBB4F4-DC6A-BBA9-760C-1C4113979338}"/>
              </a:ext>
            </a:extLst>
          </p:cNvPr>
          <p:cNvSpPr txBox="1"/>
          <p:nvPr/>
        </p:nvSpPr>
        <p:spPr>
          <a:xfrm>
            <a:off x="859512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71</a:t>
            </a:r>
          </a:p>
        </p:txBody>
      </p:sp>
      <p:sp>
        <p:nvSpPr>
          <p:cNvPr id="1748" name="TextBox 1747">
            <a:extLst>
              <a:ext uri="{FF2B5EF4-FFF2-40B4-BE49-F238E27FC236}">
                <a16:creationId xmlns:a16="http://schemas.microsoft.com/office/drawing/2014/main" id="{19791376-B31E-D7C2-9011-D3EFF93AB9CC}"/>
              </a:ext>
            </a:extLst>
          </p:cNvPr>
          <p:cNvSpPr txBox="1"/>
          <p:nvPr/>
        </p:nvSpPr>
        <p:spPr>
          <a:xfrm>
            <a:off x="885042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63</a:t>
            </a:r>
          </a:p>
        </p:txBody>
      </p:sp>
      <p:sp>
        <p:nvSpPr>
          <p:cNvPr id="1749" name="TextBox 1748">
            <a:extLst>
              <a:ext uri="{FF2B5EF4-FFF2-40B4-BE49-F238E27FC236}">
                <a16:creationId xmlns:a16="http://schemas.microsoft.com/office/drawing/2014/main" id="{278CF702-D93F-4E44-E846-ABD9029DB1F0}"/>
              </a:ext>
            </a:extLst>
          </p:cNvPr>
          <p:cNvSpPr txBox="1"/>
          <p:nvPr/>
        </p:nvSpPr>
        <p:spPr>
          <a:xfrm>
            <a:off x="910571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57</a:t>
            </a:r>
          </a:p>
        </p:txBody>
      </p:sp>
      <p:sp>
        <p:nvSpPr>
          <p:cNvPr id="1750" name="TextBox 1749">
            <a:extLst>
              <a:ext uri="{FF2B5EF4-FFF2-40B4-BE49-F238E27FC236}">
                <a16:creationId xmlns:a16="http://schemas.microsoft.com/office/drawing/2014/main" id="{1561BC4F-84A8-D90E-CF94-DFC007BD0EF1}"/>
              </a:ext>
            </a:extLst>
          </p:cNvPr>
          <p:cNvSpPr txBox="1"/>
          <p:nvPr/>
        </p:nvSpPr>
        <p:spPr>
          <a:xfrm>
            <a:off x="936101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48</a:t>
            </a:r>
          </a:p>
        </p:txBody>
      </p:sp>
      <p:sp>
        <p:nvSpPr>
          <p:cNvPr id="1751" name="TextBox 1750">
            <a:extLst>
              <a:ext uri="{FF2B5EF4-FFF2-40B4-BE49-F238E27FC236}">
                <a16:creationId xmlns:a16="http://schemas.microsoft.com/office/drawing/2014/main" id="{01F72AE4-4CBB-2C50-AEDE-EBCB9F505161}"/>
              </a:ext>
            </a:extLst>
          </p:cNvPr>
          <p:cNvSpPr txBox="1"/>
          <p:nvPr/>
        </p:nvSpPr>
        <p:spPr>
          <a:xfrm>
            <a:off x="961630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36</a:t>
            </a:r>
          </a:p>
        </p:txBody>
      </p:sp>
      <p:sp>
        <p:nvSpPr>
          <p:cNvPr id="1752" name="TextBox 1751">
            <a:extLst>
              <a:ext uri="{FF2B5EF4-FFF2-40B4-BE49-F238E27FC236}">
                <a16:creationId xmlns:a16="http://schemas.microsoft.com/office/drawing/2014/main" id="{AE5A58C5-3996-2983-254C-0FC3DBECEFFB}"/>
              </a:ext>
            </a:extLst>
          </p:cNvPr>
          <p:cNvSpPr txBox="1"/>
          <p:nvPr/>
        </p:nvSpPr>
        <p:spPr>
          <a:xfrm>
            <a:off x="987160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31</a:t>
            </a:r>
          </a:p>
        </p:txBody>
      </p:sp>
      <p:sp>
        <p:nvSpPr>
          <p:cNvPr id="1753" name="TextBox 1752">
            <a:extLst>
              <a:ext uri="{FF2B5EF4-FFF2-40B4-BE49-F238E27FC236}">
                <a16:creationId xmlns:a16="http://schemas.microsoft.com/office/drawing/2014/main" id="{ECC92C2F-225D-3BD0-67D7-CD63389D9152}"/>
              </a:ext>
            </a:extLst>
          </p:cNvPr>
          <p:cNvSpPr txBox="1"/>
          <p:nvPr/>
        </p:nvSpPr>
        <p:spPr>
          <a:xfrm>
            <a:off x="1012689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24</a:t>
            </a:r>
          </a:p>
        </p:txBody>
      </p:sp>
      <p:sp>
        <p:nvSpPr>
          <p:cNvPr id="1754" name="TextBox 1753">
            <a:extLst>
              <a:ext uri="{FF2B5EF4-FFF2-40B4-BE49-F238E27FC236}">
                <a16:creationId xmlns:a16="http://schemas.microsoft.com/office/drawing/2014/main" id="{8E589D26-05C6-043D-2043-5FB6E7F4A322}"/>
              </a:ext>
            </a:extLst>
          </p:cNvPr>
          <p:cNvSpPr txBox="1"/>
          <p:nvPr/>
        </p:nvSpPr>
        <p:spPr>
          <a:xfrm>
            <a:off x="1038219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13</a:t>
            </a:r>
          </a:p>
        </p:txBody>
      </p:sp>
      <p:sp>
        <p:nvSpPr>
          <p:cNvPr id="1755" name="TextBox 1754">
            <a:extLst>
              <a:ext uri="{FF2B5EF4-FFF2-40B4-BE49-F238E27FC236}">
                <a16:creationId xmlns:a16="http://schemas.microsoft.com/office/drawing/2014/main" id="{6D541207-3F0E-E56B-A11D-69D54BC2E4EF}"/>
              </a:ext>
            </a:extLst>
          </p:cNvPr>
          <p:cNvSpPr txBox="1"/>
          <p:nvPr/>
        </p:nvSpPr>
        <p:spPr>
          <a:xfrm>
            <a:off x="1063748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a:t>
            </a:r>
          </a:p>
        </p:txBody>
      </p:sp>
      <p:sp>
        <p:nvSpPr>
          <p:cNvPr id="1756" name="TextBox 1755">
            <a:extLst>
              <a:ext uri="{FF2B5EF4-FFF2-40B4-BE49-F238E27FC236}">
                <a16:creationId xmlns:a16="http://schemas.microsoft.com/office/drawing/2014/main" id="{298143C6-7696-467F-067B-7150802AC7E4}"/>
              </a:ext>
            </a:extLst>
          </p:cNvPr>
          <p:cNvSpPr txBox="1"/>
          <p:nvPr/>
        </p:nvSpPr>
        <p:spPr>
          <a:xfrm>
            <a:off x="1089278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1757" name="TextBox 1756">
            <a:extLst>
              <a:ext uri="{FF2B5EF4-FFF2-40B4-BE49-F238E27FC236}">
                <a16:creationId xmlns:a16="http://schemas.microsoft.com/office/drawing/2014/main" id="{7995C6E2-6AD1-0D9D-8B1D-318AA925FB2B}"/>
              </a:ext>
            </a:extLst>
          </p:cNvPr>
          <p:cNvSpPr txBox="1"/>
          <p:nvPr/>
        </p:nvSpPr>
        <p:spPr>
          <a:xfrm>
            <a:off x="11148076"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1758" name="TextBox 1757">
            <a:extLst>
              <a:ext uri="{FF2B5EF4-FFF2-40B4-BE49-F238E27FC236}">
                <a16:creationId xmlns:a16="http://schemas.microsoft.com/office/drawing/2014/main" id="{7168CBC1-EE6C-4D11-B4D1-56E5F90522A7}"/>
              </a:ext>
            </a:extLst>
          </p:cNvPr>
          <p:cNvSpPr txBox="1"/>
          <p:nvPr/>
        </p:nvSpPr>
        <p:spPr>
          <a:xfrm>
            <a:off x="11403371"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cxnSp>
        <p:nvCxnSpPr>
          <p:cNvPr id="1759" name="Straight Connector 1758">
            <a:extLst>
              <a:ext uri="{FF2B5EF4-FFF2-40B4-BE49-F238E27FC236}">
                <a16:creationId xmlns:a16="http://schemas.microsoft.com/office/drawing/2014/main" id="{AF19D5DF-76F2-AD44-BE5D-EE6E5D989DA0}"/>
              </a:ext>
            </a:extLst>
          </p:cNvPr>
          <p:cNvCxnSpPr>
            <a:cxnSpLocks/>
          </p:cNvCxnSpPr>
          <p:nvPr/>
        </p:nvCxnSpPr>
        <p:spPr>
          <a:xfrm flipH="1">
            <a:off x="6700439" y="2511279"/>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0" name="Straight Connector 1759">
            <a:extLst>
              <a:ext uri="{FF2B5EF4-FFF2-40B4-BE49-F238E27FC236}">
                <a16:creationId xmlns:a16="http://schemas.microsoft.com/office/drawing/2014/main" id="{D8E945B3-5A2C-4EEF-88C3-EC3A314761A9}"/>
              </a:ext>
            </a:extLst>
          </p:cNvPr>
          <p:cNvCxnSpPr>
            <a:cxnSpLocks/>
          </p:cNvCxnSpPr>
          <p:nvPr/>
        </p:nvCxnSpPr>
        <p:spPr>
          <a:xfrm flipH="1">
            <a:off x="6700439" y="3008150"/>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226DC01F-250F-35A8-4FF8-9C73A91CFC63}"/>
              </a:ext>
            </a:extLst>
          </p:cNvPr>
          <p:cNvCxnSpPr>
            <a:cxnSpLocks/>
          </p:cNvCxnSpPr>
          <p:nvPr/>
        </p:nvCxnSpPr>
        <p:spPr>
          <a:xfrm flipH="1">
            <a:off x="6700439" y="3505022"/>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2" name="Straight Connector 1761">
            <a:extLst>
              <a:ext uri="{FF2B5EF4-FFF2-40B4-BE49-F238E27FC236}">
                <a16:creationId xmlns:a16="http://schemas.microsoft.com/office/drawing/2014/main" id="{E55A8102-B9A0-FFE5-6BB2-7F5D0C692F5F}"/>
              </a:ext>
            </a:extLst>
          </p:cNvPr>
          <p:cNvCxnSpPr>
            <a:cxnSpLocks/>
          </p:cNvCxnSpPr>
          <p:nvPr/>
        </p:nvCxnSpPr>
        <p:spPr>
          <a:xfrm flipH="1">
            <a:off x="6700439" y="4001893"/>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38CF952E-B6A1-8F95-0C13-BD9327816113}"/>
              </a:ext>
            </a:extLst>
          </p:cNvPr>
          <p:cNvCxnSpPr>
            <a:cxnSpLocks/>
          </p:cNvCxnSpPr>
          <p:nvPr/>
        </p:nvCxnSpPr>
        <p:spPr>
          <a:xfrm flipH="1">
            <a:off x="6700439" y="4498765"/>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4" name="Straight Connector 1763">
            <a:extLst>
              <a:ext uri="{FF2B5EF4-FFF2-40B4-BE49-F238E27FC236}">
                <a16:creationId xmlns:a16="http://schemas.microsoft.com/office/drawing/2014/main" id="{A572A670-CE01-CA20-45AC-2A4723FCD516}"/>
              </a:ext>
            </a:extLst>
          </p:cNvPr>
          <p:cNvCxnSpPr>
            <a:cxnSpLocks/>
          </p:cNvCxnSpPr>
          <p:nvPr/>
        </p:nvCxnSpPr>
        <p:spPr>
          <a:xfrm flipH="1">
            <a:off x="6700439" y="5001586"/>
            <a:ext cx="64008"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FA3613A2-7859-27F9-BF57-BCADBE5DC22E}"/>
              </a:ext>
            </a:extLst>
          </p:cNvPr>
          <p:cNvCxnSpPr>
            <a:cxnSpLocks/>
          </p:cNvCxnSpPr>
          <p:nvPr/>
        </p:nvCxnSpPr>
        <p:spPr>
          <a:xfrm flipV="1">
            <a:off x="6788199"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A6158EC8-7F8E-0598-A9D0-562F54C41525}"/>
              </a:ext>
            </a:extLst>
          </p:cNvPr>
          <p:cNvCxnSpPr>
            <a:cxnSpLocks/>
          </p:cNvCxnSpPr>
          <p:nvPr/>
        </p:nvCxnSpPr>
        <p:spPr>
          <a:xfrm flipV="1">
            <a:off x="7040700"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67" name="Straight Connector 1766">
            <a:extLst>
              <a:ext uri="{FF2B5EF4-FFF2-40B4-BE49-F238E27FC236}">
                <a16:creationId xmlns:a16="http://schemas.microsoft.com/office/drawing/2014/main" id="{B6C1B8E2-26C0-987F-BD57-4D5166FEB7A8}"/>
              </a:ext>
            </a:extLst>
          </p:cNvPr>
          <p:cNvCxnSpPr>
            <a:cxnSpLocks/>
          </p:cNvCxnSpPr>
          <p:nvPr/>
        </p:nvCxnSpPr>
        <p:spPr>
          <a:xfrm flipV="1">
            <a:off x="7293200"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68" name="Straight Connector 1767">
            <a:extLst>
              <a:ext uri="{FF2B5EF4-FFF2-40B4-BE49-F238E27FC236}">
                <a16:creationId xmlns:a16="http://schemas.microsoft.com/office/drawing/2014/main" id="{E3E13C0A-B872-097A-C0F0-59473E2775BF}"/>
              </a:ext>
            </a:extLst>
          </p:cNvPr>
          <p:cNvCxnSpPr>
            <a:cxnSpLocks/>
          </p:cNvCxnSpPr>
          <p:nvPr/>
        </p:nvCxnSpPr>
        <p:spPr>
          <a:xfrm flipV="1">
            <a:off x="7545700"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69" name="Straight Connector 1768">
            <a:extLst>
              <a:ext uri="{FF2B5EF4-FFF2-40B4-BE49-F238E27FC236}">
                <a16:creationId xmlns:a16="http://schemas.microsoft.com/office/drawing/2014/main" id="{17E02309-8A82-CA6F-F40D-736959C2969A}"/>
              </a:ext>
            </a:extLst>
          </p:cNvPr>
          <p:cNvCxnSpPr>
            <a:cxnSpLocks/>
          </p:cNvCxnSpPr>
          <p:nvPr/>
        </p:nvCxnSpPr>
        <p:spPr>
          <a:xfrm flipV="1">
            <a:off x="7798201"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0" name="Straight Connector 1769">
            <a:extLst>
              <a:ext uri="{FF2B5EF4-FFF2-40B4-BE49-F238E27FC236}">
                <a16:creationId xmlns:a16="http://schemas.microsoft.com/office/drawing/2014/main" id="{90802628-A815-2767-CA93-051457A50194}"/>
              </a:ext>
            </a:extLst>
          </p:cNvPr>
          <p:cNvCxnSpPr>
            <a:cxnSpLocks/>
          </p:cNvCxnSpPr>
          <p:nvPr/>
        </p:nvCxnSpPr>
        <p:spPr>
          <a:xfrm flipV="1">
            <a:off x="8050701"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1" name="Straight Connector 1770">
            <a:extLst>
              <a:ext uri="{FF2B5EF4-FFF2-40B4-BE49-F238E27FC236}">
                <a16:creationId xmlns:a16="http://schemas.microsoft.com/office/drawing/2014/main" id="{99BAA4AD-218C-513A-7B4C-18AA655FE627}"/>
              </a:ext>
            </a:extLst>
          </p:cNvPr>
          <p:cNvCxnSpPr>
            <a:cxnSpLocks/>
          </p:cNvCxnSpPr>
          <p:nvPr/>
        </p:nvCxnSpPr>
        <p:spPr>
          <a:xfrm flipV="1">
            <a:off x="8303201"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2" name="Straight Connector 1771">
            <a:extLst>
              <a:ext uri="{FF2B5EF4-FFF2-40B4-BE49-F238E27FC236}">
                <a16:creationId xmlns:a16="http://schemas.microsoft.com/office/drawing/2014/main" id="{34A68056-26A0-F4FF-F33B-12F61E282B08}"/>
              </a:ext>
            </a:extLst>
          </p:cNvPr>
          <p:cNvCxnSpPr>
            <a:cxnSpLocks/>
          </p:cNvCxnSpPr>
          <p:nvPr/>
        </p:nvCxnSpPr>
        <p:spPr>
          <a:xfrm flipV="1">
            <a:off x="8555701"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3" name="Straight Connector 1772">
            <a:extLst>
              <a:ext uri="{FF2B5EF4-FFF2-40B4-BE49-F238E27FC236}">
                <a16:creationId xmlns:a16="http://schemas.microsoft.com/office/drawing/2014/main" id="{E1924CF2-4FC8-9F11-A459-43F43DB655BB}"/>
              </a:ext>
            </a:extLst>
          </p:cNvPr>
          <p:cNvCxnSpPr>
            <a:cxnSpLocks/>
          </p:cNvCxnSpPr>
          <p:nvPr/>
        </p:nvCxnSpPr>
        <p:spPr>
          <a:xfrm flipV="1">
            <a:off x="8808202"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4" name="Straight Connector 1773">
            <a:extLst>
              <a:ext uri="{FF2B5EF4-FFF2-40B4-BE49-F238E27FC236}">
                <a16:creationId xmlns:a16="http://schemas.microsoft.com/office/drawing/2014/main" id="{6A662B80-C8C5-D13D-ED11-E7BEE4A74429}"/>
              </a:ext>
            </a:extLst>
          </p:cNvPr>
          <p:cNvCxnSpPr>
            <a:cxnSpLocks/>
          </p:cNvCxnSpPr>
          <p:nvPr/>
        </p:nvCxnSpPr>
        <p:spPr>
          <a:xfrm flipV="1">
            <a:off x="9060702"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5" name="Straight Connector 1774">
            <a:extLst>
              <a:ext uri="{FF2B5EF4-FFF2-40B4-BE49-F238E27FC236}">
                <a16:creationId xmlns:a16="http://schemas.microsoft.com/office/drawing/2014/main" id="{0B14D512-5132-2C24-020C-5A48CD21DBB8}"/>
              </a:ext>
            </a:extLst>
          </p:cNvPr>
          <p:cNvCxnSpPr>
            <a:cxnSpLocks/>
          </p:cNvCxnSpPr>
          <p:nvPr/>
        </p:nvCxnSpPr>
        <p:spPr>
          <a:xfrm flipV="1">
            <a:off x="9313202"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BE6D72A2-2055-038D-A598-0B2472F2B5CE}"/>
              </a:ext>
            </a:extLst>
          </p:cNvPr>
          <p:cNvCxnSpPr>
            <a:cxnSpLocks/>
          </p:cNvCxnSpPr>
          <p:nvPr/>
        </p:nvCxnSpPr>
        <p:spPr>
          <a:xfrm flipV="1">
            <a:off x="9565703"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827441E5-F25D-04F2-FB06-641537E60309}"/>
              </a:ext>
            </a:extLst>
          </p:cNvPr>
          <p:cNvCxnSpPr>
            <a:cxnSpLocks/>
          </p:cNvCxnSpPr>
          <p:nvPr/>
        </p:nvCxnSpPr>
        <p:spPr>
          <a:xfrm flipV="1">
            <a:off x="9818203"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DF7DFE92-363A-591F-5A79-CD7974A55943}"/>
              </a:ext>
            </a:extLst>
          </p:cNvPr>
          <p:cNvCxnSpPr>
            <a:cxnSpLocks/>
          </p:cNvCxnSpPr>
          <p:nvPr/>
        </p:nvCxnSpPr>
        <p:spPr>
          <a:xfrm flipV="1">
            <a:off x="10070703"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54D63579-4EA5-579F-38CD-43F8BC169AB5}"/>
              </a:ext>
            </a:extLst>
          </p:cNvPr>
          <p:cNvCxnSpPr>
            <a:cxnSpLocks/>
          </p:cNvCxnSpPr>
          <p:nvPr/>
        </p:nvCxnSpPr>
        <p:spPr>
          <a:xfrm flipV="1">
            <a:off x="10323203"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BAA996CF-8ED8-E5CA-B3CD-7AC6B1F39E13}"/>
              </a:ext>
            </a:extLst>
          </p:cNvPr>
          <p:cNvCxnSpPr>
            <a:cxnSpLocks/>
          </p:cNvCxnSpPr>
          <p:nvPr/>
        </p:nvCxnSpPr>
        <p:spPr>
          <a:xfrm flipV="1">
            <a:off x="10575704"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B18643F1-DE28-3E77-77E7-25CFB436E189}"/>
              </a:ext>
            </a:extLst>
          </p:cNvPr>
          <p:cNvCxnSpPr>
            <a:cxnSpLocks/>
          </p:cNvCxnSpPr>
          <p:nvPr/>
        </p:nvCxnSpPr>
        <p:spPr>
          <a:xfrm flipV="1">
            <a:off x="10828203"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E5419D65-2F72-B18B-CDC5-E2DF3FD77D4F}"/>
              </a:ext>
            </a:extLst>
          </p:cNvPr>
          <p:cNvCxnSpPr>
            <a:cxnSpLocks/>
          </p:cNvCxnSpPr>
          <p:nvPr/>
        </p:nvCxnSpPr>
        <p:spPr>
          <a:xfrm flipV="1">
            <a:off x="11080704"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BA5CDB53-E6C8-AFE9-FB1F-437535EB0771}"/>
              </a:ext>
            </a:extLst>
          </p:cNvPr>
          <p:cNvCxnSpPr>
            <a:cxnSpLocks/>
          </p:cNvCxnSpPr>
          <p:nvPr/>
        </p:nvCxnSpPr>
        <p:spPr>
          <a:xfrm flipV="1">
            <a:off x="11333204"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cxnSp>
        <p:nvCxnSpPr>
          <p:cNvPr id="1785" name="Straight Connector 1784">
            <a:extLst>
              <a:ext uri="{FF2B5EF4-FFF2-40B4-BE49-F238E27FC236}">
                <a16:creationId xmlns:a16="http://schemas.microsoft.com/office/drawing/2014/main" id="{A3BB4F54-D4B9-9009-4AFB-CA008B223085}"/>
              </a:ext>
            </a:extLst>
          </p:cNvPr>
          <p:cNvCxnSpPr>
            <a:cxnSpLocks/>
          </p:cNvCxnSpPr>
          <p:nvPr/>
        </p:nvCxnSpPr>
        <p:spPr>
          <a:xfrm flipV="1">
            <a:off x="11585706"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1787" name="AutoShape 3">
            <a:extLst>
              <a:ext uri="{FF2B5EF4-FFF2-40B4-BE49-F238E27FC236}">
                <a16:creationId xmlns:a16="http://schemas.microsoft.com/office/drawing/2014/main" id="{7AAF5EE0-E63D-D247-5B76-A1B9BF867A8E}"/>
              </a:ext>
            </a:extLst>
          </p:cNvPr>
          <p:cNvSpPr>
            <a:spLocks noChangeAspect="1" noChangeArrowheads="1" noTextEdit="1"/>
          </p:cNvSpPr>
          <p:nvPr/>
        </p:nvSpPr>
        <p:spPr bwMode="auto">
          <a:xfrm>
            <a:off x="6782158" y="3826748"/>
            <a:ext cx="4600244" cy="1213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6" name="Freeform 7">
            <a:extLst>
              <a:ext uri="{FF2B5EF4-FFF2-40B4-BE49-F238E27FC236}">
                <a16:creationId xmlns:a16="http://schemas.microsoft.com/office/drawing/2014/main" id="{4F130277-36C7-1BC8-4305-1D5653FC2178}"/>
              </a:ext>
            </a:extLst>
          </p:cNvPr>
          <p:cNvSpPr>
            <a:spLocks/>
          </p:cNvSpPr>
          <p:nvPr/>
        </p:nvSpPr>
        <p:spPr bwMode="auto">
          <a:xfrm>
            <a:off x="6784984" y="3871969"/>
            <a:ext cx="4574807" cy="1125802"/>
          </a:xfrm>
          <a:custGeom>
            <a:avLst/>
            <a:gdLst>
              <a:gd name="T0" fmla="*/ 151 w 4856"/>
              <a:gd name="T1" fmla="*/ 1195 h 1195"/>
              <a:gd name="T2" fmla="*/ 160 w 4856"/>
              <a:gd name="T3" fmla="*/ 1175 h 1195"/>
              <a:gd name="T4" fmla="*/ 175 w 4856"/>
              <a:gd name="T5" fmla="*/ 1158 h 1195"/>
              <a:gd name="T6" fmla="*/ 190 w 4856"/>
              <a:gd name="T7" fmla="*/ 1138 h 1195"/>
              <a:gd name="T8" fmla="*/ 199 w 4856"/>
              <a:gd name="T9" fmla="*/ 1121 h 1195"/>
              <a:gd name="T10" fmla="*/ 229 w 4856"/>
              <a:gd name="T11" fmla="*/ 1105 h 1195"/>
              <a:gd name="T12" fmla="*/ 247 w 4856"/>
              <a:gd name="T13" fmla="*/ 1085 h 1195"/>
              <a:gd name="T14" fmla="*/ 250 w 4856"/>
              <a:gd name="T15" fmla="*/ 1068 h 1195"/>
              <a:gd name="T16" fmla="*/ 256 w 4856"/>
              <a:gd name="T17" fmla="*/ 1051 h 1195"/>
              <a:gd name="T18" fmla="*/ 259 w 4856"/>
              <a:gd name="T19" fmla="*/ 1014 h 1195"/>
              <a:gd name="T20" fmla="*/ 271 w 4856"/>
              <a:gd name="T21" fmla="*/ 994 h 1195"/>
              <a:gd name="T22" fmla="*/ 290 w 4856"/>
              <a:gd name="T23" fmla="*/ 977 h 1195"/>
              <a:gd name="T24" fmla="*/ 305 w 4856"/>
              <a:gd name="T25" fmla="*/ 960 h 1195"/>
              <a:gd name="T26" fmla="*/ 308 w 4856"/>
              <a:gd name="T27" fmla="*/ 941 h 1195"/>
              <a:gd name="T28" fmla="*/ 317 w 4856"/>
              <a:gd name="T29" fmla="*/ 924 h 1195"/>
              <a:gd name="T30" fmla="*/ 323 w 4856"/>
              <a:gd name="T31" fmla="*/ 907 h 1195"/>
              <a:gd name="T32" fmla="*/ 356 w 4856"/>
              <a:gd name="T33" fmla="*/ 887 h 1195"/>
              <a:gd name="T34" fmla="*/ 413 w 4856"/>
              <a:gd name="T35" fmla="*/ 870 h 1195"/>
              <a:gd name="T36" fmla="*/ 416 w 4856"/>
              <a:gd name="T37" fmla="*/ 853 h 1195"/>
              <a:gd name="T38" fmla="*/ 452 w 4856"/>
              <a:gd name="T39" fmla="*/ 833 h 1195"/>
              <a:gd name="T40" fmla="*/ 455 w 4856"/>
              <a:gd name="T41" fmla="*/ 816 h 1195"/>
              <a:gd name="T42" fmla="*/ 458 w 4856"/>
              <a:gd name="T43" fmla="*/ 797 h 1195"/>
              <a:gd name="T44" fmla="*/ 479 w 4856"/>
              <a:gd name="T45" fmla="*/ 780 h 1195"/>
              <a:gd name="T46" fmla="*/ 494 w 4856"/>
              <a:gd name="T47" fmla="*/ 760 h 1195"/>
              <a:gd name="T48" fmla="*/ 501 w 4856"/>
              <a:gd name="T49" fmla="*/ 723 h 1195"/>
              <a:gd name="T50" fmla="*/ 516 w 4856"/>
              <a:gd name="T51" fmla="*/ 686 h 1195"/>
              <a:gd name="T52" fmla="*/ 534 w 4856"/>
              <a:gd name="T53" fmla="*/ 667 h 1195"/>
              <a:gd name="T54" fmla="*/ 537 w 4856"/>
              <a:gd name="T55" fmla="*/ 650 h 1195"/>
              <a:gd name="T56" fmla="*/ 540 w 4856"/>
              <a:gd name="T57" fmla="*/ 613 h 1195"/>
              <a:gd name="T58" fmla="*/ 543 w 4856"/>
              <a:gd name="T59" fmla="*/ 593 h 1195"/>
              <a:gd name="T60" fmla="*/ 549 w 4856"/>
              <a:gd name="T61" fmla="*/ 576 h 1195"/>
              <a:gd name="T62" fmla="*/ 561 w 4856"/>
              <a:gd name="T63" fmla="*/ 557 h 1195"/>
              <a:gd name="T64" fmla="*/ 567 w 4856"/>
              <a:gd name="T65" fmla="*/ 540 h 1195"/>
              <a:gd name="T66" fmla="*/ 594 w 4856"/>
              <a:gd name="T67" fmla="*/ 520 h 1195"/>
              <a:gd name="T68" fmla="*/ 615 w 4856"/>
              <a:gd name="T69" fmla="*/ 503 h 1195"/>
              <a:gd name="T70" fmla="*/ 618 w 4856"/>
              <a:gd name="T71" fmla="*/ 463 h 1195"/>
              <a:gd name="T72" fmla="*/ 648 w 4856"/>
              <a:gd name="T73" fmla="*/ 446 h 1195"/>
              <a:gd name="T74" fmla="*/ 657 w 4856"/>
              <a:gd name="T75" fmla="*/ 427 h 1195"/>
              <a:gd name="T76" fmla="*/ 730 w 4856"/>
              <a:gd name="T77" fmla="*/ 407 h 1195"/>
              <a:gd name="T78" fmla="*/ 754 w 4856"/>
              <a:gd name="T79" fmla="*/ 387 h 1195"/>
              <a:gd name="T80" fmla="*/ 799 w 4856"/>
              <a:gd name="T81" fmla="*/ 370 h 1195"/>
              <a:gd name="T82" fmla="*/ 871 w 4856"/>
              <a:gd name="T83" fmla="*/ 350 h 1195"/>
              <a:gd name="T84" fmla="*/ 944 w 4856"/>
              <a:gd name="T85" fmla="*/ 331 h 1195"/>
              <a:gd name="T86" fmla="*/ 947 w 4856"/>
              <a:gd name="T87" fmla="*/ 311 h 1195"/>
              <a:gd name="T88" fmla="*/ 1052 w 4856"/>
              <a:gd name="T89" fmla="*/ 291 h 1195"/>
              <a:gd name="T90" fmla="*/ 1088 w 4856"/>
              <a:gd name="T91" fmla="*/ 271 h 1195"/>
              <a:gd name="T92" fmla="*/ 1130 w 4856"/>
              <a:gd name="T93" fmla="*/ 251 h 1195"/>
              <a:gd name="T94" fmla="*/ 1188 w 4856"/>
              <a:gd name="T95" fmla="*/ 232 h 1195"/>
              <a:gd name="T96" fmla="*/ 1215 w 4856"/>
              <a:gd name="T97" fmla="*/ 212 h 1195"/>
              <a:gd name="T98" fmla="*/ 1363 w 4856"/>
              <a:gd name="T99" fmla="*/ 192 h 1195"/>
              <a:gd name="T100" fmla="*/ 1794 w 4856"/>
              <a:gd name="T101" fmla="*/ 172 h 1195"/>
              <a:gd name="T102" fmla="*/ 1935 w 4856"/>
              <a:gd name="T103" fmla="*/ 153 h 1195"/>
              <a:gd name="T104" fmla="*/ 2002 w 4856"/>
              <a:gd name="T105" fmla="*/ 130 h 1195"/>
              <a:gd name="T106" fmla="*/ 2116 w 4856"/>
              <a:gd name="T107" fmla="*/ 110 h 1195"/>
              <a:gd name="T108" fmla="*/ 2119 w 4856"/>
              <a:gd name="T109" fmla="*/ 90 h 1195"/>
              <a:gd name="T110" fmla="*/ 2134 w 4856"/>
              <a:gd name="T111" fmla="*/ 71 h 1195"/>
              <a:gd name="T112" fmla="*/ 2445 w 4856"/>
              <a:gd name="T113" fmla="*/ 51 h 1195"/>
              <a:gd name="T114" fmla="*/ 2827 w 4856"/>
              <a:gd name="T115" fmla="*/ 26 h 1195"/>
              <a:gd name="T116" fmla="*/ 4856 w 4856"/>
              <a:gd name="T117" fmla="*/ 0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56" h="1195">
                <a:moveTo>
                  <a:pt x="0" y="1195"/>
                </a:moveTo>
                <a:lnTo>
                  <a:pt x="151" y="1195"/>
                </a:lnTo>
                <a:lnTo>
                  <a:pt x="151" y="1175"/>
                </a:lnTo>
                <a:lnTo>
                  <a:pt x="160" y="1175"/>
                </a:lnTo>
                <a:lnTo>
                  <a:pt x="160" y="1158"/>
                </a:lnTo>
                <a:lnTo>
                  <a:pt x="175" y="1158"/>
                </a:lnTo>
                <a:lnTo>
                  <a:pt x="175" y="1138"/>
                </a:lnTo>
                <a:lnTo>
                  <a:pt x="190" y="1138"/>
                </a:lnTo>
                <a:lnTo>
                  <a:pt x="190" y="1121"/>
                </a:lnTo>
                <a:lnTo>
                  <a:pt x="199" y="1121"/>
                </a:lnTo>
                <a:lnTo>
                  <a:pt x="199" y="1105"/>
                </a:lnTo>
                <a:lnTo>
                  <a:pt x="229" y="1105"/>
                </a:lnTo>
                <a:lnTo>
                  <a:pt x="229" y="1085"/>
                </a:lnTo>
                <a:lnTo>
                  <a:pt x="247" y="1085"/>
                </a:lnTo>
                <a:lnTo>
                  <a:pt x="247" y="1068"/>
                </a:lnTo>
                <a:lnTo>
                  <a:pt x="250" y="1068"/>
                </a:lnTo>
                <a:lnTo>
                  <a:pt x="250" y="1051"/>
                </a:lnTo>
                <a:lnTo>
                  <a:pt x="256" y="1051"/>
                </a:lnTo>
                <a:lnTo>
                  <a:pt x="256" y="1014"/>
                </a:lnTo>
                <a:lnTo>
                  <a:pt x="259" y="1014"/>
                </a:lnTo>
                <a:lnTo>
                  <a:pt x="259" y="994"/>
                </a:lnTo>
                <a:lnTo>
                  <a:pt x="271" y="994"/>
                </a:lnTo>
                <a:lnTo>
                  <a:pt x="271" y="977"/>
                </a:lnTo>
                <a:lnTo>
                  <a:pt x="290" y="977"/>
                </a:lnTo>
                <a:lnTo>
                  <a:pt x="290" y="960"/>
                </a:lnTo>
                <a:lnTo>
                  <a:pt x="305" y="960"/>
                </a:lnTo>
                <a:lnTo>
                  <a:pt x="305" y="941"/>
                </a:lnTo>
                <a:lnTo>
                  <a:pt x="308" y="941"/>
                </a:lnTo>
                <a:lnTo>
                  <a:pt x="308" y="924"/>
                </a:lnTo>
                <a:lnTo>
                  <a:pt x="317" y="924"/>
                </a:lnTo>
                <a:lnTo>
                  <a:pt x="317" y="907"/>
                </a:lnTo>
                <a:lnTo>
                  <a:pt x="323" y="907"/>
                </a:lnTo>
                <a:lnTo>
                  <a:pt x="323" y="887"/>
                </a:lnTo>
                <a:lnTo>
                  <a:pt x="356" y="887"/>
                </a:lnTo>
                <a:lnTo>
                  <a:pt x="356" y="870"/>
                </a:lnTo>
                <a:lnTo>
                  <a:pt x="413" y="870"/>
                </a:lnTo>
                <a:lnTo>
                  <a:pt x="413" y="853"/>
                </a:lnTo>
                <a:lnTo>
                  <a:pt x="416" y="853"/>
                </a:lnTo>
                <a:lnTo>
                  <a:pt x="416" y="833"/>
                </a:lnTo>
                <a:lnTo>
                  <a:pt x="452" y="833"/>
                </a:lnTo>
                <a:lnTo>
                  <a:pt x="452" y="816"/>
                </a:lnTo>
                <a:lnTo>
                  <a:pt x="455" y="816"/>
                </a:lnTo>
                <a:lnTo>
                  <a:pt x="455" y="797"/>
                </a:lnTo>
                <a:lnTo>
                  <a:pt x="458" y="797"/>
                </a:lnTo>
                <a:lnTo>
                  <a:pt x="458" y="780"/>
                </a:lnTo>
                <a:lnTo>
                  <a:pt x="479" y="780"/>
                </a:lnTo>
                <a:lnTo>
                  <a:pt x="479" y="760"/>
                </a:lnTo>
                <a:lnTo>
                  <a:pt x="494" y="760"/>
                </a:lnTo>
                <a:lnTo>
                  <a:pt x="494" y="723"/>
                </a:lnTo>
                <a:lnTo>
                  <a:pt x="501" y="723"/>
                </a:lnTo>
                <a:lnTo>
                  <a:pt x="501" y="686"/>
                </a:lnTo>
                <a:lnTo>
                  <a:pt x="516" y="686"/>
                </a:lnTo>
                <a:lnTo>
                  <a:pt x="516" y="667"/>
                </a:lnTo>
                <a:lnTo>
                  <a:pt x="534" y="667"/>
                </a:lnTo>
                <a:lnTo>
                  <a:pt x="534" y="650"/>
                </a:lnTo>
                <a:lnTo>
                  <a:pt x="537" y="650"/>
                </a:lnTo>
                <a:lnTo>
                  <a:pt x="537" y="613"/>
                </a:lnTo>
                <a:lnTo>
                  <a:pt x="540" y="613"/>
                </a:lnTo>
                <a:lnTo>
                  <a:pt x="540" y="593"/>
                </a:lnTo>
                <a:lnTo>
                  <a:pt x="543" y="593"/>
                </a:lnTo>
                <a:lnTo>
                  <a:pt x="543" y="576"/>
                </a:lnTo>
                <a:lnTo>
                  <a:pt x="549" y="576"/>
                </a:lnTo>
                <a:lnTo>
                  <a:pt x="549" y="557"/>
                </a:lnTo>
                <a:lnTo>
                  <a:pt x="561" y="557"/>
                </a:lnTo>
                <a:lnTo>
                  <a:pt x="561" y="540"/>
                </a:lnTo>
                <a:lnTo>
                  <a:pt x="567" y="540"/>
                </a:lnTo>
                <a:lnTo>
                  <a:pt x="567" y="520"/>
                </a:lnTo>
                <a:lnTo>
                  <a:pt x="594" y="520"/>
                </a:lnTo>
                <a:lnTo>
                  <a:pt x="594" y="503"/>
                </a:lnTo>
                <a:lnTo>
                  <a:pt x="615" y="503"/>
                </a:lnTo>
                <a:lnTo>
                  <a:pt x="615" y="463"/>
                </a:lnTo>
                <a:lnTo>
                  <a:pt x="618" y="463"/>
                </a:lnTo>
                <a:lnTo>
                  <a:pt x="618" y="446"/>
                </a:lnTo>
                <a:lnTo>
                  <a:pt x="648" y="446"/>
                </a:lnTo>
                <a:lnTo>
                  <a:pt x="648" y="427"/>
                </a:lnTo>
                <a:lnTo>
                  <a:pt x="657" y="427"/>
                </a:lnTo>
                <a:lnTo>
                  <a:pt x="657" y="407"/>
                </a:lnTo>
                <a:lnTo>
                  <a:pt x="730" y="407"/>
                </a:lnTo>
                <a:lnTo>
                  <a:pt x="730" y="387"/>
                </a:lnTo>
                <a:lnTo>
                  <a:pt x="754" y="387"/>
                </a:lnTo>
                <a:lnTo>
                  <a:pt x="754" y="370"/>
                </a:lnTo>
                <a:lnTo>
                  <a:pt x="799" y="370"/>
                </a:lnTo>
                <a:lnTo>
                  <a:pt x="799" y="350"/>
                </a:lnTo>
                <a:lnTo>
                  <a:pt x="871" y="350"/>
                </a:lnTo>
                <a:lnTo>
                  <a:pt x="871" y="331"/>
                </a:lnTo>
                <a:lnTo>
                  <a:pt x="944" y="331"/>
                </a:lnTo>
                <a:lnTo>
                  <a:pt x="944" y="311"/>
                </a:lnTo>
                <a:lnTo>
                  <a:pt x="947" y="311"/>
                </a:lnTo>
                <a:lnTo>
                  <a:pt x="947" y="291"/>
                </a:lnTo>
                <a:lnTo>
                  <a:pt x="1052" y="291"/>
                </a:lnTo>
                <a:lnTo>
                  <a:pt x="1052" y="271"/>
                </a:lnTo>
                <a:lnTo>
                  <a:pt x="1088" y="271"/>
                </a:lnTo>
                <a:lnTo>
                  <a:pt x="1088" y="251"/>
                </a:lnTo>
                <a:lnTo>
                  <a:pt x="1130" y="251"/>
                </a:lnTo>
                <a:lnTo>
                  <a:pt x="1130" y="232"/>
                </a:lnTo>
                <a:lnTo>
                  <a:pt x="1188" y="232"/>
                </a:lnTo>
                <a:lnTo>
                  <a:pt x="1188" y="212"/>
                </a:lnTo>
                <a:lnTo>
                  <a:pt x="1215" y="212"/>
                </a:lnTo>
                <a:lnTo>
                  <a:pt x="1215" y="192"/>
                </a:lnTo>
                <a:lnTo>
                  <a:pt x="1363" y="192"/>
                </a:lnTo>
                <a:lnTo>
                  <a:pt x="1363" y="172"/>
                </a:lnTo>
                <a:lnTo>
                  <a:pt x="1794" y="172"/>
                </a:lnTo>
                <a:lnTo>
                  <a:pt x="1794" y="153"/>
                </a:lnTo>
                <a:lnTo>
                  <a:pt x="1935" y="153"/>
                </a:lnTo>
                <a:lnTo>
                  <a:pt x="1935" y="130"/>
                </a:lnTo>
                <a:lnTo>
                  <a:pt x="2002" y="130"/>
                </a:lnTo>
                <a:lnTo>
                  <a:pt x="2002" y="110"/>
                </a:lnTo>
                <a:lnTo>
                  <a:pt x="2116" y="110"/>
                </a:lnTo>
                <a:lnTo>
                  <a:pt x="2116" y="90"/>
                </a:lnTo>
                <a:lnTo>
                  <a:pt x="2119" y="90"/>
                </a:lnTo>
                <a:lnTo>
                  <a:pt x="2119" y="71"/>
                </a:lnTo>
                <a:lnTo>
                  <a:pt x="2134" y="71"/>
                </a:lnTo>
                <a:lnTo>
                  <a:pt x="2134" y="51"/>
                </a:lnTo>
                <a:lnTo>
                  <a:pt x="2445" y="51"/>
                </a:lnTo>
                <a:lnTo>
                  <a:pt x="2445" y="26"/>
                </a:lnTo>
                <a:lnTo>
                  <a:pt x="2827" y="26"/>
                </a:lnTo>
                <a:lnTo>
                  <a:pt x="2827" y="0"/>
                </a:lnTo>
                <a:lnTo>
                  <a:pt x="4856"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nvGrpSpPr>
          <p:cNvPr id="21" name="Group 20">
            <a:extLst>
              <a:ext uri="{FF2B5EF4-FFF2-40B4-BE49-F238E27FC236}">
                <a16:creationId xmlns:a16="http://schemas.microsoft.com/office/drawing/2014/main" id="{9D2B13A8-C06E-9F9D-3A01-76D63A4CB81C}"/>
              </a:ext>
            </a:extLst>
          </p:cNvPr>
          <p:cNvGrpSpPr/>
          <p:nvPr/>
        </p:nvGrpSpPr>
        <p:grpSpPr>
          <a:xfrm>
            <a:off x="6784984" y="4111261"/>
            <a:ext cx="4313847" cy="926078"/>
            <a:chOff x="6662021" y="4182381"/>
            <a:chExt cx="4313847" cy="926078"/>
          </a:xfrm>
        </p:grpSpPr>
        <p:sp>
          <p:nvSpPr>
            <p:cNvPr id="1954" name="Freeform 5">
              <a:extLst>
                <a:ext uri="{FF2B5EF4-FFF2-40B4-BE49-F238E27FC236}">
                  <a16:creationId xmlns:a16="http://schemas.microsoft.com/office/drawing/2014/main" id="{66EFB4C2-FF08-E953-0DF9-674994B2F34B}"/>
                </a:ext>
              </a:extLst>
            </p:cNvPr>
            <p:cNvSpPr>
              <a:spLocks/>
            </p:cNvSpPr>
            <p:nvPr/>
          </p:nvSpPr>
          <p:spPr bwMode="auto">
            <a:xfrm>
              <a:off x="6662021" y="4225717"/>
              <a:ext cx="4294063" cy="840348"/>
            </a:xfrm>
            <a:custGeom>
              <a:avLst/>
              <a:gdLst>
                <a:gd name="T0" fmla="*/ 244 w 4558"/>
                <a:gd name="T1" fmla="*/ 892 h 892"/>
                <a:gd name="T2" fmla="*/ 253 w 4558"/>
                <a:gd name="T3" fmla="*/ 875 h 892"/>
                <a:gd name="T4" fmla="*/ 286 w 4558"/>
                <a:gd name="T5" fmla="*/ 855 h 892"/>
                <a:gd name="T6" fmla="*/ 308 w 4558"/>
                <a:gd name="T7" fmla="*/ 819 h 892"/>
                <a:gd name="T8" fmla="*/ 332 w 4558"/>
                <a:gd name="T9" fmla="*/ 802 h 892"/>
                <a:gd name="T10" fmla="*/ 371 w 4558"/>
                <a:gd name="T11" fmla="*/ 782 h 892"/>
                <a:gd name="T12" fmla="*/ 389 w 4558"/>
                <a:gd name="T13" fmla="*/ 765 h 892"/>
                <a:gd name="T14" fmla="*/ 404 w 4558"/>
                <a:gd name="T15" fmla="*/ 745 h 892"/>
                <a:gd name="T16" fmla="*/ 416 w 4558"/>
                <a:gd name="T17" fmla="*/ 725 h 892"/>
                <a:gd name="T18" fmla="*/ 449 w 4558"/>
                <a:gd name="T19" fmla="*/ 708 h 892"/>
                <a:gd name="T20" fmla="*/ 549 w 4558"/>
                <a:gd name="T21" fmla="*/ 689 h 892"/>
                <a:gd name="T22" fmla="*/ 549 w 4558"/>
                <a:gd name="T23" fmla="*/ 669 h 892"/>
                <a:gd name="T24" fmla="*/ 594 w 4558"/>
                <a:gd name="T25" fmla="*/ 649 h 892"/>
                <a:gd name="T26" fmla="*/ 609 w 4558"/>
                <a:gd name="T27" fmla="*/ 632 h 892"/>
                <a:gd name="T28" fmla="*/ 681 w 4558"/>
                <a:gd name="T29" fmla="*/ 612 h 892"/>
                <a:gd name="T30" fmla="*/ 702 w 4558"/>
                <a:gd name="T31" fmla="*/ 593 h 892"/>
                <a:gd name="T32" fmla="*/ 721 w 4558"/>
                <a:gd name="T33" fmla="*/ 573 h 892"/>
                <a:gd name="T34" fmla="*/ 730 w 4558"/>
                <a:gd name="T35" fmla="*/ 553 h 892"/>
                <a:gd name="T36" fmla="*/ 766 w 4558"/>
                <a:gd name="T37" fmla="*/ 533 h 892"/>
                <a:gd name="T38" fmla="*/ 790 w 4558"/>
                <a:gd name="T39" fmla="*/ 516 h 892"/>
                <a:gd name="T40" fmla="*/ 805 w 4558"/>
                <a:gd name="T41" fmla="*/ 497 h 892"/>
                <a:gd name="T42" fmla="*/ 811 w 4558"/>
                <a:gd name="T43" fmla="*/ 477 h 892"/>
                <a:gd name="T44" fmla="*/ 832 w 4558"/>
                <a:gd name="T45" fmla="*/ 457 h 892"/>
                <a:gd name="T46" fmla="*/ 847 w 4558"/>
                <a:gd name="T47" fmla="*/ 437 h 892"/>
                <a:gd name="T48" fmla="*/ 944 w 4558"/>
                <a:gd name="T49" fmla="*/ 418 h 892"/>
                <a:gd name="T50" fmla="*/ 1049 w 4558"/>
                <a:gd name="T51" fmla="*/ 398 h 892"/>
                <a:gd name="T52" fmla="*/ 1097 w 4558"/>
                <a:gd name="T53" fmla="*/ 378 h 892"/>
                <a:gd name="T54" fmla="*/ 1137 w 4558"/>
                <a:gd name="T55" fmla="*/ 358 h 892"/>
                <a:gd name="T56" fmla="*/ 1242 w 4558"/>
                <a:gd name="T57" fmla="*/ 338 h 892"/>
                <a:gd name="T58" fmla="*/ 1284 w 4558"/>
                <a:gd name="T59" fmla="*/ 319 h 892"/>
                <a:gd name="T60" fmla="*/ 1302 w 4558"/>
                <a:gd name="T61" fmla="*/ 296 h 892"/>
                <a:gd name="T62" fmla="*/ 1320 w 4558"/>
                <a:gd name="T63" fmla="*/ 276 h 892"/>
                <a:gd name="T64" fmla="*/ 1375 w 4558"/>
                <a:gd name="T65" fmla="*/ 257 h 892"/>
                <a:gd name="T66" fmla="*/ 1489 w 4558"/>
                <a:gd name="T67" fmla="*/ 237 h 892"/>
                <a:gd name="T68" fmla="*/ 1531 w 4558"/>
                <a:gd name="T69" fmla="*/ 217 h 892"/>
                <a:gd name="T70" fmla="*/ 1622 w 4558"/>
                <a:gd name="T71" fmla="*/ 194 h 892"/>
                <a:gd name="T72" fmla="*/ 1769 w 4558"/>
                <a:gd name="T73" fmla="*/ 175 h 892"/>
                <a:gd name="T74" fmla="*/ 1845 w 4558"/>
                <a:gd name="T75" fmla="*/ 155 h 892"/>
                <a:gd name="T76" fmla="*/ 2002 w 4558"/>
                <a:gd name="T77" fmla="*/ 132 h 892"/>
                <a:gd name="T78" fmla="*/ 2020 w 4558"/>
                <a:gd name="T79" fmla="*/ 110 h 892"/>
                <a:gd name="T80" fmla="*/ 2026 w 4558"/>
                <a:gd name="T81" fmla="*/ 90 h 892"/>
                <a:gd name="T82" fmla="*/ 2086 w 4558"/>
                <a:gd name="T83" fmla="*/ 67 h 892"/>
                <a:gd name="T84" fmla="*/ 3129 w 4558"/>
                <a:gd name="T85" fmla="*/ 33 h 892"/>
                <a:gd name="T86" fmla="*/ 3153 w 4558"/>
                <a:gd name="T87" fmla="*/ 0 h 892"/>
                <a:gd name="T88" fmla="*/ 4558 w 4558"/>
                <a:gd name="T89" fmla="*/ 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58" h="892">
                  <a:moveTo>
                    <a:pt x="0" y="892"/>
                  </a:moveTo>
                  <a:lnTo>
                    <a:pt x="244" y="892"/>
                  </a:lnTo>
                  <a:lnTo>
                    <a:pt x="244" y="875"/>
                  </a:lnTo>
                  <a:lnTo>
                    <a:pt x="253" y="875"/>
                  </a:lnTo>
                  <a:lnTo>
                    <a:pt x="253" y="855"/>
                  </a:lnTo>
                  <a:lnTo>
                    <a:pt x="286" y="855"/>
                  </a:lnTo>
                  <a:lnTo>
                    <a:pt x="286" y="819"/>
                  </a:lnTo>
                  <a:lnTo>
                    <a:pt x="308" y="819"/>
                  </a:lnTo>
                  <a:lnTo>
                    <a:pt x="308" y="802"/>
                  </a:lnTo>
                  <a:lnTo>
                    <a:pt x="332" y="802"/>
                  </a:lnTo>
                  <a:lnTo>
                    <a:pt x="332" y="782"/>
                  </a:lnTo>
                  <a:lnTo>
                    <a:pt x="371" y="782"/>
                  </a:lnTo>
                  <a:lnTo>
                    <a:pt x="371" y="765"/>
                  </a:lnTo>
                  <a:lnTo>
                    <a:pt x="389" y="765"/>
                  </a:lnTo>
                  <a:lnTo>
                    <a:pt x="389" y="745"/>
                  </a:lnTo>
                  <a:lnTo>
                    <a:pt x="404" y="745"/>
                  </a:lnTo>
                  <a:lnTo>
                    <a:pt x="404" y="725"/>
                  </a:lnTo>
                  <a:lnTo>
                    <a:pt x="416" y="725"/>
                  </a:lnTo>
                  <a:lnTo>
                    <a:pt x="416" y="708"/>
                  </a:lnTo>
                  <a:lnTo>
                    <a:pt x="449" y="708"/>
                  </a:lnTo>
                  <a:lnTo>
                    <a:pt x="449" y="689"/>
                  </a:lnTo>
                  <a:lnTo>
                    <a:pt x="549" y="689"/>
                  </a:lnTo>
                  <a:lnTo>
                    <a:pt x="549" y="669"/>
                  </a:lnTo>
                  <a:lnTo>
                    <a:pt x="549" y="669"/>
                  </a:lnTo>
                  <a:lnTo>
                    <a:pt x="594" y="669"/>
                  </a:lnTo>
                  <a:lnTo>
                    <a:pt x="594" y="649"/>
                  </a:lnTo>
                  <a:lnTo>
                    <a:pt x="609" y="649"/>
                  </a:lnTo>
                  <a:lnTo>
                    <a:pt x="609" y="632"/>
                  </a:lnTo>
                  <a:lnTo>
                    <a:pt x="681" y="632"/>
                  </a:lnTo>
                  <a:lnTo>
                    <a:pt x="681" y="612"/>
                  </a:lnTo>
                  <a:lnTo>
                    <a:pt x="702" y="612"/>
                  </a:lnTo>
                  <a:lnTo>
                    <a:pt x="702" y="593"/>
                  </a:lnTo>
                  <a:lnTo>
                    <a:pt x="721" y="593"/>
                  </a:lnTo>
                  <a:lnTo>
                    <a:pt x="721" y="573"/>
                  </a:lnTo>
                  <a:lnTo>
                    <a:pt x="730" y="573"/>
                  </a:lnTo>
                  <a:lnTo>
                    <a:pt x="730" y="553"/>
                  </a:lnTo>
                  <a:lnTo>
                    <a:pt x="766" y="553"/>
                  </a:lnTo>
                  <a:lnTo>
                    <a:pt x="766" y="533"/>
                  </a:lnTo>
                  <a:lnTo>
                    <a:pt x="790" y="533"/>
                  </a:lnTo>
                  <a:lnTo>
                    <a:pt x="790" y="516"/>
                  </a:lnTo>
                  <a:lnTo>
                    <a:pt x="805" y="516"/>
                  </a:lnTo>
                  <a:lnTo>
                    <a:pt x="805" y="497"/>
                  </a:lnTo>
                  <a:lnTo>
                    <a:pt x="811" y="497"/>
                  </a:lnTo>
                  <a:lnTo>
                    <a:pt x="811" y="477"/>
                  </a:lnTo>
                  <a:lnTo>
                    <a:pt x="832" y="477"/>
                  </a:lnTo>
                  <a:lnTo>
                    <a:pt x="832" y="457"/>
                  </a:lnTo>
                  <a:lnTo>
                    <a:pt x="847" y="457"/>
                  </a:lnTo>
                  <a:lnTo>
                    <a:pt x="847" y="437"/>
                  </a:lnTo>
                  <a:lnTo>
                    <a:pt x="944" y="437"/>
                  </a:lnTo>
                  <a:lnTo>
                    <a:pt x="944" y="418"/>
                  </a:lnTo>
                  <a:lnTo>
                    <a:pt x="1049" y="418"/>
                  </a:lnTo>
                  <a:lnTo>
                    <a:pt x="1049" y="398"/>
                  </a:lnTo>
                  <a:lnTo>
                    <a:pt x="1097" y="398"/>
                  </a:lnTo>
                  <a:lnTo>
                    <a:pt x="1097" y="378"/>
                  </a:lnTo>
                  <a:lnTo>
                    <a:pt x="1137" y="378"/>
                  </a:lnTo>
                  <a:lnTo>
                    <a:pt x="1137" y="358"/>
                  </a:lnTo>
                  <a:lnTo>
                    <a:pt x="1242" y="358"/>
                  </a:lnTo>
                  <a:lnTo>
                    <a:pt x="1242" y="338"/>
                  </a:lnTo>
                  <a:lnTo>
                    <a:pt x="1284" y="338"/>
                  </a:lnTo>
                  <a:lnTo>
                    <a:pt x="1284" y="319"/>
                  </a:lnTo>
                  <a:lnTo>
                    <a:pt x="1302" y="319"/>
                  </a:lnTo>
                  <a:lnTo>
                    <a:pt x="1302" y="296"/>
                  </a:lnTo>
                  <a:lnTo>
                    <a:pt x="1320" y="296"/>
                  </a:lnTo>
                  <a:lnTo>
                    <a:pt x="1320" y="276"/>
                  </a:lnTo>
                  <a:lnTo>
                    <a:pt x="1375" y="276"/>
                  </a:lnTo>
                  <a:lnTo>
                    <a:pt x="1375" y="257"/>
                  </a:lnTo>
                  <a:lnTo>
                    <a:pt x="1489" y="257"/>
                  </a:lnTo>
                  <a:lnTo>
                    <a:pt x="1489" y="237"/>
                  </a:lnTo>
                  <a:lnTo>
                    <a:pt x="1531" y="237"/>
                  </a:lnTo>
                  <a:lnTo>
                    <a:pt x="1531" y="217"/>
                  </a:lnTo>
                  <a:lnTo>
                    <a:pt x="1622" y="217"/>
                  </a:lnTo>
                  <a:lnTo>
                    <a:pt x="1622" y="194"/>
                  </a:lnTo>
                  <a:lnTo>
                    <a:pt x="1769" y="194"/>
                  </a:lnTo>
                  <a:lnTo>
                    <a:pt x="1769" y="175"/>
                  </a:lnTo>
                  <a:lnTo>
                    <a:pt x="1845" y="175"/>
                  </a:lnTo>
                  <a:lnTo>
                    <a:pt x="1845" y="155"/>
                  </a:lnTo>
                  <a:lnTo>
                    <a:pt x="2002" y="155"/>
                  </a:lnTo>
                  <a:lnTo>
                    <a:pt x="2002" y="132"/>
                  </a:lnTo>
                  <a:lnTo>
                    <a:pt x="2020" y="132"/>
                  </a:lnTo>
                  <a:lnTo>
                    <a:pt x="2020" y="110"/>
                  </a:lnTo>
                  <a:lnTo>
                    <a:pt x="2026" y="110"/>
                  </a:lnTo>
                  <a:lnTo>
                    <a:pt x="2026" y="90"/>
                  </a:lnTo>
                  <a:lnTo>
                    <a:pt x="2086" y="90"/>
                  </a:lnTo>
                  <a:lnTo>
                    <a:pt x="2086" y="67"/>
                  </a:lnTo>
                  <a:lnTo>
                    <a:pt x="3129" y="67"/>
                  </a:lnTo>
                  <a:lnTo>
                    <a:pt x="3129" y="33"/>
                  </a:lnTo>
                  <a:lnTo>
                    <a:pt x="3153" y="33"/>
                  </a:lnTo>
                  <a:lnTo>
                    <a:pt x="3153" y="0"/>
                  </a:lnTo>
                  <a:lnTo>
                    <a:pt x="4558" y="0"/>
                  </a:lnTo>
                  <a:lnTo>
                    <a:pt x="4558"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5" name="Line 6">
              <a:extLst>
                <a:ext uri="{FF2B5EF4-FFF2-40B4-BE49-F238E27FC236}">
                  <a16:creationId xmlns:a16="http://schemas.microsoft.com/office/drawing/2014/main" id="{0112C886-49F9-A01D-864B-B77CDFA9579A}"/>
                </a:ext>
              </a:extLst>
            </p:cNvPr>
            <p:cNvSpPr>
              <a:spLocks noChangeShapeType="1"/>
            </p:cNvSpPr>
            <p:nvPr/>
          </p:nvSpPr>
          <p:spPr bwMode="auto">
            <a:xfrm>
              <a:off x="10953258" y="4220065"/>
              <a:ext cx="2826" cy="7537"/>
            </a:xfrm>
            <a:prstGeom prst="line">
              <a:avLst/>
            </a:prstGeom>
            <a:noFill/>
            <a:ln w="285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7" name="Line 8">
              <a:extLst>
                <a:ext uri="{FF2B5EF4-FFF2-40B4-BE49-F238E27FC236}">
                  <a16:creationId xmlns:a16="http://schemas.microsoft.com/office/drawing/2014/main" id="{0886B468-22C8-FB28-4E50-B798953995F9}"/>
                </a:ext>
              </a:extLst>
            </p:cNvPr>
            <p:cNvSpPr>
              <a:spLocks noChangeShapeType="1"/>
            </p:cNvSpPr>
            <p:nvPr/>
          </p:nvSpPr>
          <p:spPr bwMode="auto">
            <a:xfrm>
              <a:off x="6707241" y="5066065"/>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8" name="Line 9">
              <a:extLst>
                <a:ext uri="{FF2B5EF4-FFF2-40B4-BE49-F238E27FC236}">
                  <a16:creationId xmlns:a16="http://schemas.microsoft.com/office/drawing/2014/main" id="{1EBF6FEF-76B6-B22B-DE51-0E209D0E44B8}"/>
                </a:ext>
              </a:extLst>
            </p:cNvPr>
            <p:cNvSpPr>
              <a:spLocks noChangeShapeType="1"/>
            </p:cNvSpPr>
            <p:nvPr/>
          </p:nvSpPr>
          <p:spPr bwMode="auto">
            <a:xfrm>
              <a:off x="6729852" y="5023671"/>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9" name="Line 10">
              <a:extLst>
                <a:ext uri="{FF2B5EF4-FFF2-40B4-BE49-F238E27FC236}">
                  <a16:creationId xmlns:a16="http://schemas.microsoft.com/office/drawing/2014/main" id="{501C83BB-19D0-6517-08B9-14E6D6C24136}"/>
                </a:ext>
              </a:extLst>
            </p:cNvPr>
            <p:cNvSpPr>
              <a:spLocks noChangeShapeType="1"/>
            </p:cNvSpPr>
            <p:nvPr/>
          </p:nvSpPr>
          <p:spPr bwMode="auto">
            <a:xfrm>
              <a:off x="6841019" y="5023671"/>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0" name="Line 11">
              <a:extLst>
                <a:ext uri="{FF2B5EF4-FFF2-40B4-BE49-F238E27FC236}">
                  <a16:creationId xmlns:a16="http://schemas.microsoft.com/office/drawing/2014/main" id="{1171D062-1EE0-FF19-1A24-353F7FDB5D01}"/>
                </a:ext>
              </a:extLst>
            </p:cNvPr>
            <p:cNvSpPr>
              <a:spLocks noChangeShapeType="1"/>
            </p:cNvSpPr>
            <p:nvPr/>
          </p:nvSpPr>
          <p:spPr bwMode="auto">
            <a:xfrm>
              <a:off x="6900371" y="503120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1" name="Line 12">
              <a:extLst>
                <a:ext uri="{FF2B5EF4-FFF2-40B4-BE49-F238E27FC236}">
                  <a16:creationId xmlns:a16="http://schemas.microsoft.com/office/drawing/2014/main" id="{CE6C2E97-849A-F85D-BB37-0FBF52EAA783}"/>
                </a:ext>
              </a:extLst>
            </p:cNvPr>
            <p:cNvSpPr>
              <a:spLocks noChangeShapeType="1"/>
            </p:cNvSpPr>
            <p:nvPr/>
          </p:nvSpPr>
          <p:spPr bwMode="auto">
            <a:xfrm>
              <a:off x="6922981" y="4988813"/>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2" name="Line 13">
              <a:extLst>
                <a:ext uri="{FF2B5EF4-FFF2-40B4-BE49-F238E27FC236}">
                  <a16:creationId xmlns:a16="http://schemas.microsoft.com/office/drawing/2014/main" id="{2DE3B22D-0793-3428-A32F-BC6E1E9AF707}"/>
                </a:ext>
              </a:extLst>
            </p:cNvPr>
            <p:cNvSpPr>
              <a:spLocks noChangeShapeType="1"/>
            </p:cNvSpPr>
            <p:nvPr/>
          </p:nvSpPr>
          <p:spPr bwMode="auto">
            <a:xfrm>
              <a:off x="6952186" y="4981276"/>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3" name="Line 14">
              <a:extLst>
                <a:ext uri="{FF2B5EF4-FFF2-40B4-BE49-F238E27FC236}">
                  <a16:creationId xmlns:a16="http://schemas.microsoft.com/office/drawing/2014/main" id="{3344530C-7465-339E-193E-486E2388A2BF}"/>
                </a:ext>
              </a:extLst>
            </p:cNvPr>
            <p:cNvSpPr>
              <a:spLocks noChangeShapeType="1"/>
            </p:cNvSpPr>
            <p:nvPr/>
          </p:nvSpPr>
          <p:spPr bwMode="auto">
            <a:xfrm>
              <a:off x="6971970" y="4937940"/>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4" name="Line 15">
              <a:extLst>
                <a:ext uri="{FF2B5EF4-FFF2-40B4-BE49-F238E27FC236}">
                  <a16:creationId xmlns:a16="http://schemas.microsoft.com/office/drawing/2014/main" id="{D375AF8B-715F-23D4-D67B-E1103B60BE48}"/>
                </a:ext>
              </a:extLst>
            </p:cNvPr>
            <p:cNvSpPr>
              <a:spLocks noChangeShapeType="1"/>
            </p:cNvSpPr>
            <p:nvPr/>
          </p:nvSpPr>
          <p:spPr bwMode="auto">
            <a:xfrm>
              <a:off x="6971970" y="4962434"/>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5" name="Line 16">
              <a:extLst>
                <a:ext uri="{FF2B5EF4-FFF2-40B4-BE49-F238E27FC236}">
                  <a16:creationId xmlns:a16="http://schemas.microsoft.com/office/drawing/2014/main" id="{C85F633B-7C52-1FC3-55F2-F8388B9855FD}"/>
                </a:ext>
              </a:extLst>
            </p:cNvPr>
            <p:cNvSpPr>
              <a:spLocks noChangeShapeType="1"/>
            </p:cNvSpPr>
            <p:nvPr/>
          </p:nvSpPr>
          <p:spPr bwMode="auto">
            <a:xfrm>
              <a:off x="6991754" y="4920040"/>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6" name="Line 17">
              <a:extLst>
                <a:ext uri="{FF2B5EF4-FFF2-40B4-BE49-F238E27FC236}">
                  <a16:creationId xmlns:a16="http://schemas.microsoft.com/office/drawing/2014/main" id="{AED07CC9-0B93-9280-01D8-95CE314C4A2D}"/>
                </a:ext>
              </a:extLst>
            </p:cNvPr>
            <p:cNvSpPr>
              <a:spLocks noChangeShapeType="1"/>
            </p:cNvSpPr>
            <p:nvPr/>
          </p:nvSpPr>
          <p:spPr bwMode="auto">
            <a:xfrm>
              <a:off x="7000233" y="4946419"/>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7" name="Line 18">
              <a:extLst>
                <a:ext uri="{FF2B5EF4-FFF2-40B4-BE49-F238E27FC236}">
                  <a16:creationId xmlns:a16="http://schemas.microsoft.com/office/drawing/2014/main" id="{5131D844-34DD-D5A2-C743-5E5D117B2B95}"/>
                </a:ext>
              </a:extLst>
            </p:cNvPr>
            <p:cNvSpPr>
              <a:spLocks noChangeShapeType="1"/>
            </p:cNvSpPr>
            <p:nvPr/>
          </p:nvSpPr>
          <p:spPr bwMode="auto">
            <a:xfrm>
              <a:off x="7022843" y="4904025"/>
              <a:ext cx="0" cy="81962"/>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8" name="Line 19">
              <a:extLst>
                <a:ext uri="{FF2B5EF4-FFF2-40B4-BE49-F238E27FC236}">
                  <a16:creationId xmlns:a16="http://schemas.microsoft.com/office/drawing/2014/main" id="{009F0EBD-E67A-80E9-7EC0-668518FFFDA1}"/>
                </a:ext>
              </a:extLst>
            </p:cNvPr>
            <p:cNvSpPr>
              <a:spLocks noChangeShapeType="1"/>
            </p:cNvSpPr>
            <p:nvPr/>
          </p:nvSpPr>
          <p:spPr bwMode="auto">
            <a:xfrm>
              <a:off x="7051106" y="4892720"/>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69" name="Line 20">
              <a:extLst>
                <a:ext uri="{FF2B5EF4-FFF2-40B4-BE49-F238E27FC236}">
                  <a16:creationId xmlns:a16="http://schemas.microsoft.com/office/drawing/2014/main" id="{9AFEB30A-05FC-B242-AEB4-C3612488B81A}"/>
                </a:ext>
              </a:extLst>
            </p:cNvPr>
            <p:cNvSpPr>
              <a:spLocks noChangeShapeType="1"/>
            </p:cNvSpPr>
            <p:nvPr/>
          </p:nvSpPr>
          <p:spPr bwMode="auto">
            <a:xfrm>
              <a:off x="7070890" y="4850325"/>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0" name="Line 21">
              <a:extLst>
                <a:ext uri="{FF2B5EF4-FFF2-40B4-BE49-F238E27FC236}">
                  <a16:creationId xmlns:a16="http://schemas.microsoft.com/office/drawing/2014/main" id="{139E73DA-1933-6781-307D-8040775D8175}"/>
                </a:ext>
              </a:extLst>
            </p:cNvPr>
            <p:cNvSpPr>
              <a:spLocks noChangeShapeType="1"/>
            </p:cNvSpPr>
            <p:nvPr/>
          </p:nvSpPr>
          <p:spPr bwMode="auto">
            <a:xfrm>
              <a:off x="7187709" y="4855978"/>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1" name="Line 22">
              <a:extLst>
                <a:ext uri="{FF2B5EF4-FFF2-40B4-BE49-F238E27FC236}">
                  <a16:creationId xmlns:a16="http://schemas.microsoft.com/office/drawing/2014/main" id="{048D2441-3641-DB27-B9B7-38C2CEE92B6E}"/>
                </a:ext>
              </a:extLst>
            </p:cNvPr>
            <p:cNvSpPr>
              <a:spLocks noChangeShapeType="1"/>
            </p:cNvSpPr>
            <p:nvPr/>
          </p:nvSpPr>
          <p:spPr bwMode="auto">
            <a:xfrm>
              <a:off x="7207493" y="4813584"/>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2" name="Line 23">
              <a:extLst>
                <a:ext uri="{FF2B5EF4-FFF2-40B4-BE49-F238E27FC236}">
                  <a16:creationId xmlns:a16="http://schemas.microsoft.com/office/drawing/2014/main" id="{40D6E8A1-F3E9-0C77-3982-9FEF2D43D34E}"/>
                </a:ext>
              </a:extLst>
            </p:cNvPr>
            <p:cNvSpPr>
              <a:spLocks noChangeShapeType="1"/>
            </p:cNvSpPr>
            <p:nvPr/>
          </p:nvSpPr>
          <p:spPr bwMode="auto">
            <a:xfrm>
              <a:off x="7210320" y="4837136"/>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3" name="Line 24">
              <a:extLst>
                <a:ext uri="{FF2B5EF4-FFF2-40B4-BE49-F238E27FC236}">
                  <a16:creationId xmlns:a16="http://schemas.microsoft.com/office/drawing/2014/main" id="{861CD384-149F-6121-AE8D-7281B3DB7F23}"/>
                </a:ext>
              </a:extLst>
            </p:cNvPr>
            <p:cNvSpPr>
              <a:spLocks noChangeShapeType="1"/>
            </p:cNvSpPr>
            <p:nvPr/>
          </p:nvSpPr>
          <p:spPr bwMode="auto">
            <a:xfrm>
              <a:off x="7232930" y="4797568"/>
              <a:ext cx="0" cy="81962"/>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4" name="Line 25">
              <a:extLst>
                <a:ext uri="{FF2B5EF4-FFF2-40B4-BE49-F238E27FC236}">
                  <a16:creationId xmlns:a16="http://schemas.microsoft.com/office/drawing/2014/main" id="{E6B8FD36-2B11-AE30-2B97-1CADD2DC1B93}"/>
                </a:ext>
              </a:extLst>
            </p:cNvPr>
            <p:cNvSpPr>
              <a:spLocks noChangeShapeType="1"/>
            </p:cNvSpPr>
            <p:nvPr/>
          </p:nvSpPr>
          <p:spPr bwMode="auto">
            <a:xfrm>
              <a:off x="7400622" y="4693938"/>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5" name="Line 26">
              <a:extLst>
                <a:ext uri="{FF2B5EF4-FFF2-40B4-BE49-F238E27FC236}">
                  <a16:creationId xmlns:a16="http://schemas.microsoft.com/office/drawing/2014/main" id="{F47ABC85-86C5-E461-7DEE-68CE1011E396}"/>
                </a:ext>
              </a:extLst>
            </p:cNvPr>
            <p:cNvSpPr>
              <a:spLocks noChangeShapeType="1"/>
            </p:cNvSpPr>
            <p:nvPr/>
          </p:nvSpPr>
          <p:spPr bwMode="auto">
            <a:xfrm>
              <a:off x="7420406" y="465060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6" name="Line 27">
              <a:extLst>
                <a:ext uri="{FF2B5EF4-FFF2-40B4-BE49-F238E27FC236}">
                  <a16:creationId xmlns:a16="http://schemas.microsoft.com/office/drawing/2014/main" id="{1C869F21-CE2D-D70A-139A-2AC3332AC34D}"/>
                </a:ext>
              </a:extLst>
            </p:cNvPr>
            <p:cNvSpPr>
              <a:spLocks noChangeShapeType="1"/>
            </p:cNvSpPr>
            <p:nvPr/>
          </p:nvSpPr>
          <p:spPr bwMode="auto">
            <a:xfrm>
              <a:off x="7420406" y="4675096"/>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7" name="Line 28">
              <a:extLst>
                <a:ext uri="{FF2B5EF4-FFF2-40B4-BE49-F238E27FC236}">
                  <a16:creationId xmlns:a16="http://schemas.microsoft.com/office/drawing/2014/main" id="{55327357-4CF5-F3EE-4896-5F71EBE10B5D}"/>
                </a:ext>
              </a:extLst>
            </p:cNvPr>
            <p:cNvSpPr>
              <a:spLocks noChangeShapeType="1"/>
            </p:cNvSpPr>
            <p:nvPr/>
          </p:nvSpPr>
          <p:spPr bwMode="auto">
            <a:xfrm>
              <a:off x="7440190" y="4632702"/>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8" name="Line 29">
              <a:extLst>
                <a:ext uri="{FF2B5EF4-FFF2-40B4-BE49-F238E27FC236}">
                  <a16:creationId xmlns:a16="http://schemas.microsoft.com/office/drawing/2014/main" id="{EEB93B7D-60CB-4F35-0797-E966DD84B2EE}"/>
                </a:ext>
              </a:extLst>
            </p:cNvPr>
            <p:cNvSpPr>
              <a:spLocks noChangeShapeType="1"/>
            </p:cNvSpPr>
            <p:nvPr/>
          </p:nvSpPr>
          <p:spPr bwMode="auto">
            <a:xfrm>
              <a:off x="7426059" y="4656254"/>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79" name="Line 30">
              <a:extLst>
                <a:ext uri="{FF2B5EF4-FFF2-40B4-BE49-F238E27FC236}">
                  <a16:creationId xmlns:a16="http://schemas.microsoft.com/office/drawing/2014/main" id="{5DF73386-DBAC-687B-68EC-0B10FE36D924}"/>
                </a:ext>
              </a:extLst>
            </p:cNvPr>
            <p:cNvSpPr>
              <a:spLocks noChangeShapeType="1"/>
            </p:cNvSpPr>
            <p:nvPr/>
          </p:nvSpPr>
          <p:spPr bwMode="auto">
            <a:xfrm>
              <a:off x="7445843" y="4613860"/>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0" name="Line 31">
              <a:extLst>
                <a:ext uri="{FF2B5EF4-FFF2-40B4-BE49-F238E27FC236}">
                  <a16:creationId xmlns:a16="http://schemas.microsoft.com/office/drawing/2014/main" id="{E7BAAC26-A00B-2585-B524-BE2B08DF1E37}"/>
                </a:ext>
              </a:extLst>
            </p:cNvPr>
            <p:cNvSpPr>
              <a:spLocks noChangeShapeType="1"/>
            </p:cNvSpPr>
            <p:nvPr/>
          </p:nvSpPr>
          <p:spPr bwMode="auto">
            <a:xfrm>
              <a:off x="7607883" y="4619512"/>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1" name="Line 32">
              <a:extLst>
                <a:ext uri="{FF2B5EF4-FFF2-40B4-BE49-F238E27FC236}">
                  <a16:creationId xmlns:a16="http://schemas.microsoft.com/office/drawing/2014/main" id="{FFB20C8F-08E9-534C-3D59-AF86B92450BE}"/>
                </a:ext>
              </a:extLst>
            </p:cNvPr>
            <p:cNvSpPr>
              <a:spLocks noChangeShapeType="1"/>
            </p:cNvSpPr>
            <p:nvPr/>
          </p:nvSpPr>
          <p:spPr bwMode="auto">
            <a:xfrm>
              <a:off x="7627667" y="4576176"/>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2" name="Line 33">
              <a:extLst>
                <a:ext uri="{FF2B5EF4-FFF2-40B4-BE49-F238E27FC236}">
                  <a16:creationId xmlns:a16="http://schemas.microsoft.com/office/drawing/2014/main" id="{6EA65579-6339-CA0C-27BE-0DD961C76DEC}"/>
                </a:ext>
              </a:extLst>
            </p:cNvPr>
            <p:cNvSpPr>
              <a:spLocks noChangeShapeType="1"/>
            </p:cNvSpPr>
            <p:nvPr/>
          </p:nvSpPr>
          <p:spPr bwMode="auto">
            <a:xfrm>
              <a:off x="7868843" y="450457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3" name="Line 34">
              <a:extLst>
                <a:ext uri="{FF2B5EF4-FFF2-40B4-BE49-F238E27FC236}">
                  <a16:creationId xmlns:a16="http://schemas.microsoft.com/office/drawing/2014/main" id="{3FDBE047-E4DD-94C6-AC1A-C21EF3178272}"/>
                </a:ext>
              </a:extLst>
            </p:cNvPr>
            <p:cNvSpPr>
              <a:spLocks noChangeShapeType="1"/>
            </p:cNvSpPr>
            <p:nvPr/>
          </p:nvSpPr>
          <p:spPr bwMode="auto">
            <a:xfrm>
              <a:off x="7888627" y="4465009"/>
              <a:ext cx="0" cy="81962"/>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4" name="Line 35">
              <a:extLst>
                <a:ext uri="{FF2B5EF4-FFF2-40B4-BE49-F238E27FC236}">
                  <a16:creationId xmlns:a16="http://schemas.microsoft.com/office/drawing/2014/main" id="{BFE52C3E-3FBD-A41B-75DC-1849E7B242BA}"/>
                </a:ext>
              </a:extLst>
            </p:cNvPr>
            <p:cNvSpPr>
              <a:spLocks noChangeShapeType="1"/>
            </p:cNvSpPr>
            <p:nvPr/>
          </p:nvSpPr>
          <p:spPr bwMode="auto">
            <a:xfrm>
              <a:off x="8070451" y="4448993"/>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5" name="Line 36">
              <a:extLst>
                <a:ext uri="{FF2B5EF4-FFF2-40B4-BE49-F238E27FC236}">
                  <a16:creationId xmlns:a16="http://schemas.microsoft.com/office/drawing/2014/main" id="{612BDAB1-3797-01A2-07B2-ED4C24E08FA1}"/>
                </a:ext>
              </a:extLst>
            </p:cNvPr>
            <p:cNvSpPr>
              <a:spLocks noChangeShapeType="1"/>
            </p:cNvSpPr>
            <p:nvPr/>
          </p:nvSpPr>
          <p:spPr bwMode="auto">
            <a:xfrm>
              <a:off x="8090235" y="4406599"/>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6" name="Line 37">
              <a:extLst>
                <a:ext uri="{FF2B5EF4-FFF2-40B4-BE49-F238E27FC236}">
                  <a16:creationId xmlns:a16="http://schemas.microsoft.com/office/drawing/2014/main" id="{52AFFA20-C08D-9DD1-5B2E-D5C6C859ADE0}"/>
                </a:ext>
              </a:extLst>
            </p:cNvPr>
            <p:cNvSpPr>
              <a:spLocks noChangeShapeType="1"/>
            </p:cNvSpPr>
            <p:nvPr/>
          </p:nvSpPr>
          <p:spPr bwMode="auto">
            <a:xfrm>
              <a:off x="8175966" y="4408483"/>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7" name="Line 38">
              <a:extLst>
                <a:ext uri="{FF2B5EF4-FFF2-40B4-BE49-F238E27FC236}">
                  <a16:creationId xmlns:a16="http://schemas.microsoft.com/office/drawing/2014/main" id="{E230105C-B4A1-1D46-6491-3560265C5D03}"/>
                </a:ext>
              </a:extLst>
            </p:cNvPr>
            <p:cNvSpPr>
              <a:spLocks noChangeShapeType="1"/>
            </p:cNvSpPr>
            <p:nvPr/>
          </p:nvSpPr>
          <p:spPr bwMode="auto">
            <a:xfrm>
              <a:off x="8195750" y="4368915"/>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8" name="Line 39">
              <a:extLst>
                <a:ext uri="{FF2B5EF4-FFF2-40B4-BE49-F238E27FC236}">
                  <a16:creationId xmlns:a16="http://schemas.microsoft.com/office/drawing/2014/main" id="{87880990-4DDF-2B88-3400-860CEEAFD64C}"/>
                </a:ext>
              </a:extLst>
            </p:cNvPr>
            <p:cNvSpPr>
              <a:spLocks noChangeShapeType="1"/>
            </p:cNvSpPr>
            <p:nvPr/>
          </p:nvSpPr>
          <p:spPr bwMode="auto">
            <a:xfrm>
              <a:off x="8184444" y="4408483"/>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89" name="Line 40">
              <a:extLst>
                <a:ext uri="{FF2B5EF4-FFF2-40B4-BE49-F238E27FC236}">
                  <a16:creationId xmlns:a16="http://schemas.microsoft.com/office/drawing/2014/main" id="{75F8F1E7-A526-EB99-1ED5-F8F5BA359A54}"/>
                </a:ext>
              </a:extLst>
            </p:cNvPr>
            <p:cNvSpPr>
              <a:spLocks noChangeShapeType="1"/>
            </p:cNvSpPr>
            <p:nvPr/>
          </p:nvSpPr>
          <p:spPr bwMode="auto">
            <a:xfrm>
              <a:off x="8204228" y="4368915"/>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0" name="Line 41">
              <a:extLst>
                <a:ext uri="{FF2B5EF4-FFF2-40B4-BE49-F238E27FC236}">
                  <a16:creationId xmlns:a16="http://schemas.microsoft.com/office/drawing/2014/main" id="{49365E5E-62AF-888C-1FC6-E572A5207ECC}"/>
                </a:ext>
              </a:extLst>
            </p:cNvPr>
            <p:cNvSpPr>
              <a:spLocks noChangeShapeType="1"/>
            </p:cNvSpPr>
            <p:nvPr/>
          </p:nvSpPr>
          <p:spPr bwMode="auto">
            <a:xfrm>
              <a:off x="8352137" y="4390584"/>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1" name="Line 42">
              <a:extLst>
                <a:ext uri="{FF2B5EF4-FFF2-40B4-BE49-F238E27FC236}">
                  <a16:creationId xmlns:a16="http://schemas.microsoft.com/office/drawing/2014/main" id="{3E841C01-0C1B-BC03-2AB5-404A73C1F886}"/>
                </a:ext>
              </a:extLst>
            </p:cNvPr>
            <p:cNvSpPr>
              <a:spLocks noChangeShapeType="1"/>
            </p:cNvSpPr>
            <p:nvPr/>
          </p:nvSpPr>
          <p:spPr bwMode="auto">
            <a:xfrm>
              <a:off x="8374747" y="4347247"/>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2" name="Line 43">
              <a:extLst>
                <a:ext uri="{FF2B5EF4-FFF2-40B4-BE49-F238E27FC236}">
                  <a16:creationId xmlns:a16="http://schemas.microsoft.com/office/drawing/2014/main" id="{FAB61ED3-0239-D74E-A0FA-BD591368F60C}"/>
                </a:ext>
              </a:extLst>
            </p:cNvPr>
            <p:cNvSpPr>
              <a:spLocks noChangeShapeType="1"/>
            </p:cNvSpPr>
            <p:nvPr/>
          </p:nvSpPr>
          <p:spPr bwMode="auto">
            <a:xfrm>
              <a:off x="8542440" y="4350074"/>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3" name="Line 44">
              <a:extLst>
                <a:ext uri="{FF2B5EF4-FFF2-40B4-BE49-F238E27FC236}">
                  <a16:creationId xmlns:a16="http://schemas.microsoft.com/office/drawing/2014/main" id="{E03A2D6F-9E94-2532-3647-3C47056A9A1C}"/>
                </a:ext>
              </a:extLst>
            </p:cNvPr>
            <p:cNvSpPr>
              <a:spLocks noChangeShapeType="1"/>
            </p:cNvSpPr>
            <p:nvPr/>
          </p:nvSpPr>
          <p:spPr bwMode="auto">
            <a:xfrm>
              <a:off x="8562224" y="4307679"/>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4" name="Line 45">
              <a:extLst>
                <a:ext uri="{FF2B5EF4-FFF2-40B4-BE49-F238E27FC236}">
                  <a16:creationId xmlns:a16="http://schemas.microsoft.com/office/drawing/2014/main" id="{792052AE-538D-DD32-0E46-527A633D688F}"/>
                </a:ext>
              </a:extLst>
            </p:cNvPr>
            <p:cNvSpPr>
              <a:spLocks noChangeShapeType="1"/>
            </p:cNvSpPr>
            <p:nvPr/>
          </p:nvSpPr>
          <p:spPr bwMode="auto">
            <a:xfrm>
              <a:off x="8775137"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5" name="Line 46">
              <a:extLst>
                <a:ext uri="{FF2B5EF4-FFF2-40B4-BE49-F238E27FC236}">
                  <a16:creationId xmlns:a16="http://schemas.microsoft.com/office/drawing/2014/main" id="{42EB5E51-120F-59E1-9EC5-698B132FCD8B}"/>
                </a:ext>
              </a:extLst>
            </p:cNvPr>
            <p:cNvSpPr>
              <a:spLocks noChangeShapeType="1"/>
            </p:cNvSpPr>
            <p:nvPr/>
          </p:nvSpPr>
          <p:spPr bwMode="auto">
            <a:xfrm>
              <a:off x="8797747"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6" name="Line 47">
              <a:extLst>
                <a:ext uri="{FF2B5EF4-FFF2-40B4-BE49-F238E27FC236}">
                  <a16:creationId xmlns:a16="http://schemas.microsoft.com/office/drawing/2014/main" id="{12D1DE9E-D7F7-5F27-902F-93FA3BCF9B57}"/>
                </a:ext>
              </a:extLst>
            </p:cNvPr>
            <p:cNvSpPr>
              <a:spLocks noChangeShapeType="1"/>
            </p:cNvSpPr>
            <p:nvPr/>
          </p:nvSpPr>
          <p:spPr bwMode="auto">
            <a:xfrm>
              <a:off x="8792095"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7" name="Line 48">
              <a:extLst>
                <a:ext uri="{FF2B5EF4-FFF2-40B4-BE49-F238E27FC236}">
                  <a16:creationId xmlns:a16="http://schemas.microsoft.com/office/drawing/2014/main" id="{380718FB-ECCE-AC7D-E413-9EBAD22C8265}"/>
                </a:ext>
              </a:extLst>
            </p:cNvPr>
            <p:cNvSpPr>
              <a:spLocks noChangeShapeType="1"/>
            </p:cNvSpPr>
            <p:nvPr/>
          </p:nvSpPr>
          <p:spPr bwMode="auto">
            <a:xfrm>
              <a:off x="8814705"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8" name="Line 49">
              <a:extLst>
                <a:ext uri="{FF2B5EF4-FFF2-40B4-BE49-F238E27FC236}">
                  <a16:creationId xmlns:a16="http://schemas.microsoft.com/office/drawing/2014/main" id="{698B3395-A6C4-49BF-3C4F-E4E7CE5A0B15}"/>
                </a:ext>
              </a:extLst>
            </p:cNvPr>
            <p:cNvSpPr>
              <a:spLocks noChangeShapeType="1"/>
            </p:cNvSpPr>
            <p:nvPr/>
          </p:nvSpPr>
          <p:spPr bwMode="auto">
            <a:xfrm>
              <a:off x="8794921"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99" name="Line 50">
              <a:extLst>
                <a:ext uri="{FF2B5EF4-FFF2-40B4-BE49-F238E27FC236}">
                  <a16:creationId xmlns:a16="http://schemas.microsoft.com/office/drawing/2014/main" id="{46DC5E1A-3D66-A99C-8A3D-272291D1AB7B}"/>
                </a:ext>
              </a:extLst>
            </p:cNvPr>
            <p:cNvSpPr>
              <a:spLocks noChangeShapeType="1"/>
            </p:cNvSpPr>
            <p:nvPr/>
          </p:nvSpPr>
          <p:spPr bwMode="auto">
            <a:xfrm>
              <a:off x="8817531"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0" name="Line 51">
              <a:extLst>
                <a:ext uri="{FF2B5EF4-FFF2-40B4-BE49-F238E27FC236}">
                  <a16:creationId xmlns:a16="http://schemas.microsoft.com/office/drawing/2014/main" id="{AFA12AF9-6DDA-53B7-9A93-148354D44BCE}"/>
                </a:ext>
              </a:extLst>
            </p:cNvPr>
            <p:cNvSpPr>
              <a:spLocks noChangeShapeType="1"/>
            </p:cNvSpPr>
            <p:nvPr/>
          </p:nvSpPr>
          <p:spPr bwMode="auto">
            <a:xfrm>
              <a:off x="8806226"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1" name="Line 52">
              <a:extLst>
                <a:ext uri="{FF2B5EF4-FFF2-40B4-BE49-F238E27FC236}">
                  <a16:creationId xmlns:a16="http://schemas.microsoft.com/office/drawing/2014/main" id="{A8064118-BA28-145A-D3DF-E2A41E0B88A3}"/>
                </a:ext>
              </a:extLst>
            </p:cNvPr>
            <p:cNvSpPr>
              <a:spLocks noChangeShapeType="1"/>
            </p:cNvSpPr>
            <p:nvPr/>
          </p:nvSpPr>
          <p:spPr bwMode="auto">
            <a:xfrm>
              <a:off x="8828837"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2" name="Line 53">
              <a:extLst>
                <a:ext uri="{FF2B5EF4-FFF2-40B4-BE49-F238E27FC236}">
                  <a16:creationId xmlns:a16="http://schemas.microsoft.com/office/drawing/2014/main" id="{7190DD82-F7FA-295A-122A-E33DFC3EC907}"/>
                </a:ext>
              </a:extLst>
            </p:cNvPr>
            <p:cNvSpPr>
              <a:spLocks noChangeShapeType="1"/>
            </p:cNvSpPr>
            <p:nvPr/>
          </p:nvSpPr>
          <p:spPr bwMode="auto">
            <a:xfrm>
              <a:off x="8828837"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3" name="Line 54">
              <a:extLst>
                <a:ext uri="{FF2B5EF4-FFF2-40B4-BE49-F238E27FC236}">
                  <a16:creationId xmlns:a16="http://schemas.microsoft.com/office/drawing/2014/main" id="{E2098145-A0AE-B421-4F8D-7B7FB12940AB}"/>
                </a:ext>
              </a:extLst>
            </p:cNvPr>
            <p:cNvSpPr>
              <a:spLocks noChangeShapeType="1"/>
            </p:cNvSpPr>
            <p:nvPr/>
          </p:nvSpPr>
          <p:spPr bwMode="auto">
            <a:xfrm>
              <a:off x="8848620"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4" name="Line 55">
              <a:extLst>
                <a:ext uri="{FF2B5EF4-FFF2-40B4-BE49-F238E27FC236}">
                  <a16:creationId xmlns:a16="http://schemas.microsoft.com/office/drawing/2014/main" id="{10D75412-23AB-6336-AF58-4F20663F3F08}"/>
                </a:ext>
              </a:extLst>
            </p:cNvPr>
            <p:cNvSpPr>
              <a:spLocks noChangeShapeType="1"/>
            </p:cNvSpPr>
            <p:nvPr/>
          </p:nvSpPr>
          <p:spPr bwMode="auto">
            <a:xfrm>
              <a:off x="8876883"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5" name="Line 56">
              <a:extLst>
                <a:ext uri="{FF2B5EF4-FFF2-40B4-BE49-F238E27FC236}">
                  <a16:creationId xmlns:a16="http://schemas.microsoft.com/office/drawing/2014/main" id="{914164F8-3BA0-F9B1-DFC0-22255F9B24A5}"/>
                </a:ext>
              </a:extLst>
            </p:cNvPr>
            <p:cNvSpPr>
              <a:spLocks noChangeShapeType="1"/>
            </p:cNvSpPr>
            <p:nvPr/>
          </p:nvSpPr>
          <p:spPr bwMode="auto">
            <a:xfrm>
              <a:off x="8896667"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6" name="Line 57">
              <a:extLst>
                <a:ext uri="{FF2B5EF4-FFF2-40B4-BE49-F238E27FC236}">
                  <a16:creationId xmlns:a16="http://schemas.microsoft.com/office/drawing/2014/main" id="{8B4A5DCD-2D01-6FED-0A06-5FF45C0349CE}"/>
                </a:ext>
              </a:extLst>
            </p:cNvPr>
            <p:cNvSpPr>
              <a:spLocks noChangeShapeType="1"/>
            </p:cNvSpPr>
            <p:nvPr/>
          </p:nvSpPr>
          <p:spPr bwMode="auto">
            <a:xfrm>
              <a:off x="9078491"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7" name="Line 58">
              <a:extLst>
                <a:ext uri="{FF2B5EF4-FFF2-40B4-BE49-F238E27FC236}">
                  <a16:creationId xmlns:a16="http://schemas.microsoft.com/office/drawing/2014/main" id="{2C914473-7F30-15F0-B46C-EF26D96D9A15}"/>
                </a:ext>
              </a:extLst>
            </p:cNvPr>
            <p:cNvSpPr>
              <a:spLocks noChangeShapeType="1"/>
            </p:cNvSpPr>
            <p:nvPr/>
          </p:nvSpPr>
          <p:spPr bwMode="auto">
            <a:xfrm>
              <a:off x="9098275"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8" name="Line 59">
              <a:extLst>
                <a:ext uri="{FF2B5EF4-FFF2-40B4-BE49-F238E27FC236}">
                  <a16:creationId xmlns:a16="http://schemas.microsoft.com/office/drawing/2014/main" id="{9EB4DAEF-FFDD-1F69-BE30-B64A7E88B736}"/>
                </a:ext>
              </a:extLst>
            </p:cNvPr>
            <p:cNvSpPr>
              <a:spLocks noChangeShapeType="1"/>
            </p:cNvSpPr>
            <p:nvPr/>
          </p:nvSpPr>
          <p:spPr bwMode="auto">
            <a:xfrm>
              <a:off x="9115233" y="428883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09" name="Line 60">
              <a:extLst>
                <a:ext uri="{FF2B5EF4-FFF2-40B4-BE49-F238E27FC236}">
                  <a16:creationId xmlns:a16="http://schemas.microsoft.com/office/drawing/2014/main" id="{769D4918-23AB-1282-FB54-E5A60D57F8BE}"/>
                </a:ext>
              </a:extLst>
            </p:cNvPr>
            <p:cNvSpPr>
              <a:spLocks noChangeShapeType="1"/>
            </p:cNvSpPr>
            <p:nvPr/>
          </p:nvSpPr>
          <p:spPr bwMode="auto">
            <a:xfrm>
              <a:off x="9138785"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0" name="Line 61">
              <a:extLst>
                <a:ext uri="{FF2B5EF4-FFF2-40B4-BE49-F238E27FC236}">
                  <a16:creationId xmlns:a16="http://schemas.microsoft.com/office/drawing/2014/main" id="{A076D1A8-4971-2418-CE9F-1C6C4E91D8BA}"/>
                </a:ext>
              </a:extLst>
            </p:cNvPr>
            <p:cNvSpPr>
              <a:spLocks noChangeShapeType="1"/>
            </p:cNvSpPr>
            <p:nvPr/>
          </p:nvSpPr>
          <p:spPr bwMode="auto">
            <a:xfrm>
              <a:off x="9126538" y="428883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1" name="Line 62">
              <a:extLst>
                <a:ext uri="{FF2B5EF4-FFF2-40B4-BE49-F238E27FC236}">
                  <a16:creationId xmlns:a16="http://schemas.microsoft.com/office/drawing/2014/main" id="{44D8EAED-3297-AFC6-746F-EADD6B8A35D2}"/>
                </a:ext>
              </a:extLst>
            </p:cNvPr>
            <p:cNvSpPr>
              <a:spLocks noChangeShapeType="1"/>
            </p:cNvSpPr>
            <p:nvPr/>
          </p:nvSpPr>
          <p:spPr bwMode="auto">
            <a:xfrm>
              <a:off x="9150090"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2" name="Line 63">
              <a:extLst>
                <a:ext uri="{FF2B5EF4-FFF2-40B4-BE49-F238E27FC236}">
                  <a16:creationId xmlns:a16="http://schemas.microsoft.com/office/drawing/2014/main" id="{4C59977C-6C42-1DA3-54AF-4FFA87C5EA32}"/>
                </a:ext>
              </a:extLst>
            </p:cNvPr>
            <p:cNvSpPr>
              <a:spLocks noChangeShapeType="1"/>
            </p:cNvSpPr>
            <p:nvPr/>
          </p:nvSpPr>
          <p:spPr bwMode="auto">
            <a:xfrm>
              <a:off x="9155743"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3" name="Line 64">
              <a:extLst>
                <a:ext uri="{FF2B5EF4-FFF2-40B4-BE49-F238E27FC236}">
                  <a16:creationId xmlns:a16="http://schemas.microsoft.com/office/drawing/2014/main" id="{80DF4F5E-A1AF-9654-4CA4-DB0CE4ED31DD}"/>
                </a:ext>
              </a:extLst>
            </p:cNvPr>
            <p:cNvSpPr>
              <a:spLocks noChangeShapeType="1"/>
            </p:cNvSpPr>
            <p:nvPr/>
          </p:nvSpPr>
          <p:spPr bwMode="auto">
            <a:xfrm>
              <a:off x="9178353"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4" name="Line 65">
              <a:extLst>
                <a:ext uri="{FF2B5EF4-FFF2-40B4-BE49-F238E27FC236}">
                  <a16:creationId xmlns:a16="http://schemas.microsoft.com/office/drawing/2014/main" id="{D5804F0E-94B7-C166-E48D-CFB3F0628410}"/>
                </a:ext>
              </a:extLst>
            </p:cNvPr>
            <p:cNvSpPr>
              <a:spLocks noChangeShapeType="1"/>
            </p:cNvSpPr>
            <p:nvPr/>
          </p:nvSpPr>
          <p:spPr bwMode="auto">
            <a:xfrm>
              <a:off x="9243358"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5" name="Line 66">
              <a:extLst>
                <a:ext uri="{FF2B5EF4-FFF2-40B4-BE49-F238E27FC236}">
                  <a16:creationId xmlns:a16="http://schemas.microsoft.com/office/drawing/2014/main" id="{75CEFF13-DBAF-336E-AC2E-31B58953B1E8}"/>
                </a:ext>
              </a:extLst>
            </p:cNvPr>
            <p:cNvSpPr>
              <a:spLocks noChangeShapeType="1"/>
            </p:cNvSpPr>
            <p:nvPr/>
          </p:nvSpPr>
          <p:spPr bwMode="auto">
            <a:xfrm>
              <a:off x="9265968"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6" name="Line 67">
              <a:extLst>
                <a:ext uri="{FF2B5EF4-FFF2-40B4-BE49-F238E27FC236}">
                  <a16:creationId xmlns:a16="http://schemas.microsoft.com/office/drawing/2014/main" id="{E2DE3ED9-9D48-9170-FC40-44F8C6ACFAA4}"/>
                </a:ext>
              </a:extLst>
            </p:cNvPr>
            <p:cNvSpPr>
              <a:spLocks noChangeShapeType="1"/>
            </p:cNvSpPr>
            <p:nvPr/>
          </p:nvSpPr>
          <p:spPr bwMode="auto">
            <a:xfrm>
              <a:off x="9288578"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7" name="Line 68">
              <a:extLst>
                <a:ext uri="{FF2B5EF4-FFF2-40B4-BE49-F238E27FC236}">
                  <a16:creationId xmlns:a16="http://schemas.microsoft.com/office/drawing/2014/main" id="{74F2E91C-E518-274D-2697-CC0D963DCC63}"/>
                </a:ext>
              </a:extLst>
            </p:cNvPr>
            <p:cNvSpPr>
              <a:spLocks noChangeShapeType="1"/>
            </p:cNvSpPr>
            <p:nvPr/>
          </p:nvSpPr>
          <p:spPr bwMode="auto">
            <a:xfrm>
              <a:off x="9308362"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8" name="Line 69">
              <a:extLst>
                <a:ext uri="{FF2B5EF4-FFF2-40B4-BE49-F238E27FC236}">
                  <a16:creationId xmlns:a16="http://schemas.microsoft.com/office/drawing/2014/main" id="{430D1D76-3080-702B-5984-BF539A3D2691}"/>
                </a:ext>
              </a:extLst>
            </p:cNvPr>
            <p:cNvSpPr>
              <a:spLocks noChangeShapeType="1"/>
            </p:cNvSpPr>
            <p:nvPr/>
          </p:nvSpPr>
          <p:spPr bwMode="auto">
            <a:xfrm>
              <a:off x="9305536" y="428883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19" name="Line 70">
              <a:extLst>
                <a:ext uri="{FF2B5EF4-FFF2-40B4-BE49-F238E27FC236}">
                  <a16:creationId xmlns:a16="http://schemas.microsoft.com/office/drawing/2014/main" id="{F84C80CB-0174-E035-5204-A142D0EAFE10}"/>
                </a:ext>
              </a:extLst>
            </p:cNvPr>
            <p:cNvSpPr>
              <a:spLocks noChangeShapeType="1"/>
            </p:cNvSpPr>
            <p:nvPr/>
          </p:nvSpPr>
          <p:spPr bwMode="auto">
            <a:xfrm>
              <a:off x="9325320"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0" name="Line 71">
              <a:extLst>
                <a:ext uri="{FF2B5EF4-FFF2-40B4-BE49-F238E27FC236}">
                  <a16:creationId xmlns:a16="http://schemas.microsoft.com/office/drawing/2014/main" id="{111FC591-46B0-7E71-9E2B-61376B2FC05C}"/>
                </a:ext>
              </a:extLst>
            </p:cNvPr>
            <p:cNvSpPr>
              <a:spLocks noChangeShapeType="1"/>
            </p:cNvSpPr>
            <p:nvPr/>
          </p:nvSpPr>
          <p:spPr bwMode="auto">
            <a:xfrm>
              <a:off x="9337567"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1" name="Line 72">
              <a:extLst>
                <a:ext uri="{FF2B5EF4-FFF2-40B4-BE49-F238E27FC236}">
                  <a16:creationId xmlns:a16="http://schemas.microsoft.com/office/drawing/2014/main" id="{C1D0181E-370B-1429-5ECB-D75B4EBB2958}"/>
                </a:ext>
              </a:extLst>
            </p:cNvPr>
            <p:cNvSpPr>
              <a:spLocks noChangeShapeType="1"/>
            </p:cNvSpPr>
            <p:nvPr/>
          </p:nvSpPr>
          <p:spPr bwMode="auto">
            <a:xfrm>
              <a:off x="9360177"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2" name="Line 73">
              <a:extLst>
                <a:ext uri="{FF2B5EF4-FFF2-40B4-BE49-F238E27FC236}">
                  <a16:creationId xmlns:a16="http://schemas.microsoft.com/office/drawing/2014/main" id="{1EC23D4E-3F3E-270A-4427-52E0B6A02790}"/>
                </a:ext>
              </a:extLst>
            </p:cNvPr>
            <p:cNvSpPr>
              <a:spLocks noChangeShapeType="1"/>
            </p:cNvSpPr>
            <p:nvPr/>
          </p:nvSpPr>
          <p:spPr bwMode="auto">
            <a:xfrm>
              <a:off x="9360177"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3" name="Line 74">
              <a:extLst>
                <a:ext uri="{FF2B5EF4-FFF2-40B4-BE49-F238E27FC236}">
                  <a16:creationId xmlns:a16="http://schemas.microsoft.com/office/drawing/2014/main" id="{99AE1BB2-B1CE-5B52-4D1A-988C4E3903D9}"/>
                </a:ext>
              </a:extLst>
            </p:cNvPr>
            <p:cNvSpPr>
              <a:spLocks noChangeShapeType="1"/>
            </p:cNvSpPr>
            <p:nvPr/>
          </p:nvSpPr>
          <p:spPr bwMode="auto">
            <a:xfrm>
              <a:off x="9382788"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4" name="Line 75">
              <a:extLst>
                <a:ext uri="{FF2B5EF4-FFF2-40B4-BE49-F238E27FC236}">
                  <a16:creationId xmlns:a16="http://schemas.microsoft.com/office/drawing/2014/main" id="{7ADE7352-CF97-312C-4F29-CECEE80271EA}"/>
                </a:ext>
              </a:extLst>
            </p:cNvPr>
            <p:cNvSpPr>
              <a:spLocks noChangeShapeType="1"/>
            </p:cNvSpPr>
            <p:nvPr/>
          </p:nvSpPr>
          <p:spPr bwMode="auto">
            <a:xfrm>
              <a:off x="9379961"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5" name="Line 76">
              <a:extLst>
                <a:ext uri="{FF2B5EF4-FFF2-40B4-BE49-F238E27FC236}">
                  <a16:creationId xmlns:a16="http://schemas.microsoft.com/office/drawing/2014/main" id="{37559B50-357C-CD98-6DA0-A23406E9852E}"/>
                </a:ext>
              </a:extLst>
            </p:cNvPr>
            <p:cNvSpPr>
              <a:spLocks noChangeShapeType="1"/>
            </p:cNvSpPr>
            <p:nvPr/>
          </p:nvSpPr>
          <p:spPr bwMode="auto">
            <a:xfrm>
              <a:off x="9402572"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6" name="Line 77">
              <a:extLst>
                <a:ext uri="{FF2B5EF4-FFF2-40B4-BE49-F238E27FC236}">
                  <a16:creationId xmlns:a16="http://schemas.microsoft.com/office/drawing/2014/main" id="{8579F42E-C9A0-4BCC-F6D8-5E4C8D9C016E}"/>
                </a:ext>
              </a:extLst>
            </p:cNvPr>
            <p:cNvSpPr>
              <a:spLocks noChangeShapeType="1"/>
            </p:cNvSpPr>
            <p:nvPr/>
          </p:nvSpPr>
          <p:spPr bwMode="auto">
            <a:xfrm>
              <a:off x="9388440"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7" name="Line 78">
              <a:extLst>
                <a:ext uri="{FF2B5EF4-FFF2-40B4-BE49-F238E27FC236}">
                  <a16:creationId xmlns:a16="http://schemas.microsoft.com/office/drawing/2014/main" id="{D978703B-D749-E98E-8445-F84BD6C23352}"/>
                </a:ext>
              </a:extLst>
            </p:cNvPr>
            <p:cNvSpPr>
              <a:spLocks noChangeShapeType="1"/>
            </p:cNvSpPr>
            <p:nvPr/>
          </p:nvSpPr>
          <p:spPr bwMode="auto">
            <a:xfrm>
              <a:off x="9408224"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8" name="Line 79">
              <a:extLst>
                <a:ext uri="{FF2B5EF4-FFF2-40B4-BE49-F238E27FC236}">
                  <a16:creationId xmlns:a16="http://schemas.microsoft.com/office/drawing/2014/main" id="{5468604B-D178-64CC-F538-9FC5139D6DC1}"/>
                </a:ext>
              </a:extLst>
            </p:cNvPr>
            <p:cNvSpPr>
              <a:spLocks noChangeShapeType="1"/>
            </p:cNvSpPr>
            <p:nvPr/>
          </p:nvSpPr>
          <p:spPr bwMode="auto">
            <a:xfrm>
              <a:off x="9402572"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29" name="Line 80">
              <a:extLst>
                <a:ext uri="{FF2B5EF4-FFF2-40B4-BE49-F238E27FC236}">
                  <a16:creationId xmlns:a16="http://schemas.microsoft.com/office/drawing/2014/main" id="{B800CB24-0506-6A32-8800-151F007AC426}"/>
                </a:ext>
              </a:extLst>
            </p:cNvPr>
            <p:cNvSpPr>
              <a:spLocks noChangeShapeType="1"/>
            </p:cNvSpPr>
            <p:nvPr/>
          </p:nvSpPr>
          <p:spPr bwMode="auto">
            <a:xfrm>
              <a:off x="9422356"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0" name="Line 81">
              <a:extLst>
                <a:ext uri="{FF2B5EF4-FFF2-40B4-BE49-F238E27FC236}">
                  <a16:creationId xmlns:a16="http://schemas.microsoft.com/office/drawing/2014/main" id="{B78A1849-55B8-AC0A-A986-25D0259490C5}"/>
                </a:ext>
              </a:extLst>
            </p:cNvPr>
            <p:cNvSpPr>
              <a:spLocks noChangeShapeType="1"/>
            </p:cNvSpPr>
            <p:nvPr/>
          </p:nvSpPr>
          <p:spPr bwMode="auto">
            <a:xfrm>
              <a:off x="9405398"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1" name="Line 82">
              <a:extLst>
                <a:ext uri="{FF2B5EF4-FFF2-40B4-BE49-F238E27FC236}">
                  <a16:creationId xmlns:a16="http://schemas.microsoft.com/office/drawing/2014/main" id="{0EB41777-24F3-E172-60F8-5CB09D1EAFF2}"/>
                </a:ext>
              </a:extLst>
            </p:cNvPr>
            <p:cNvSpPr>
              <a:spLocks noChangeShapeType="1"/>
            </p:cNvSpPr>
            <p:nvPr/>
          </p:nvSpPr>
          <p:spPr bwMode="auto">
            <a:xfrm>
              <a:off x="9425182"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2" name="Line 83">
              <a:extLst>
                <a:ext uri="{FF2B5EF4-FFF2-40B4-BE49-F238E27FC236}">
                  <a16:creationId xmlns:a16="http://schemas.microsoft.com/office/drawing/2014/main" id="{62E84E45-712B-E3A7-8A9D-B01785ABD6CB}"/>
                </a:ext>
              </a:extLst>
            </p:cNvPr>
            <p:cNvSpPr>
              <a:spLocks noChangeShapeType="1"/>
            </p:cNvSpPr>
            <p:nvPr/>
          </p:nvSpPr>
          <p:spPr bwMode="auto">
            <a:xfrm>
              <a:off x="9467576"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3" name="Line 84">
              <a:extLst>
                <a:ext uri="{FF2B5EF4-FFF2-40B4-BE49-F238E27FC236}">
                  <a16:creationId xmlns:a16="http://schemas.microsoft.com/office/drawing/2014/main" id="{065786B5-AD3C-A420-E87E-A6286CF796EA}"/>
                </a:ext>
              </a:extLst>
            </p:cNvPr>
            <p:cNvSpPr>
              <a:spLocks noChangeShapeType="1"/>
            </p:cNvSpPr>
            <p:nvPr/>
          </p:nvSpPr>
          <p:spPr bwMode="auto">
            <a:xfrm>
              <a:off x="9490186"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4" name="Line 85">
              <a:extLst>
                <a:ext uri="{FF2B5EF4-FFF2-40B4-BE49-F238E27FC236}">
                  <a16:creationId xmlns:a16="http://schemas.microsoft.com/office/drawing/2014/main" id="{8A6CDC77-3CDE-0C45-8C8E-8B038B657B98}"/>
                </a:ext>
              </a:extLst>
            </p:cNvPr>
            <p:cNvSpPr>
              <a:spLocks noChangeShapeType="1"/>
            </p:cNvSpPr>
            <p:nvPr/>
          </p:nvSpPr>
          <p:spPr bwMode="auto">
            <a:xfrm>
              <a:off x="9512797" y="428883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5" name="Line 86">
              <a:extLst>
                <a:ext uri="{FF2B5EF4-FFF2-40B4-BE49-F238E27FC236}">
                  <a16:creationId xmlns:a16="http://schemas.microsoft.com/office/drawing/2014/main" id="{D6096961-7513-3C36-4DD1-00A11FEB68A4}"/>
                </a:ext>
              </a:extLst>
            </p:cNvPr>
            <p:cNvSpPr>
              <a:spLocks noChangeShapeType="1"/>
            </p:cNvSpPr>
            <p:nvPr/>
          </p:nvSpPr>
          <p:spPr bwMode="auto">
            <a:xfrm>
              <a:off x="9533523"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6" name="Line 87">
              <a:extLst>
                <a:ext uri="{FF2B5EF4-FFF2-40B4-BE49-F238E27FC236}">
                  <a16:creationId xmlns:a16="http://schemas.microsoft.com/office/drawing/2014/main" id="{74882A0E-9FB2-5F61-030E-CF051C49A143}"/>
                </a:ext>
              </a:extLst>
            </p:cNvPr>
            <p:cNvSpPr>
              <a:spLocks noChangeShapeType="1"/>
            </p:cNvSpPr>
            <p:nvPr/>
          </p:nvSpPr>
          <p:spPr bwMode="auto">
            <a:xfrm>
              <a:off x="9567438"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7" name="Line 88">
              <a:extLst>
                <a:ext uri="{FF2B5EF4-FFF2-40B4-BE49-F238E27FC236}">
                  <a16:creationId xmlns:a16="http://schemas.microsoft.com/office/drawing/2014/main" id="{5C2F26DF-1670-6D7E-09CA-E9E1535EF26A}"/>
                </a:ext>
              </a:extLst>
            </p:cNvPr>
            <p:cNvSpPr>
              <a:spLocks noChangeShapeType="1"/>
            </p:cNvSpPr>
            <p:nvPr/>
          </p:nvSpPr>
          <p:spPr bwMode="auto">
            <a:xfrm>
              <a:off x="9590048"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8" name="Line 89">
              <a:extLst>
                <a:ext uri="{FF2B5EF4-FFF2-40B4-BE49-F238E27FC236}">
                  <a16:creationId xmlns:a16="http://schemas.microsoft.com/office/drawing/2014/main" id="{7535B1CE-FF94-F4F7-B018-C751314597F3}"/>
                </a:ext>
              </a:extLst>
            </p:cNvPr>
            <p:cNvSpPr>
              <a:spLocks noChangeShapeType="1"/>
            </p:cNvSpPr>
            <p:nvPr/>
          </p:nvSpPr>
          <p:spPr bwMode="auto">
            <a:xfrm>
              <a:off x="9581569" y="428883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39" name="Line 90">
              <a:extLst>
                <a:ext uri="{FF2B5EF4-FFF2-40B4-BE49-F238E27FC236}">
                  <a16:creationId xmlns:a16="http://schemas.microsoft.com/office/drawing/2014/main" id="{4C7322A6-0A43-253D-290A-535953E4B045}"/>
                </a:ext>
              </a:extLst>
            </p:cNvPr>
            <p:cNvSpPr>
              <a:spLocks noChangeShapeType="1"/>
            </p:cNvSpPr>
            <p:nvPr/>
          </p:nvSpPr>
          <p:spPr bwMode="auto">
            <a:xfrm>
              <a:off x="9604180" y="4246443"/>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0" name="Line 91">
              <a:extLst>
                <a:ext uri="{FF2B5EF4-FFF2-40B4-BE49-F238E27FC236}">
                  <a16:creationId xmlns:a16="http://schemas.microsoft.com/office/drawing/2014/main" id="{FEE80DB5-4074-BA8D-AFAB-5FC61BD95A52}"/>
                </a:ext>
              </a:extLst>
            </p:cNvPr>
            <p:cNvSpPr>
              <a:spLocks noChangeShapeType="1"/>
            </p:cNvSpPr>
            <p:nvPr/>
          </p:nvSpPr>
          <p:spPr bwMode="auto">
            <a:xfrm>
              <a:off x="9592874" y="4256806"/>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1" name="Line 92">
              <a:extLst>
                <a:ext uri="{FF2B5EF4-FFF2-40B4-BE49-F238E27FC236}">
                  <a16:creationId xmlns:a16="http://schemas.microsoft.com/office/drawing/2014/main" id="{26306C10-963B-15F0-A5EF-AF34ACDA27A6}"/>
                </a:ext>
              </a:extLst>
            </p:cNvPr>
            <p:cNvSpPr>
              <a:spLocks noChangeShapeType="1"/>
            </p:cNvSpPr>
            <p:nvPr/>
          </p:nvSpPr>
          <p:spPr bwMode="auto">
            <a:xfrm>
              <a:off x="9615485" y="4217238"/>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2" name="Line 93">
              <a:extLst>
                <a:ext uri="{FF2B5EF4-FFF2-40B4-BE49-F238E27FC236}">
                  <a16:creationId xmlns:a16="http://schemas.microsoft.com/office/drawing/2014/main" id="{C230C2FC-1D64-F5DF-5E7C-E439C85EB8E1}"/>
                </a:ext>
              </a:extLst>
            </p:cNvPr>
            <p:cNvSpPr>
              <a:spLocks noChangeShapeType="1"/>
            </p:cNvSpPr>
            <p:nvPr/>
          </p:nvSpPr>
          <p:spPr bwMode="auto">
            <a:xfrm>
              <a:off x="9607006" y="4256806"/>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3" name="Line 94">
              <a:extLst>
                <a:ext uri="{FF2B5EF4-FFF2-40B4-BE49-F238E27FC236}">
                  <a16:creationId xmlns:a16="http://schemas.microsoft.com/office/drawing/2014/main" id="{0A91D483-AE6B-5CF1-323A-9D7C1287D287}"/>
                </a:ext>
              </a:extLst>
            </p:cNvPr>
            <p:cNvSpPr>
              <a:spLocks noChangeShapeType="1"/>
            </p:cNvSpPr>
            <p:nvPr/>
          </p:nvSpPr>
          <p:spPr bwMode="auto">
            <a:xfrm>
              <a:off x="9626790" y="4217238"/>
              <a:ext cx="0" cy="82904"/>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4" name="Line 95">
              <a:extLst>
                <a:ext uri="{FF2B5EF4-FFF2-40B4-BE49-F238E27FC236}">
                  <a16:creationId xmlns:a16="http://schemas.microsoft.com/office/drawing/2014/main" id="{29FBC26B-5727-7A98-7A25-9DD63D86C550}"/>
                </a:ext>
              </a:extLst>
            </p:cNvPr>
            <p:cNvSpPr>
              <a:spLocks noChangeShapeType="1"/>
            </p:cNvSpPr>
            <p:nvPr/>
          </p:nvSpPr>
          <p:spPr bwMode="auto">
            <a:xfrm>
              <a:off x="9612658"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5" name="Line 96">
              <a:extLst>
                <a:ext uri="{FF2B5EF4-FFF2-40B4-BE49-F238E27FC236}">
                  <a16:creationId xmlns:a16="http://schemas.microsoft.com/office/drawing/2014/main" id="{CE56D416-344E-0C34-0705-D26AB434E240}"/>
                </a:ext>
              </a:extLst>
            </p:cNvPr>
            <p:cNvSpPr>
              <a:spLocks noChangeShapeType="1"/>
            </p:cNvSpPr>
            <p:nvPr/>
          </p:nvSpPr>
          <p:spPr bwMode="auto">
            <a:xfrm>
              <a:off x="9632442"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6" name="Line 97">
              <a:extLst>
                <a:ext uri="{FF2B5EF4-FFF2-40B4-BE49-F238E27FC236}">
                  <a16:creationId xmlns:a16="http://schemas.microsoft.com/office/drawing/2014/main" id="{C1488DA9-8A51-F09A-0E1B-CCB5EA07D5D7}"/>
                </a:ext>
              </a:extLst>
            </p:cNvPr>
            <p:cNvSpPr>
              <a:spLocks noChangeShapeType="1"/>
            </p:cNvSpPr>
            <p:nvPr/>
          </p:nvSpPr>
          <p:spPr bwMode="auto">
            <a:xfrm>
              <a:off x="9646574"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7" name="Line 98">
              <a:extLst>
                <a:ext uri="{FF2B5EF4-FFF2-40B4-BE49-F238E27FC236}">
                  <a16:creationId xmlns:a16="http://schemas.microsoft.com/office/drawing/2014/main" id="{ED0CA9C4-E80C-3F37-9BC1-E1F9688B8936}"/>
                </a:ext>
              </a:extLst>
            </p:cNvPr>
            <p:cNvSpPr>
              <a:spLocks noChangeShapeType="1"/>
            </p:cNvSpPr>
            <p:nvPr/>
          </p:nvSpPr>
          <p:spPr bwMode="auto">
            <a:xfrm>
              <a:off x="9666358"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8" name="Line 99">
              <a:extLst>
                <a:ext uri="{FF2B5EF4-FFF2-40B4-BE49-F238E27FC236}">
                  <a16:creationId xmlns:a16="http://schemas.microsoft.com/office/drawing/2014/main" id="{2DD13F57-EC8E-6AA5-22E9-B780ADFB08DF}"/>
                </a:ext>
              </a:extLst>
            </p:cNvPr>
            <p:cNvSpPr>
              <a:spLocks noChangeShapeType="1"/>
            </p:cNvSpPr>
            <p:nvPr/>
          </p:nvSpPr>
          <p:spPr bwMode="auto">
            <a:xfrm>
              <a:off x="9663532"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49" name="Line 100">
              <a:extLst>
                <a:ext uri="{FF2B5EF4-FFF2-40B4-BE49-F238E27FC236}">
                  <a16:creationId xmlns:a16="http://schemas.microsoft.com/office/drawing/2014/main" id="{46223BB3-0854-2367-EC7F-C65BAAAB3666}"/>
                </a:ext>
              </a:extLst>
            </p:cNvPr>
            <p:cNvSpPr>
              <a:spLocks noChangeShapeType="1"/>
            </p:cNvSpPr>
            <p:nvPr/>
          </p:nvSpPr>
          <p:spPr bwMode="auto">
            <a:xfrm>
              <a:off x="9686142"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0" name="Line 101">
              <a:extLst>
                <a:ext uri="{FF2B5EF4-FFF2-40B4-BE49-F238E27FC236}">
                  <a16:creationId xmlns:a16="http://schemas.microsoft.com/office/drawing/2014/main" id="{B1A193C3-71B0-0965-F10A-331E8DAAB4C1}"/>
                </a:ext>
              </a:extLst>
            </p:cNvPr>
            <p:cNvSpPr>
              <a:spLocks noChangeShapeType="1"/>
            </p:cNvSpPr>
            <p:nvPr/>
          </p:nvSpPr>
          <p:spPr bwMode="auto">
            <a:xfrm>
              <a:off x="9722883"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1" name="Line 102">
              <a:extLst>
                <a:ext uri="{FF2B5EF4-FFF2-40B4-BE49-F238E27FC236}">
                  <a16:creationId xmlns:a16="http://schemas.microsoft.com/office/drawing/2014/main" id="{C387DF0C-26C2-B9E0-C6BA-9BA8BB3FDA20}"/>
                </a:ext>
              </a:extLst>
            </p:cNvPr>
            <p:cNvSpPr>
              <a:spLocks noChangeShapeType="1"/>
            </p:cNvSpPr>
            <p:nvPr/>
          </p:nvSpPr>
          <p:spPr bwMode="auto">
            <a:xfrm>
              <a:off x="974360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2" name="Line 103">
              <a:extLst>
                <a:ext uri="{FF2B5EF4-FFF2-40B4-BE49-F238E27FC236}">
                  <a16:creationId xmlns:a16="http://schemas.microsoft.com/office/drawing/2014/main" id="{AC8FA6DA-BFC5-219D-95F9-20DC3F786070}"/>
                </a:ext>
              </a:extLst>
            </p:cNvPr>
            <p:cNvSpPr>
              <a:spLocks noChangeShapeType="1"/>
            </p:cNvSpPr>
            <p:nvPr/>
          </p:nvSpPr>
          <p:spPr bwMode="auto">
            <a:xfrm>
              <a:off x="9754915"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3" name="Line 104">
              <a:extLst>
                <a:ext uri="{FF2B5EF4-FFF2-40B4-BE49-F238E27FC236}">
                  <a16:creationId xmlns:a16="http://schemas.microsoft.com/office/drawing/2014/main" id="{5BA0B73B-4CDF-A5D7-556A-283EA4FB1DEF}"/>
                </a:ext>
              </a:extLst>
            </p:cNvPr>
            <p:cNvSpPr>
              <a:spLocks noChangeShapeType="1"/>
            </p:cNvSpPr>
            <p:nvPr/>
          </p:nvSpPr>
          <p:spPr bwMode="auto">
            <a:xfrm>
              <a:off x="977469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4" name="Line 105">
              <a:extLst>
                <a:ext uri="{FF2B5EF4-FFF2-40B4-BE49-F238E27FC236}">
                  <a16:creationId xmlns:a16="http://schemas.microsoft.com/office/drawing/2014/main" id="{FD910DAA-9663-C95D-1F7D-BA55789515BA}"/>
                </a:ext>
              </a:extLst>
            </p:cNvPr>
            <p:cNvSpPr>
              <a:spLocks noChangeShapeType="1"/>
            </p:cNvSpPr>
            <p:nvPr/>
          </p:nvSpPr>
          <p:spPr bwMode="auto">
            <a:xfrm>
              <a:off x="9811440"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5" name="Line 106">
              <a:extLst>
                <a:ext uri="{FF2B5EF4-FFF2-40B4-BE49-F238E27FC236}">
                  <a16:creationId xmlns:a16="http://schemas.microsoft.com/office/drawing/2014/main" id="{2F462362-73BD-067B-AE57-F9E71DF159C4}"/>
                </a:ext>
              </a:extLst>
            </p:cNvPr>
            <p:cNvSpPr>
              <a:spLocks noChangeShapeType="1"/>
            </p:cNvSpPr>
            <p:nvPr/>
          </p:nvSpPr>
          <p:spPr bwMode="auto">
            <a:xfrm>
              <a:off x="9834050"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6" name="Line 107">
              <a:extLst>
                <a:ext uri="{FF2B5EF4-FFF2-40B4-BE49-F238E27FC236}">
                  <a16:creationId xmlns:a16="http://schemas.microsoft.com/office/drawing/2014/main" id="{BD131C78-2F88-140F-220D-7EC9FBC1723F}"/>
                </a:ext>
              </a:extLst>
            </p:cNvPr>
            <p:cNvSpPr>
              <a:spLocks noChangeShapeType="1"/>
            </p:cNvSpPr>
            <p:nvPr/>
          </p:nvSpPr>
          <p:spPr bwMode="auto">
            <a:xfrm>
              <a:off x="9834050"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7" name="Line 108">
              <a:extLst>
                <a:ext uri="{FF2B5EF4-FFF2-40B4-BE49-F238E27FC236}">
                  <a16:creationId xmlns:a16="http://schemas.microsoft.com/office/drawing/2014/main" id="{1FC14922-750B-1E33-24AA-538D87AE82B1}"/>
                </a:ext>
              </a:extLst>
            </p:cNvPr>
            <p:cNvSpPr>
              <a:spLocks noChangeShapeType="1"/>
            </p:cNvSpPr>
            <p:nvPr/>
          </p:nvSpPr>
          <p:spPr bwMode="auto">
            <a:xfrm>
              <a:off x="9853834"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8" name="Line 109">
              <a:extLst>
                <a:ext uri="{FF2B5EF4-FFF2-40B4-BE49-F238E27FC236}">
                  <a16:creationId xmlns:a16="http://schemas.microsoft.com/office/drawing/2014/main" id="{53AA1FE7-A115-EDFF-3407-67E203C77DD8}"/>
                </a:ext>
              </a:extLst>
            </p:cNvPr>
            <p:cNvSpPr>
              <a:spLocks noChangeShapeType="1"/>
            </p:cNvSpPr>
            <p:nvPr/>
          </p:nvSpPr>
          <p:spPr bwMode="auto">
            <a:xfrm>
              <a:off x="9893402"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59" name="Line 110">
              <a:extLst>
                <a:ext uri="{FF2B5EF4-FFF2-40B4-BE49-F238E27FC236}">
                  <a16:creationId xmlns:a16="http://schemas.microsoft.com/office/drawing/2014/main" id="{62D0F6E7-CE9D-C76D-DC45-3F802D5506B1}"/>
                </a:ext>
              </a:extLst>
            </p:cNvPr>
            <p:cNvSpPr>
              <a:spLocks noChangeShapeType="1"/>
            </p:cNvSpPr>
            <p:nvPr/>
          </p:nvSpPr>
          <p:spPr bwMode="auto">
            <a:xfrm>
              <a:off x="9916013"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0" name="Line 111">
              <a:extLst>
                <a:ext uri="{FF2B5EF4-FFF2-40B4-BE49-F238E27FC236}">
                  <a16:creationId xmlns:a16="http://schemas.microsoft.com/office/drawing/2014/main" id="{FC02DC49-2A82-7307-237D-DAE4459C1641}"/>
                </a:ext>
              </a:extLst>
            </p:cNvPr>
            <p:cNvSpPr>
              <a:spLocks noChangeShapeType="1"/>
            </p:cNvSpPr>
            <p:nvPr/>
          </p:nvSpPr>
          <p:spPr bwMode="auto">
            <a:xfrm>
              <a:off x="9939565"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1" name="Line 112">
              <a:extLst>
                <a:ext uri="{FF2B5EF4-FFF2-40B4-BE49-F238E27FC236}">
                  <a16:creationId xmlns:a16="http://schemas.microsoft.com/office/drawing/2014/main" id="{2180E653-78E3-5F8E-52C4-A69719BD9E15}"/>
                </a:ext>
              </a:extLst>
            </p:cNvPr>
            <p:cNvSpPr>
              <a:spLocks noChangeShapeType="1"/>
            </p:cNvSpPr>
            <p:nvPr/>
          </p:nvSpPr>
          <p:spPr bwMode="auto">
            <a:xfrm>
              <a:off x="995934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2" name="Line 113">
              <a:extLst>
                <a:ext uri="{FF2B5EF4-FFF2-40B4-BE49-F238E27FC236}">
                  <a16:creationId xmlns:a16="http://schemas.microsoft.com/office/drawing/2014/main" id="{9CE82CDB-1B62-FEF8-CF44-B0CB0AD07FF2}"/>
                </a:ext>
              </a:extLst>
            </p:cNvPr>
            <p:cNvSpPr>
              <a:spLocks noChangeShapeType="1"/>
            </p:cNvSpPr>
            <p:nvPr/>
          </p:nvSpPr>
          <p:spPr bwMode="auto">
            <a:xfrm>
              <a:off x="10052616"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3" name="Line 114">
              <a:extLst>
                <a:ext uri="{FF2B5EF4-FFF2-40B4-BE49-F238E27FC236}">
                  <a16:creationId xmlns:a16="http://schemas.microsoft.com/office/drawing/2014/main" id="{5236A5D5-BBE3-E589-83D0-E3523A6C0096}"/>
                </a:ext>
              </a:extLst>
            </p:cNvPr>
            <p:cNvSpPr>
              <a:spLocks noChangeShapeType="1"/>
            </p:cNvSpPr>
            <p:nvPr/>
          </p:nvSpPr>
          <p:spPr bwMode="auto">
            <a:xfrm>
              <a:off x="10072400"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4" name="Line 115">
              <a:extLst>
                <a:ext uri="{FF2B5EF4-FFF2-40B4-BE49-F238E27FC236}">
                  <a16:creationId xmlns:a16="http://schemas.microsoft.com/office/drawing/2014/main" id="{B16D9C3B-5922-A6AF-FE1B-17044812A470}"/>
                </a:ext>
              </a:extLst>
            </p:cNvPr>
            <p:cNvSpPr>
              <a:spLocks noChangeShapeType="1"/>
            </p:cNvSpPr>
            <p:nvPr/>
          </p:nvSpPr>
          <p:spPr bwMode="auto">
            <a:xfrm>
              <a:off x="10063921"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5" name="Line 116">
              <a:extLst>
                <a:ext uri="{FF2B5EF4-FFF2-40B4-BE49-F238E27FC236}">
                  <a16:creationId xmlns:a16="http://schemas.microsoft.com/office/drawing/2014/main" id="{FCD9AABB-5A27-1A00-FF24-8E309535A73E}"/>
                </a:ext>
              </a:extLst>
            </p:cNvPr>
            <p:cNvSpPr>
              <a:spLocks noChangeShapeType="1"/>
            </p:cNvSpPr>
            <p:nvPr/>
          </p:nvSpPr>
          <p:spPr bwMode="auto">
            <a:xfrm>
              <a:off x="1008370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6" name="Line 117">
              <a:extLst>
                <a:ext uri="{FF2B5EF4-FFF2-40B4-BE49-F238E27FC236}">
                  <a16:creationId xmlns:a16="http://schemas.microsoft.com/office/drawing/2014/main" id="{3CF89094-BDB2-CAB8-930A-CB8A9127A321}"/>
                </a:ext>
              </a:extLst>
            </p:cNvPr>
            <p:cNvSpPr>
              <a:spLocks noChangeShapeType="1"/>
            </p:cNvSpPr>
            <p:nvPr/>
          </p:nvSpPr>
          <p:spPr bwMode="auto">
            <a:xfrm>
              <a:off x="10092184"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7" name="Line 118">
              <a:extLst>
                <a:ext uri="{FF2B5EF4-FFF2-40B4-BE49-F238E27FC236}">
                  <a16:creationId xmlns:a16="http://schemas.microsoft.com/office/drawing/2014/main" id="{EA5BE830-228C-912A-5FE2-A4D70D6D48A8}"/>
                </a:ext>
              </a:extLst>
            </p:cNvPr>
            <p:cNvSpPr>
              <a:spLocks noChangeShapeType="1"/>
            </p:cNvSpPr>
            <p:nvPr/>
          </p:nvSpPr>
          <p:spPr bwMode="auto">
            <a:xfrm>
              <a:off x="10111968"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8" name="Line 119">
              <a:extLst>
                <a:ext uri="{FF2B5EF4-FFF2-40B4-BE49-F238E27FC236}">
                  <a16:creationId xmlns:a16="http://schemas.microsoft.com/office/drawing/2014/main" id="{940AD2D1-7E82-F24B-B989-B5BD94AF94E2}"/>
                </a:ext>
              </a:extLst>
            </p:cNvPr>
            <p:cNvSpPr>
              <a:spLocks noChangeShapeType="1"/>
            </p:cNvSpPr>
            <p:nvPr/>
          </p:nvSpPr>
          <p:spPr bwMode="auto">
            <a:xfrm>
              <a:off x="10172262"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69" name="Line 120">
              <a:extLst>
                <a:ext uri="{FF2B5EF4-FFF2-40B4-BE49-F238E27FC236}">
                  <a16:creationId xmlns:a16="http://schemas.microsoft.com/office/drawing/2014/main" id="{AB6FF445-B5F7-2EFD-60CB-458791D2E5E5}"/>
                </a:ext>
              </a:extLst>
            </p:cNvPr>
            <p:cNvSpPr>
              <a:spLocks noChangeShapeType="1"/>
            </p:cNvSpPr>
            <p:nvPr/>
          </p:nvSpPr>
          <p:spPr bwMode="auto">
            <a:xfrm>
              <a:off x="10192046"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0" name="Line 121">
              <a:extLst>
                <a:ext uri="{FF2B5EF4-FFF2-40B4-BE49-F238E27FC236}">
                  <a16:creationId xmlns:a16="http://schemas.microsoft.com/office/drawing/2014/main" id="{37AD7389-3998-BA11-167B-173B69C12D5A}"/>
                </a:ext>
              </a:extLst>
            </p:cNvPr>
            <p:cNvSpPr>
              <a:spLocks noChangeShapeType="1"/>
            </p:cNvSpPr>
            <p:nvPr/>
          </p:nvSpPr>
          <p:spPr bwMode="auto">
            <a:xfrm>
              <a:off x="10180741"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1" name="Line 122">
              <a:extLst>
                <a:ext uri="{FF2B5EF4-FFF2-40B4-BE49-F238E27FC236}">
                  <a16:creationId xmlns:a16="http://schemas.microsoft.com/office/drawing/2014/main" id="{62390295-24BF-5010-A45A-59AB993BD061}"/>
                </a:ext>
              </a:extLst>
            </p:cNvPr>
            <p:cNvSpPr>
              <a:spLocks noChangeShapeType="1"/>
            </p:cNvSpPr>
            <p:nvPr/>
          </p:nvSpPr>
          <p:spPr bwMode="auto">
            <a:xfrm>
              <a:off x="1020052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2" name="Line 123">
              <a:extLst>
                <a:ext uri="{FF2B5EF4-FFF2-40B4-BE49-F238E27FC236}">
                  <a16:creationId xmlns:a16="http://schemas.microsoft.com/office/drawing/2014/main" id="{52DF1C0B-34D2-2207-ED48-50B113F5BC43}"/>
                </a:ext>
              </a:extLst>
            </p:cNvPr>
            <p:cNvSpPr>
              <a:spLocks noChangeShapeType="1"/>
            </p:cNvSpPr>
            <p:nvPr/>
          </p:nvSpPr>
          <p:spPr bwMode="auto">
            <a:xfrm>
              <a:off x="10203351"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3" name="Line 124">
              <a:extLst>
                <a:ext uri="{FF2B5EF4-FFF2-40B4-BE49-F238E27FC236}">
                  <a16:creationId xmlns:a16="http://schemas.microsoft.com/office/drawing/2014/main" id="{EDE3267A-75D1-EA04-764B-BF36D9955940}"/>
                </a:ext>
              </a:extLst>
            </p:cNvPr>
            <p:cNvSpPr>
              <a:spLocks noChangeShapeType="1"/>
            </p:cNvSpPr>
            <p:nvPr/>
          </p:nvSpPr>
          <p:spPr bwMode="auto">
            <a:xfrm>
              <a:off x="1022313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4" name="Line 125">
              <a:extLst>
                <a:ext uri="{FF2B5EF4-FFF2-40B4-BE49-F238E27FC236}">
                  <a16:creationId xmlns:a16="http://schemas.microsoft.com/office/drawing/2014/main" id="{D156082F-EE81-7135-0F76-5B479B870355}"/>
                </a:ext>
              </a:extLst>
            </p:cNvPr>
            <p:cNvSpPr>
              <a:spLocks noChangeShapeType="1"/>
            </p:cNvSpPr>
            <p:nvPr/>
          </p:nvSpPr>
          <p:spPr bwMode="auto">
            <a:xfrm>
              <a:off x="10211830"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5" name="Line 126">
              <a:extLst>
                <a:ext uri="{FF2B5EF4-FFF2-40B4-BE49-F238E27FC236}">
                  <a16:creationId xmlns:a16="http://schemas.microsoft.com/office/drawing/2014/main" id="{7A753BE7-78D7-34B7-3A65-AB7F3FCA3EEC}"/>
                </a:ext>
              </a:extLst>
            </p:cNvPr>
            <p:cNvSpPr>
              <a:spLocks noChangeShapeType="1"/>
            </p:cNvSpPr>
            <p:nvPr/>
          </p:nvSpPr>
          <p:spPr bwMode="auto">
            <a:xfrm>
              <a:off x="10231614"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6" name="Line 127">
              <a:extLst>
                <a:ext uri="{FF2B5EF4-FFF2-40B4-BE49-F238E27FC236}">
                  <a16:creationId xmlns:a16="http://schemas.microsoft.com/office/drawing/2014/main" id="{C066DBEE-36C0-950E-E8FD-8ACFBDB9B7FF}"/>
                </a:ext>
              </a:extLst>
            </p:cNvPr>
            <p:cNvSpPr>
              <a:spLocks noChangeShapeType="1"/>
            </p:cNvSpPr>
            <p:nvPr/>
          </p:nvSpPr>
          <p:spPr bwMode="auto">
            <a:xfrm>
              <a:off x="10251398"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7" name="Line 128">
              <a:extLst>
                <a:ext uri="{FF2B5EF4-FFF2-40B4-BE49-F238E27FC236}">
                  <a16:creationId xmlns:a16="http://schemas.microsoft.com/office/drawing/2014/main" id="{349615EF-7018-6858-6B9C-3FBD63175DD5}"/>
                </a:ext>
              </a:extLst>
            </p:cNvPr>
            <p:cNvSpPr>
              <a:spLocks noChangeShapeType="1"/>
            </p:cNvSpPr>
            <p:nvPr/>
          </p:nvSpPr>
          <p:spPr bwMode="auto">
            <a:xfrm>
              <a:off x="10274008"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8" name="Line 129">
              <a:extLst>
                <a:ext uri="{FF2B5EF4-FFF2-40B4-BE49-F238E27FC236}">
                  <a16:creationId xmlns:a16="http://schemas.microsoft.com/office/drawing/2014/main" id="{383AE2AF-CDA1-4CDE-E9FB-01C5D6C9CABF}"/>
                </a:ext>
              </a:extLst>
            </p:cNvPr>
            <p:cNvSpPr>
              <a:spLocks noChangeShapeType="1"/>
            </p:cNvSpPr>
            <p:nvPr/>
          </p:nvSpPr>
          <p:spPr bwMode="auto">
            <a:xfrm>
              <a:off x="10254224"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79" name="Line 130">
              <a:extLst>
                <a:ext uri="{FF2B5EF4-FFF2-40B4-BE49-F238E27FC236}">
                  <a16:creationId xmlns:a16="http://schemas.microsoft.com/office/drawing/2014/main" id="{C3A63ED0-903B-87F6-2357-33FEC12066FA}"/>
                </a:ext>
              </a:extLst>
            </p:cNvPr>
            <p:cNvSpPr>
              <a:spLocks noChangeShapeType="1"/>
            </p:cNvSpPr>
            <p:nvPr/>
          </p:nvSpPr>
          <p:spPr bwMode="auto">
            <a:xfrm>
              <a:off x="1027683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0" name="Line 131">
              <a:extLst>
                <a:ext uri="{FF2B5EF4-FFF2-40B4-BE49-F238E27FC236}">
                  <a16:creationId xmlns:a16="http://schemas.microsoft.com/office/drawing/2014/main" id="{074CCBC8-5408-3C45-9580-04BD19066D52}"/>
                </a:ext>
              </a:extLst>
            </p:cNvPr>
            <p:cNvSpPr>
              <a:spLocks noChangeShapeType="1"/>
            </p:cNvSpPr>
            <p:nvPr/>
          </p:nvSpPr>
          <p:spPr bwMode="auto">
            <a:xfrm>
              <a:off x="10302271"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1" name="Line 132">
              <a:extLst>
                <a:ext uri="{FF2B5EF4-FFF2-40B4-BE49-F238E27FC236}">
                  <a16:creationId xmlns:a16="http://schemas.microsoft.com/office/drawing/2014/main" id="{BEB24673-99E7-F386-F67E-0EE997B4DF32}"/>
                </a:ext>
              </a:extLst>
            </p:cNvPr>
            <p:cNvSpPr>
              <a:spLocks noChangeShapeType="1"/>
            </p:cNvSpPr>
            <p:nvPr/>
          </p:nvSpPr>
          <p:spPr bwMode="auto">
            <a:xfrm>
              <a:off x="1032205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2" name="Line 133">
              <a:extLst>
                <a:ext uri="{FF2B5EF4-FFF2-40B4-BE49-F238E27FC236}">
                  <a16:creationId xmlns:a16="http://schemas.microsoft.com/office/drawing/2014/main" id="{2DC979EA-C9A4-B98B-2F5A-5DB8B2D5FC47}"/>
                </a:ext>
              </a:extLst>
            </p:cNvPr>
            <p:cNvSpPr>
              <a:spLocks noChangeShapeType="1"/>
            </p:cNvSpPr>
            <p:nvPr/>
          </p:nvSpPr>
          <p:spPr bwMode="auto">
            <a:xfrm>
              <a:off x="10307924"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3" name="Line 134">
              <a:extLst>
                <a:ext uri="{FF2B5EF4-FFF2-40B4-BE49-F238E27FC236}">
                  <a16:creationId xmlns:a16="http://schemas.microsoft.com/office/drawing/2014/main" id="{6B9610D8-C492-17A3-50D9-56B4416161C3}"/>
                </a:ext>
              </a:extLst>
            </p:cNvPr>
            <p:cNvSpPr>
              <a:spLocks noChangeShapeType="1"/>
            </p:cNvSpPr>
            <p:nvPr/>
          </p:nvSpPr>
          <p:spPr bwMode="auto">
            <a:xfrm>
              <a:off x="10327708"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4" name="Line 135">
              <a:extLst>
                <a:ext uri="{FF2B5EF4-FFF2-40B4-BE49-F238E27FC236}">
                  <a16:creationId xmlns:a16="http://schemas.microsoft.com/office/drawing/2014/main" id="{71D0D268-99E7-EF5B-BB59-FC4034F2037E}"/>
                </a:ext>
              </a:extLst>
            </p:cNvPr>
            <p:cNvSpPr>
              <a:spLocks noChangeShapeType="1"/>
            </p:cNvSpPr>
            <p:nvPr/>
          </p:nvSpPr>
          <p:spPr bwMode="auto">
            <a:xfrm>
              <a:off x="10310750"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5" name="Line 136">
              <a:extLst>
                <a:ext uri="{FF2B5EF4-FFF2-40B4-BE49-F238E27FC236}">
                  <a16:creationId xmlns:a16="http://schemas.microsoft.com/office/drawing/2014/main" id="{638757C2-2288-8022-0951-D92F4586FFAA}"/>
                </a:ext>
              </a:extLst>
            </p:cNvPr>
            <p:cNvSpPr>
              <a:spLocks noChangeShapeType="1"/>
            </p:cNvSpPr>
            <p:nvPr/>
          </p:nvSpPr>
          <p:spPr bwMode="auto">
            <a:xfrm>
              <a:off x="10330534"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6" name="Line 137">
              <a:extLst>
                <a:ext uri="{FF2B5EF4-FFF2-40B4-BE49-F238E27FC236}">
                  <a16:creationId xmlns:a16="http://schemas.microsoft.com/office/drawing/2014/main" id="{BC3A5D50-5FB1-976E-BA6A-F40B911A09AF}"/>
                </a:ext>
              </a:extLst>
            </p:cNvPr>
            <p:cNvSpPr>
              <a:spLocks noChangeShapeType="1"/>
            </p:cNvSpPr>
            <p:nvPr/>
          </p:nvSpPr>
          <p:spPr bwMode="auto">
            <a:xfrm>
              <a:off x="1038234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7" name="Line 138">
              <a:extLst>
                <a:ext uri="{FF2B5EF4-FFF2-40B4-BE49-F238E27FC236}">
                  <a16:creationId xmlns:a16="http://schemas.microsoft.com/office/drawing/2014/main" id="{2E3B7790-E63C-DF3A-934D-BAEBEE0B22A0}"/>
                </a:ext>
              </a:extLst>
            </p:cNvPr>
            <p:cNvSpPr>
              <a:spLocks noChangeShapeType="1"/>
            </p:cNvSpPr>
            <p:nvPr/>
          </p:nvSpPr>
          <p:spPr bwMode="auto">
            <a:xfrm>
              <a:off x="10365391"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8" name="Line 139">
              <a:extLst>
                <a:ext uri="{FF2B5EF4-FFF2-40B4-BE49-F238E27FC236}">
                  <a16:creationId xmlns:a16="http://schemas.microsoft.com/office/drawing/2014/main" id="{85D4BDFB-8630-005C-1270-BE034D5D7856}"/>
                </a:ext>
              </a:extLst>
            </p:cNvPr>
            <p:cNvSpPr>
              <a:spLocks noChangeShapeType="1"/>
            </p:cNvSpPr>
            <p:nvPr/>
          </p:nvSpPr>
          <p:spPr bwMode="auto">
            <a:xfrm>
              <a:off x="10388002"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89" name="Line 140">
              <a:extLst>
                <a:ext uri="{FF2B5EF4-FFF2-40B4-BE49-F238E27FC236}">
                  <a16:creationId xmlns:a16="http://schemas.microsoft.com/office/drawing/2014/main" id="{1B4F3920-1248-3BD7-63EF-7B5A5FB6E4CF}"/>
                </a:ext>
              </a:extLst>
            </p:cNvPr>
            <p:cNvSpPr>
              <a:spLocks noChangeShapeType="1"/>
            </p:cNvSpPr>
            <p:nvPr/>
          </p:nvSpPr>
          <p:spPr bwMode="auto">
            <a:xfrm>
              <a:off x="10382349"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0" name="Line 141">
              <a:extLst>
                <a:ext uri="{FF2B5EF4-FFF2-40B4-BE49-F238E27FC236}">
                  <a16:creationId xmlns:a16="http://schemas.microsoft.com/office/drawing/2014/main" id="{FBFACA31-879D-9F3C-383B-F5AE01BEAF02}"/>
                </a:ext>
              </a:extLst>
            </p:cNvPr>
            <p:cNvSpPr>
              <a:spLocks noChangeShapeType="1"/>
            </p:cNvSpPr>
            <p:nvPr/>
          </p:nvSpPr>
          <p:spPr bwMode="auto">
            <a:xfrm>
              <a:off x="1040495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1" name="Line 142">
              <a:extLst>
                <a:ext uri="{FF2B5EF4-FFF2-40B4-BE49-F238E27FC236}">
                  <a16:creationId xmlns:a16="http://schemas.microsoft.com/office/drawing/2014/main" id="{E8BA8391-7ED2-15EF-30D2-B43277864F2B}"/>
                </a:ext>
              </a:extLst>
            </p:cNvPr>
            <p:cNvSpPr>
              <a:spLocks noChangeShapeType="1"/>
            </p:cNvSpPr>
            <p:nvPr/>
          </p:nvSpPr>
          <p:spPr bwMode="auto">
            <a:xfrm>
              <a:off x="10402133"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2" name="Line 143">
              <a:extLst>
                <a:ext uri="{FF2B5EF4-FFF2-40B4-BE49-F238E27FC236}">
                  <a16:creationId xmlns:a16="http://schemas.microsoft.com/office/drawing/2014/main" id="{DB8DDCEA-47E2-DCA1-0BBE-27ED9BFFA7C9}"/>
                </a:ext>
              </a:extLst>
            </p:cNvPr>
            <p:cNvSpPr>
              <a:spLocks noChangeShapeType="1"/>
            </p:cNvSpPr>
            <p:nvPr/>
          </p:nvSpPr>
          <p:spPr bwMode="auto">
            <a:xfrm>
              <a:off x="10421917"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3" name="Line 144">
              <a:extLst>
                <a:ext uri="{FF2B5EF4-FFF2-40B4-BE49-F238E27FC236}">
                  <a16:creationId xmlns:a16="http://schemas.microsoft.com/office/drawing/2014/main" id="{A497F1C9-0B25-8DC1-8535-F81618B1BEAE}"/>
                </a:ext>
              </a:extLst>
            </p:cNvPr>
            <p:cNvSpPr>
              <a:spLocks noChangeShapeType="1"/>
            </p:cNvSpPr>
            <p:nvPr/>
          </p:nvSpPr>
          <p:spPr bwMode="auto">
            <a:xfrm>
              <a:off x="10444527"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4" name="Line 145">
              <a:extLst>
                <a:ext uri="{FF2B5EF4-FFF2-40B4-BE49-F238E27FC236}">
                  <a16:creationId xmlns:a16="http://schemas.microsoft.com/office/drawing/2014/main" id="{4813C6AB-1FDD-0F3E-697E-E59E2ED97CBE}"/>
                </a:ext>
              </a:extLst>
            </p:cNvPr>
            <p:cNvSpPr>
              <a:spLocks noChangeShapeType="1"/>
            </p:cNvSpPr>
            <p:nvPr/>
          </p:nvSpPr>
          <p:spPr bwMode="auto">
            <a:xfrm>
              <a:off x="10467137"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5" name="Line 146">
              <a:extLst>
                <a:ext uri="{FF2B5EF4-FFF2-40B4-BE49-F238E27FC236}">
                  <a16:creationId xmlns:a16="http://schemas.microsoft.com/office/drawing/2014/main" id="{3FE87870-E80A-3DB5-4726-C9C17DFBF4FE}"/>
                </a:ext>
              </a:extLst>
            </p:cNvPr>
            <p:cNvSpPr>
              <a:spLocks noChangeShapeType="1"/>
            </p:cNvSpPr>
            <p:nvPr/>
          </p:nvSpPr>
          <p:spPr bwMode="auto">
            <a:xfrm>
              <a:off x="10469964"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6" name="Line 147">
              <a:extLst>
                <a:ext uri="{FF2B5EF4-FFF2-40B4-BE49-F238E27FC236}">
                  <a16:creationId xmlns:a16="http://schemas.microsoft.com/office/drawing/2014/main" id="{AA2A203F-ADDF-EE7A-F5EE-9C46FA72B555}"/>
                </a:ext>
              </a:extLst>
            </p:cNvPr>
            <p:cNvSpPr>
              <a:spLocks noChangeShapeType="1"/>
            </p:cNvSpPr>
            <p:nvPr/>
          </p:nvSpPr>
          <p:spPr bwMode="auto">
            <a:xfrm>
              <a:off x="10492574"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7" name="Line 148">
              <a:extLst>
                <a:ext uri="{FF2B5EF4-FFF2-40B4-BE49-F238E27FC236}">
                  <a16:creationId xmlns:a16="http://schemas.microsoft.com/office/drawing/2014/main" id="{99F2B326-53B7-8A44-4252-5BCF76EDDDAC}"/>
                </a:ext>
              </a:extLst>
            </p:cNvPr>
            <p:cNvSpPr>
              <a:spLocks noChangeShapeType="1"/>
            </p:cNvSpPr>
            <p:nvPr/>
          </p:nvSpPr>
          <p:spPr bwMode="auto">
            <a:xfrm>
              <a:off x="10501053"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8" name="Line 149">
              <a:extLst>
                <a:ext uri="{FF2B5EF4-FFF2-40B4-BE49-F238E27FC236}">
                  <a16:creationId xmlns:a16="http://schemas.microsoft.com/office/drawing/2014/main" id="{E7EC7FE8-6016-9F11-1594-12B246BB16A9}"/>
                </a:ext>
              </a:extLst>
            </p:cNvPr>
            <p:cNvSpPr>
              <a:spLocks noChangeShapeType="1"/>
            </p:cNvSpPr>
            <p:nvPr/>
          </p:nvSpPr>
          <p:spPr bwMode="auto">
            <a:xfrm>
              <a:off x="10520837"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099" name="Line 150">
              <a:extLst>
                <a:ext uri="{FF2B5EF4-FFF2-40B4-BE49-F238E27FC236}">
                  <a16:creationId xmlns:a16="http://schemas.microsoft.com/office/drawing/2014/main" id="{2E32A2BF-8A1F-0E53-C2F2-EABCF1475739}"/>
                </a:ext>
              </a:extLst>
            </p:cNvPr>
            <p:cNvSpPr>
              <a:spLocks noChangeShapeType="1"/>
            </p:cNvSpPr>
            <p:nvPr/>
          </p:nvSpPr>
          <p:spPr bwMode="auto">
            <a:xfrm>
              <a:off x="10523663"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0" name="Line 151">
              <a:extLst>
                <a:ext uri="{FF2B5EF4-FFF2-40B4-BE49-F238E27FC236}">
                  <a16:creationId xmlns:a16="http://schemas.microsoft.com/office/drawing/2014/main" id="{7D35F477-416C-58C9-DEAD-1610C8888A3E}"/>
                </a:ext>
              </a:extLst>
            </p:cNvPr>
            <p:cNvSpPr>
              <a:spLocks noChangeShapeType="1"/>
            </p:cNvSpPr>
            <p:nvPr/>
          </p:nvSpPr>
          <p:spPr bwMode="auto">
            <a:xfrm>
              <a:off x="10544389"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1" name="Line 152">
              <a:extLst>
                <a:ext uri="{FF2B5EF4-FFF2-40B4-BE49-F238E27FC236}">
                  <a16:creationId xmlns:a16="http://schemas.microsoft.com/office/drawing/2014/main" id="{4606B175-FA21-4F63-9BED-24F7C380E2B2}"/>
                </a:ext>
              </a:extLst>
            </p:cNvPr>
            <p:cNvSpPr>
              <a:spLocks noChangeShapeType="1"/>
            </p:cNvSpPr>
            <p:nvPr/>
          </p:nvSpPr>
          <p:spPr bwMode="auto">
            <a:xfrm>
              <a:off x="10600915"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2" name="Line 153">
              <a:extLst>
                <a:ext uri="{FF2B5EF4-FFF2-40B4-BE49-F238E27FC236}">
                  <a16:creationId xmlns:a16="http://schemas.microsoft.com/office/drawing/2014/main" id="{D855E7E1-AFA1-0A11-02B9-C534D7A2C249}"/>
                </a:ext>
              </a:extLst>
            </p:cNvPr>
            <p:cNvSpPr>
              <a:spLocks noChangeShapeType="1"/>
            </p:cNvSpPr>
            <p:nvPr/>
          </p:nvSpPr>
          <p:spPr bwMode="auto">
            <a:xfrm>
              <a:off x="1062352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3" name="Line 154">
              <a:extLst>
                <a:ext uri="{FF2B5EF4-FFF2-40B4-BE49-F238E27FC236}">
                  <a16:creationId xmlns:a16="http://schemas.microsoft.com/office/drawing/2014/main" id="{F680A486-2E7A-7FB0-94BD-1517A8852079}"/>
                </a:ext>
              </a:extLst>
            </p:cNvPr>
            <p:cNvSpPr>
              <a:spLocks noChangeShapeType="1"/>
            </p:cNvSpPr>
            <p:nvPr/>
          </p:nvSpPr>
          <p:spPr bwMode="auto">
            <a:xfrm>
              <a:off x="10668745"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4" name="Line 155">
              <a:extLst>
                <a:ext uri="{FF2B5EF4-FFF2-40B4-BE49-F238E27FC236}">
                  <a16:creationId xmlns:a16="http://schemas.microsoft.com/office/drawing/2014/main" id="{D63AA510-C3E8-700D-2287-2FA697AA728D}"/>
                </a:ext>
              </a:extLst>
            </p:cNvPr>
            <p:cNvSpPr>
              <a:spLocks noChangeShapeType="1"/>
            </p:cNvSpPr>
            <p:nvPr/>
          </p:nvSpPr>
          <p:spPr bwMode="auto">
            <a:xfrm>
              <a:off x="10691356"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5" name="Line 156">
              <a:extLst>
                <a:ext uri="{FF2B5EF4-FFF2-40B4-BE49-F238E27FC236}">
                  <a16:creationId xmlns:a16="http://schemas.microsoft.com/office/drawing/2014/main" id="{BC0FA153-06F3-9E5B-87EB-6A94B27109D2}"/>
                </a:ext>
              </a:extLst>
            </p:cNvPr>
            <p:cNvSpPr>
              <a:spLocks noChangeShapeType="1"/>
            </p:cNvSpPr>
            <p:nvPr/>
          </p:nvSpPr>
          <p:spPr bwMode="auto">
            <a:xfrm>
              <a:off x="10691356"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6" name="Line 157">
              <a:extLst>
                <a:ext uri="{FF2B5EF4-FFF2-40B4-BE49-F238E27FC236}">
                  <a16:creationId xmlns:a16="http://schemas.microsoft.com/office/drawing/2014/main" id="{6FE0EADB-B754-1379-1AE4-6C5F1D50429C}"/>
                </a:ext>
              </a:extLst>
            </p:cNvPr>
            <p:cNvSpPr>
              <a:spLocks noChangeShapeType="1"/>
            </p:cNvSpPr>
            <p:nvPr/>
          </p:nvSpPr>
          <p:spPr bwMode="auto">
            <a:xfrm>
              <a:off x="10713966"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7" name="Line 158">
              <a:extLst>
                <a:ext uri="{FF2B5EF4-FFF2-40B4-BE49-F238E27FC236}">
                  <a16:creationId xmlns:a16="http://schemas.microsoft.com/office/drawing/2014/main" id="{97EA67AB-70BD-E9E7-7C23-5F9D63833B22}"/>
                </a:ext>
              </a:extLst>
            </p:cNvPr>
            <p:cNvSpPr>
              <a:spLocks noChangeShapeType="1"/>
            </p:cNvSpPr>
            <p:nvPr/>
          </p:nvSpPr>
          <p:spPr bwMode="auto">
            <a:xfrm>
              <a:off x="10699835"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8" name="Line 159">
              <a:extLst>
                <a:ext uri="{FF2B5EF4-FFF2-40B4-BE49-F238E27FC236}">
                  <a16:creationId xmlns:a16="http://schemas.microsoft.com/office/drawing/2014/main" id="{28E7743F-A3F1-DF65-F8A7-960A5C9162CD}"/>
                </a:ext>
              </a:extLst>
            </p:cNvPr>
            <p:cNvSpPr>
              <a:spLocks noChangeShapeType="1"/>
            </p:cNvSpPr>
            <p:nvPr/>
          </p:nvSpPr>
          <p:spPr bwMode="auto">
            <a:xfrm>
              <a:off x="1072244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09" name="Line 160">
              <a:extLst>
                <a:ext uri="{FF2B5EF4-FFF2-40B4-BE49-F238E27FC236}">
                  <a16:creationId xmlns:a16="http://schemas.microsoft.com/office/drawing/2014/main" id="{442E8E0D-9947-AA72-58C3-43A4A51453B0}"/>
                </a:ext>
              </a:extLst>
            </p:cNvPr>
            <p:cNvSpPr>
              <a:spLocks noChangeShapeType="1"/>
            </p:cNvSpPr>
            <p:nvPr/>
          </p:nvSpPr>
          <p:spPr bwMode="auto">
            <a:xfrm>
              <a:off x="10907095"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0" name="Line 161">
              <a:extLst>
                <a:ext uri="{FF2B5EF4-FFF2-40B4-BE49-F238E27FC236}">
                  <a16:creationId xmlns:a16="http://schemas.microsoft.com/office/drawing/2014/main" id="{A0D90A2C-060B-1D56-5904-20111A7C3D57}"/>
                </a:ext>
              </a:extLst>
            </p:cNvPr>
            <p:cNvSpPr>
              <a:spLocks noChangeShapeType="1"/>
            </p:cNvSpPr>
            <p:nvPr/>
          </p:nvSpPr>
          <p:spPr bwMode="auto">
            <a:xfrm>
              <a:off x="10929705"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1" name="Line 162">
              <a:extLst>
                <a:ext uri="{FF2B5EF4-FFF2-40B4-BE49-F238E27FC236}">
                  <a16:creationId xmlns:a16="http://schemas.microsoft.com/office/drawing/2014/main" id="{6C1EDEF8-CE34-5099-133E-758924552194}"/>
                </a:ext>
              </a:extLst>
            </p:cNvPr>
            <p:cNvSpPr>
              <a:spLocks noChangeShapeType="1"/>
            </p:cNvSpPr>
            <p:nvPr/>
          </p:nvSpPr>
          <p:spPr bwMode="auto">
            <a:xfrm>
              <a:off x="10915574" y="4225717"/>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2" name="Line 163">
              <a:extLst>
                <a:ext uri="{FF2B5EF4-FFF2-40B4-BE49-F238E27FC236}">
                  <a16:creationId xmlns:a16="http://schemas.microsoft.com/office/drawing/2014/main" id="{121775DE-1D2B-3754-DC07-A8B398DB6312}"/>
                </a:ext>
              </a:extLst>
            </p:cNvPr>
            <p:cNvSpPr>
              <a:spLocks noChangeShapeType="1"/>
            </p:cNvSpPr>
            <p:nvPr/>
          </p:nvSpPr>
          <p:spPr bwMode="auto">
            <a:xfrm>
              <a:off x="10939126"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3" name="Line 164">
              <a:extLst>
                <a:ext uri="{FF2B5EF4-FFF2-40B4-BE49-F238E27FC236}">
                  <a16:creationId xmlns:a16="http://schemas.microsoft.com/office/drawing/2014/main" id="{AD956801-B275-9B33-BC25-AD4DB4FCCB65}"/>
                </a:ext>
              </a:extLst>
            </p:cNvPr>
            <p:cNvSpPr>
              <a:spLocks noChangeShapeType="1"/>
            </p:cNvSpPr>
            <p:nvPr/>
          </p:nvSpPr>
          <p:spPr bwMode="auto">
            <a:xfrm>
              <a:off x="10933474" y="4225717"/>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4" name="Line 165">
              <a:extLst>
                <a:ext uri="{FF2B5EF4-FFF2-40B4-BE49-F238E27FC236}">
                  <a16:creationId xmlns:a16="http://schemas.microsoft.com/office/drawing/2014/main" id="{7C902FCA-AC2F-011A-DAAD-EFD1FACC1BD5}"/>
                </a:ext>
              </a:extLst>
            </p:cNvPr>
            <p:cNvSpPr>
              <a:spLocks noChangeShapeType="1"/>
            </p:cNvSpPr>
            <p:nvPr/>
          </p:nvSpPr>
          <p:spPr bwMode="auto">
            <a:xfrm>
              <a:off x="10956084" y="4182381"/>
              <a:ext cx="0" cy="85731"/>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5" name="Line 166">
              <a:extLst>
                <a:ext uri="{FF2B5EF4-FFF2-40B4-BE49-F238E27FC236}">
                  <a16:creationId xmlns:a16="http://schemas.microsoft.com/office/drawing/2014/main" id="{D4A1F543-05F5-C30D-9274-E4545746F5BB}"/>
                </a:ext>
              </a:extLst>
            </p:cNvPr>
            <p:cNvSpPr>
              <a:spLocks noChangeShapeType="1"/>
            </p:cNvSpPr>
            <p:nvPr/>
          </p:nvSpPr>
          <p:spPr bwMode="auto">
            <a:xfrm>
              <a:off x="6712894" y="5066065"/>
              <a:ext cx="43336"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6" name="Line 167">
              <a:extLst>
                <a:ext uri="{FF2B5EF4-FFF2-40B4-BE49-F238E27FC236}">
                  <a16:creationId xmlns:a16="http://schemas.microsoft.com/office/drawing/2014/main" id="{09CC28B0-2961-8485-4BCC-31E735BCC7B1}"/>
                </a:ext>
              </a:extLst>
            </p:cNvPr>
            <p:cNvSpPr>
              <a:spLocks noChangeShapeType="1"/>
            </p:cNvSpPr>
            <p:nvPr/>
          </p:nvSpPr>
          <p:spPr bwMode="auto">
            <a:xfrm>
              <a:off x="6733620" y="5023671"/>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7" name="Line 168">
              <a:extLst>
                <a:ext uri="{FF2B5EF4-FFF2-40B4-BE49-F238E27FC236}">
                  <a16:creationId xmlns:a16="http://schemas.microsoft.com/office/drawing/2014/main" id="{BB9429C0-BBD6-9725-DECE-64BD493BE5BB}"/>
                </a:ext>
              </a:extLst>
            </p:cNvPr>
            <p:cNvSpPr>
              <a:spLocks noChangeShapeType="1"/>
            </p:cNvSpPr>
            <p:nvPr/>
          </p:nvSpPr>
          <p:spPr bwMode="auto">
            <a:xfrm>
              <a:off x="6776014" y="5066065"/>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8" name="Line 169">
              <a:extLst>
                <a:ext uri="{FF2B5EF4-FFF2-40B4-BE49-F238E27FC236}">
                  <a16:creationId xmlns:a16="http://schemas.microsoft.com/office/drawing/2014/main" id="{3C8177B5-079D-865B-07A0-8107A6A590FE}"/>
                </a:ext>
              </a:extLst>
            </p:cNvPr>
            <p:cNvSpPr>
              <a:spLocks noChangeShapeType="1"/>
            </p:cNvSpPr>
            <p:nvPr/>
          </p:nvSpPr>
          <p:spPr bwMode="auto">
            <a:xfrm>
              <a:off x="6798625" y="5023671"/>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19" name="Line 170">
              <a:extLst>
                <a:ext uri="{FF2B5EF4-FFF2-40B4-BE49-F238E27FC236}">
                  <a16:creationId xmlns:a16="http://schemas.microsoft.com/office/drawing/2014/main" id="{837496D7-3C7D-57F6-06A7-F3FBE2B94A49}"/>
                </a:ext>
              </a:extLst>
            </p:cNvPr>
            <p:cNvSpPr>
              <a:spLocks noChangeShapeType="1"/>
            </p:cNvSpPr>
            <p:nvPr/>
          </p:nvSpPr>
          <p:spPr bwMode="auto">
            <a:xfrm>
              <a:off x="6787319" y="5050049"/>
              <a:ext cx="42394" cy="0"/>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0" name="Line 171">
              <a:extLst>
                <a:ext uri="{FF2B5EF4-FFF2-40B4-BE49-F238E27FC236}">
                  <a16:creationId xmlns:a16="http://schemas.microsoft.com/office/drawing/2014/main" id="{2BCE3557-18EF-6031-96DD-501A568832E2}"/>
                </a:ext>
              </a:extLst>
            </p:cNvPr>
            <p:cNvSpPr>
              <a:spLocks noChangeShapeType="1"/>
            </p:cNvSpPr>
            <p:nvPr/>
          </p:nvSpPr>
          <p:spPr bwMode="auto">
            <a:xfrm>
              <a:off x="6809930" y="5007655"/>
              <a:ext cx="0" cy="84788"/>
            </a:xfrm>
            <a:prstGeom prst="line">
              <a:avLst/>
            </a:prstGeom>
            <a:noFill/>
            <a:ln w="28575" cap="sq">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grpSp>
        <p:nvGrpSpPr>
          <p:cNvPr id="18" name="Group 17">
            <a:extLst>
              <a:ext uri="{FF2B5EF4-FFF2-40B4-BE49-F238E27FC236}">
                <a16:creationId xmlns:a16="http://schemas.microsoft.com/office/drawing/2014/main" id="{77B22D9E-3B53-0212-0257-26884D0CC52D}"/>
              </a:ext>
            </a:extLst>
          </p:cNvPr>
          <p:cNvGrpSpPr/>
          <p:nvPr/>
        </p:nvGrpSpPr>
        <p:grpSpPr>
          <a:xfrm>
            <a:off x="7157111" y="3829574"/>
            <a:ext cx="4225291" cy="870496"/>
            <a:chOff x="7034148" y="3900694"/>
            <a:chExt cx="4225291" cy="870496"/>
          </a:xfrm>
        </p:grpSpPr>
        <p:sp>
          <p:nvSpPr>
            <p:cNvPr id="2121" name="Line 172">
              <a:extLst>
                <a:ext uri="{FF2B5EF4-FFF2-40B4-BE49-F238E27FC236}">
                  <a16:creationId xmlns:a16="http://schemas.microsoft.com/office/drawing/2014/main" id="{00B3BC9E-E695-5985-6782-2870272E50AD}"/>
                </a:ext>
              </a:extLst>
            </p:cNvPr>
            <p:cNvSpPr>
              <a:spLocks noChangeShapeType="1"/>
            </p:cNvSpPr>
            <p:nvPr/>
          </p:nvSpPr>
          <p:spPr bwMode="auto">
            <a:xfrm>
              <a:off x="7034148" y="4727853"/>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2" name="Line 173">
              <a:extLst>
                <a:ext uri="{FF2B5EF4-FFF2-40B4-BE49-F238E27FC236}">
                  <a16:creationId xmlns:a16="http://schemas.microsoft.com/office/drawing/2014/main" id="{DC37264F-E05F-45EC-4ED3-DD254ECF7391}"/>
                </a:ext>
              </a:extLst>
            </p:cNvPr>
            <p:cNvSpPr>
              <a:spLocks noChangeShapeType="1"/>
            </p:cNvSpPr>
            <p:nvPr/>
          </p:nvSpPr>
          <p:spPr bwMode="auto">
            <a:xfrm>
              <a:off x="7056758" y="4685459"/>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3" name="Line 174">
              <a:extLst>
                <a:ext uri="{FF2B5EF4-FFF2-40B4-BE49-F238E27FC236}">
                  <a16:creationId xmlns:a16="http://schemas.microsoft.com/office/drawing/2014/main" id="{FFD1D6BB-5F39-1D45-43DD-A02CCD1AB09E}"/>
                </a:ext>
              </a:extLst>
            </p:cNvPr>
            <p:cNvSpPr>
              <a:spLocks noChangeShapeType="1"/>
            </p:cNvSpPr>
            <p:nvPr/>
          </p:nvSpPr>
          <p:spPr bwMode="auto">
            <a:xfrm>
              <a:off x="7036974" y="4727853"/>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4" name="Line 175">
              <a:extLst>
                <a:ext uri="{FF2B5EF4-FFF2-40B4-BE49-F238E27FC236}">
                  <a16:creationId xmlns:a16="http://schemas.microsoft.com/office/drawing/2014/main" id="{4130B8BD-2546-F334-AB85-1C5913A1FA17}"/>
                </a:ext>
              </a:extLst>
            </p:cNvPr>
            <p:cNvSpPr>
              <a:spLocks noChangeShapeType="1"/>
            </p:cNvSpPr>
            <p:nvPr/>
          </p:nvSpPr>
          <p:spPr bwMode="auto">
            <a:xfrm>
              <a:off x="7059585" y="4685459"/>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5" name="Line 176">
              <a:extLst>
                <a:ext uri="{FF2B5EF4-FFF2-40B4-BE49-F238E27FC236}">
                  <a16:creationId xmlns:a16="http://schemas.microsoft.com/office/drawing/2014/main" id="{3CDC9954-24A1-DFA6-D47E-8495379AC0D6}"/>
                </a:ext>
              </a:extLst>
            </p:cNvPr>
            <p:cNvSpPr>
              <a:spLocks noChangeShapeType="1"/>
            </p:cNvSpPr>
            <p:nvPr/>
          </p:nvSpPr>
          <p:spPr bwMode="auto">
            <a:xfrm>
              <a:off x="7070890" y="4693938"/>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6" name="Line 177">
              <a:extLst>
                <a:ext uri="{FF2B5EF4-FFF2-40B4-BE49-F238E27FC236}">
                  <a16:creationId xmlns:a16="http://schemas.microsoft.com/office/drawing/2014/main" id="{1DEDB595-1B7A-FE90-EA6D-B474AB652288}"/>
                </a:ext>
              </a:extLst>
            </p:cNvPr>
            <p:cNvSpPr>
              <a:spLocks noChangeShapeType="1"/>
            </p:cNvSpPr>
            <p:nvPr/>
          </p:nvSpPr>
          <p:spPr bwMode="auto">
            <a:xfrm>
              <a:off x="7090674" y="4650601"/>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7" name="Line 178">
              <a:extLst>
                <a:ext uri="{FF2B5EF4-FFF2-40B4-BE49-F238E27FC236}">
                  <a16:creationId xmlns:a16="http://schemas.microsoft.com/office/drawing/2014/main" id="{D8574124-6130-11BF-8161-5162DCBCFCD1}"/>
                </a:ext>
              </a:extLst>
            </p:cNvPr>
            <p:cNvSpPr>
              <a:spLocks noChangeShapeType="1"/>
            </p:cNvSpPr>
            <p:nvPr/>
          </p:nvSpPr>
          <p:spPr bwMode="auto">
            <a:xfrm>
              <a:off x="7170752" y="4448993"/>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28" name="Line 179">
              <a:extLst>
                <a:ext uri="{FF2B5EF4-FFF2-40B4-BE49-F238E27FC236}">
                  <a16:creationId xmlns:a16="http://schemas.microsoft.com/office/drawing/2014/main" id="{CB6B6559-73E7-F393-B2EE-AF24E8725F29}"/>
                </a:ext>
              </a:extLst>
            </p:cNvPr>
            <p:cNvSpPr>
              <a:spLocks noChangeShapeType="1"/>
            </p:cNvSpPr>
            <p:nvPr/>
          </p:nvSpPr>
          <p:spPr bwMode="auto">
            <a:xfrm>
              <a:off x="7190536" y="4408483"/>
              <a:ext cx="0" cy="8290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0" name="Line 181">
              <a:extLst>
                <a:ext uri="{FF2B5EF4-FFF2-40B4-BE49-F238E27FC236}">
                  <a16:creationId xmlns:a16="http://schemas.microsoft.com/office/drawing/2014/main" id="{A316BD83-07FF-C0D1-37A7-80663D2E12A7}"/>
                </a:ext>
              </a:extLst>
            </p:cNvPr>
            <p:cNvSpPr>
              <a:spLocks noChangeShapeType="1"/>
            </p:cNvSpPr>
            <p:nvPr/>
          </p:nvSpPr>
          <p:spPr bwMode="auto">
            <a:xfrm>
              <a:off x="7238582" y="4371742"/>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nvGrpSpPr>
            <p:cNvPr id="17" name="Group 16">
              <a:extLst>
                <a:ext uri="{FF2B5EF4-FFF2-40B4-BE49-F238E27FC236}">
                  <a16:creationId xmlns:a16="http://schemas.microsoft.com/office/drawing/2014/main" id="{D0729411-2950-94B4-0B59-48A0D04ABCC1}"/>
                </a:ext>
              </a:extLst>
            </p:cNvPr>
            <p:cNvGrpSpPr/>
            <p:nvPr/>
          </p:nvGrpSpPr>
          <p:grpSpPr>
            <a:xfrm>
              <a:off x="7215972" y="3900694"/>
              <a:ext cx="4043467" cy="513442"/>
              <a:chOff x="7215972" y="3900694"/>
              <a:chExt cx="4043467" cy="513442"/>
            </a:xfrm>
          </p:grpSpPr>
          <p:sp>
            <p:nvSpPr>
              <p:cNvPr id="2129" name="Line 180">
                <a:extLst>
                  <a:ext uri="{FF2B5EF4-FFF2-40B4-BE49-F238E27FC236}">
                    <a16:creationId xmlns:a16="http://schemas.microsoft.com/office/drawing/2014/main" id="{676478D3-6E01-4E5E-754E-20A6516A5BDF}"/>
                  </a:ext>
                </a:extLst>
              </p:cNvPr>
              <p:cNvSpPr>
                <a:spLocks noChangeShapeType="1"/>
              </p:cNvSpPr>
              <p:nvPr/>
            </p:nvSpPr>
            <p:spPr bwMode="auto">
              <a:xfrm>
                <a:off x="7215972" y="4414136"/>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1" name="Line 182">
                <a:extLst>
                  <a:ext uri="{FF2B5EF4-FFF2-40B4-BE49-F238E27FC236}">
                    <a16:creationId xmlns:a16="http://schemas.microsoft.com/office/drawing/2014/main" id="{52576827-F7A7-76F1-FD41-D5CEE483B4B7}"/>
                  </a:ext>
                </a:extLst>
              </p:cNvPr>
              <p:cNvSpPr>
                <a:spLocks noChangeShapeType="1"/>
              </p:cNvSpPr>
              <p:nvPr/>
            </p:nvSpPr>
            <p:spPr bwMode="auto">
              <a:xfrm>
                <a:off x="7261193" y="4326521"/>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2" name="Line 183">
                <a:extLst>
                  <a:ext uri="{FF2B5EF4-FFF2-40B4-BE49-F238E27FC236}">
                    <a16:creationId xmlns:a16="http://schemas.microsoft.com/office/drawing/2014/main" id="{CB48F6A1-2164-D914-0DF6-728DC7385B1A}"/>
                  </a:ext>
                </a:extLst>
              </p:cNvPr>
              <p:cNvSpPr>
                <a:spLocks noChangeShapeType="1"/>
              </p:cNvSpPr>
              <p:nvPr/>
            </p:nvSpPr>
            <p:spPr bwMode="auto">
              <a:xfrm>
                <a:off x="7283803" y="4284127"/>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3" name="Line 184">
                <a:extLst>
                  <a:ext uri="{FF2B5EF4-FFF2-40B4-BE49-F238E27FC236}">
                    <a16:creationId xmlns:a16="http://schemas.microsoft.com/office/drawing/2014/main" id="{74199330-F6A2-5273-1A41-3470CA7D909D}"/>
                  </a:ext>
                </a:extLst>
              </p:cNvPr>
              <p:cNvSpPr>
                <a:spLocks noChangeShapeType="1"/>
              </p:cNvSpPr>
              <p:nvPr/>
            </p:nvSpPr>
            <p:spPr bwMode="auto">
              <a:xfrm>
                <a:off x="7493890" y="4254922"/>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4" name="Line 185">
                <a:extLst>
                  <a:ext uri="{FF2B5EF4-FFF2-40B4-BE49-F238E27FC236}">
                    <a16:creationId xmlns:a16="http://schemas.microsoft.com/office/drawing/2014/main" id="{5A74D4F8-0763-1494-5BFA-C80A02A36C39}"/>
                  </a:ext>
                </a:extLst>
              </p:cNvPr>
              <p:cNvSpPr>
                <a:spLocks noChangeShapeType="1"/>
              </p:cNvSpPr>
              <p:nvPr/>
            </p:nvSpPr>
            <p:spPr bwMode="auto">
              <a:xfrm>
                <a:off x="7513674" y="4211586"/>
                <a:ext cx="0" cy="8290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5" name="Line 186">
                <a:extLst>
                  <a:ext uri="{FF2B5EF4-FFF2-40B4-BE49-F238E27FC236}">
                    <a16:creationId xmlns:a16="http://schemas.microsoft.com/office/drawing/2014/main" id="{F9638631-436E-BF64-70D0-8A9B28D0A393}"/>
                  </a:ext>
                </a:extLst>
              </p:cNvPr>
              <p:cNvSpPr>
                <a:spLocks noChangeShapeType="1"/>
              </p:cNvSpPr>
              <p:nvPr/>
            </p:nvSpPr>
            <p:spPr bwMode="auto">
              <a:xfrm>
                <a:off x="7630493" y="4217238"/>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6" name="Line 187">
                <a:extLst>
                  <a:ext uri="{FF2B5EF4-FFF2-40B4-BE49-F238E27FC236}">
                    <a16:creationId xmlns:a16="http://schemas.microsoft.com/office/drawing/2014/main" id="{F9A279AB-1DE2-9F17-E12E-37E83CD028CA}"/>
                  </a:ext>
                </a:extLst>
              </p:cNvPr>
              <p:cNvSpPr>
                <a:spLocks noChangeShapeType="1"/>
              </p:cNvSpPr>
              <p:nvPr/>
            </p:nvSpPr>
            <p:spPr bwMode="auto">
              <a:xfrm>
                <a:off x="7650277" y="4174844"/>
                <a:ext cx="0" cy="81962"/>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7" name="Line 188">
                <a:extLst>
                  <a:ext uri="{FF2B5EF4-FFF2-40B4-BE49-F238E27FC236}">
                    <a16:creationId xmlns:a16="http://schemas.microsoft.com/office/drawing/2014/main" id="{8CEDC9F2-7CD1-A49E-C4DE-28E196E56E12}"/>
                  </a:ext>
                </a:extLst>
              </p:cNvPr>
              <p:cNvSpPr>
                <a:spLocks noChangeShapeType="1"/>
              </p:cNvSpPr>
              <p:nvPr/>
            </p:nvSpPr>
            <p:spPr bwMode="auto">
              <a:xfrm>
                <a:off x="7809491" y="4123971"/>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8" name="Line 189">
                <a:extLst>
                  <a:ext uri="{FF2B5EF4-FFF2-40B4-BE49-F238E27FC236}">
                    <a16:creationId xmlns:a16="http://schemas.microsoft.com/office/drawing/2014/main" id="{0ACC283A-F8C0-9FC7-CCC7-9704B3522291}"/>
                  </a:ext>
                </a:extLst>
              </p:cNvPr>
              <p:cNvSpPr>
                <a:spLocks noChangeShapeType="1"/>
              </p:cNvSpPr>
              <p:nvPr/>
            </p:nvSpPr>
            <p:spPr bwMode="auto">
              <a:xfrm>
                <a:off x="7832101" y="4081577"/>
                <a:ext cx="0" cy="8290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39" name="Line 190">
                <a:extLst>
                  <a:ext uri="{FF2B5EF4-FFF2-40B4-BE49-F238E27FC236}">
                    <a16:creationId xmlns:a16="http://schemas.microsoft.com/office/drawing/2014/main" id="{A3D0F2D0-0899-9EB8-EC8F-B61FDEFC3B73}"/>
                  </a:ext>
                </a:extLst>
              </p:cNvPr>
              <p:cNvSpPr>
                <a:spLocks noChangeShapeType="1"/>
              </p:cNvSpPr>
              <p:nvPr/>
            </p:nvSpPr>
            <p:spPr bwMode="auto">
              <a:xfrm>
                <a:off x="7954574" y="410512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0" name="Line 191">
                <a:extLst>
                  <a:ext uri="{FF2B5EF4-FFF2-40B4-BE49-F238E27FC236}">
                    <a16:creationId xmlns:a16="http://schemas.microsoft.com/office/drawing/2014/main" id="{E0FB9326-A8C1-C283-4A22-A6AD3A1F738A}"/>
                  </a:ext>
                </a:extLst>
              </p:cNvPr>
              <p:cNvSpPr>
                <a:spLocks noChangeShapeType="1"/>
              </p:cNvSpPr>
              <p:nvPr/>
            </p:nvSpPr>
            <p:spPr bwMode="auto">
              <a:xfrm>
                <a:off x="7974358" y="4062735"/>
                <a:ext cx="0" cy="82904"/>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nvGrpSpPr>
              <p:cNvPr id="16" name="Group 15">
                <a:extLst>
                  <a:ext uri="{FF2B5EF4-FFF2-40B4-BE49-F238E27FC236}">
                    <a16:creationId xmlns:a16="http://schemas.microsoft.com/office/drawing/2014/main" id="{D3AE9CDE-DFE9-67BB-F760-442D5E41ED3B}"/>
                  </a:ext>
                </a:extLst>
              </p:cNvPr>
              <p:cNvGrpSpPr/>
              <p:nvPr/>
            </p:nvGrpSpPr>
            <p:grpSpPr>
              <a:xfrm>
                <a:off x="8658318" y="3900694"/>
                <a:ext cx="2601121" cy="130009"/>
                <a:chOff x="8658318" y="3900694"/>
                <a:chExt cx="2601121" cy="130009"/>
              </a:xfrm>
            </p:grpSpPr>
            <p:sp>
              <p:nvSpPr>
                <p:cNvPr id="2141" name="Line 192">
                  <a:extLst>
                    <a:ext uri="{FF2B5EF4-FFF2-40B4-BE49-F238E27FC236}">
                      <a16:creationId xmlns:a16="http://schemas.microsoft.com/office/drawing/2014/main" id="{C46F61A8-9D15-ABF6-BD16-51333E077560}"/>
                    </a:ext>
                  </a:extLst>
                </p:cNvPr>
                <p:cNvSpPr>
                  <a:spLocks noChangeShapeType="1"/>
                </p:cNvSpPr>
                <p:nvPr/>
              </p:nvSpPr>
              <p:spPr bwMode="auto">
                <a:xfrm>
                  <a:off x="8658318" y="3988310"/>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2" name="Line 193">
                  <a:extLst>
                    <a:ext uri="{FF2B5EF4-FFF2-40B4-BE49-F238E27FC236}">
                      <a16:creationId xmlns:a16="http://schemas.microsoft.com/office/drawing/2014/main" id="{7AD8CDCA-D8C2-076E-51C6-08871DB49E8D}"/>
                    </a:ext>
                  </a:extLst>
                </p:cNvPr>
                <p:cNvSpPr>
                  <a:spLocks noChangeShapeType="1"/>
                </p:cNvSpPr>
                <p:nvPr/>
              </p:nvSpPr>
              <p:spPr bwMode="auto">
                <a:xfrm>
                  <a:off x="8680928"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3" name="Line 194">
                  <a:extLst>
                    <a:ext uri="{FF2B5EF4-FFF2-40B4-BE49-F238E27FC236}">
                      <a16:creationId xmlns:a16="http://schemas.microsoft.com/office/drawing/2014/main" id="{02E6D276-A975-06CF-0D06-11B5C638DC88}"/>
                    </a:ext>
                  </a:extLst>
                </p:cNvPr>
                <p:cNvSpPr>
                  <a:spLocks noChangeShapeType="1"/>
                </p:cNvSpPr>
                <p:nvPr/>
              </p:nvSpPr>
              <p:spPr bwMode="auto">
                <a:xfrm>
                  <a:off x="8692233" y="3988310"/>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4" name="Line 195">
                  <a:extLst>
                    <a:ext uri="{FF2B5EF4-FFF2-40B4-BE49-F238E27FC236}">
                      <a16:creationId xmlns:a16="http://schemas.microsoft.com/office/drawing/2014/main" id="{747173BD-82A5-B5D6-3AF2-5EC05879D7E8}"/>
                    </a:ext>
                  </a:extLst>
                </p:cNvPr>
                <p:cNvSpPr>
                  <a:spLocks noChangeShapeType="1"/>
                </p:cNvSpPr>
                <p:nvPr/>
              </p:nvSpPr>
              <p:spPr bwMode="auto">
                <a:xfrm>
                  <a:off x="8714843"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5" name="Line 196">
                  <a:extLst>
                    <a:ext uri="{FF2B5EF4-FFF2-40B4-BE49-F238E27FC236}">
                      <a16:creationId xmlns:a16="http://schemas.microsoft.com/office/drawing/2014/main" id="{18E4D152-839B-731A-637C-9C2FAF0FB409}"/>
                    </a:ext>
                  </a:extLst>
                </p:cNvPr>
                <p:cNvSpPr>
                  <a:spLocks noChangeShapeType="1"/>
                </p:cNvSpPr>
                <p:nvPr/>
              </p:nvSpPr>
              <p:spPr bwMode="auto">
                <a:xfrm>
                  <a:off x="8752527" y="3988310"/>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6" name="Line 197">
                  <a:extLst>
                    <a:ext uri="{FF2B5EF4-FFF2-40B4-BE49-F238E27FC236}">
                      <a16:creationId xmlns:a16="http://schemas.microsoft.com/office/drawing/2014/main" id="{3E3CB2DC-5FC9-EA66-0003-46CB04AB94EE}"/>
                    </a:ext>
                  </a:extLst>
                </p:cNvPr>
                <p:cNvSpPr>
                  <a:spLocks noChangeShapeType="1"/>
                </p:cNvSpPr>
                <p:nvPr/>
              </p:nvSpPr>
              <p:spPr bwMode="auto">
                <a:xfrm>
                  <a:off x="8772311"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7" name="Line 198">
                  <a:extLst>
                    <a:ext uri="{FF2B5EF4-FFF2-40B4-BE49-F238E27FC236}">
                      <a16:creationId xmlns:a16="http://schemas.microsoft.com/office/drawing/2014/main" id="{896A3F69-9528-8448-4A45-B48D2855FCDD}"/>
                    </a:ext>
                  </a:extLst>
                </p:cNvPr>
                <p:cNvSpPr>
                  <a:spLocks noChangeShapeType="1"/>
                </p:cNvSpPr>
                <p:nvPr/>
              </p:nvSpPr>
              <p:spPr bwMode="auto">
                <a:xfrm>
                  <a:off x="8809053" y="3988310"/>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8" name="Line 199">
                  <a:extLst>
                    <a:ext uri="{FF2B5EF4-FFF2-40B4-BE49-F238E27FC236}">
                      <a16:creationId xmlns:a16="http://schemas.microsoft.com/office/drawing/2014/main" id="{544163A3-20D1-72CA-D50F-047B369EE865}"/>
                    </a:ext>
                  </a:extLst>
                </p:cNvPr>
                <p:cNvSpPr>
                  <a:spLocks noChangeShapeType="1"/>
                </p:cNvSpPr>
                <p:nvPr/>
              </p:nvSpPr>
              <p:spPr bwMode="auto">
                <a:xfrm>
                  <a:off x="8831663"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49" name="Line 200">
                  <a:extLst>
                    <a:ext uri="{FF2B5EF4-FFF2-40B4-BE49-F238E27FC236}">
                      <a16:creationId xmlns:a16="http://schemas.microsoft.com/office/drawing/2014/main" id="{E31747E5-EE9E-2BDA-13EE-75F9E7C608DC}"/>
                    </a:ext>
                  </a:extLst>
                </p:cNvPr>
                <p:cNvSpPr>
                  <a:spLocks noChangeShapeType="1"/>
                </p:cNvSpPr>
                <p:nvPr/>
              </p:nvSpPr>
              <p:spPr bwMode="auto">
                <a:xfrm>
                  <a:off x="8831663" y="3988310"/>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50" name="Line 201">
                  <a:extLst>
                    <a:ext uri="{FF2B5EF4-FFF2-40B4-BE49-F238E27FC236}">
                      <a16:creationId xmlns:a16="http://schemas.microsoft.com/office/drawing/2014/main" id="{13309451-BBF9-7124-353B-20EDB2831950}"/>
                    </a:ext>
                  </a:extLst>
                </p:cNvPr>
                <p:cNvSpPr>
                  <a:spLocks noChangeShapeType="1"/>
                </p:cNvSpPr>
                <p:nvPr/>
              </p:nvSpPr>
              <p:spPr bwMode="auto">
                <a:xfrm>
                  <a:off x="8851447"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51" name="Line 202">
                  <a:extLst>
                    <a:ext uri="{FF2B5EF4-FFF2-40B4-BE49-F238E27FC236}">
                      <a16:creationId xmlns:a16="http://schemas.microsoft.com/office/drawing/2014/main" id="{2FB3BE86-4CB3-FB1F-A04C-EE814A28F4A8}"/>
                    </a:ext>
                  </a:extLst>
                </p:cNvPr>
                <p:cNvSpPr>
                  <a:spLocks noChangeShapeType="1"/>
                </p:cNvSpPr>
                <p:nvPr/>
              </p:nvSpPr>
              <p:spPr bwMode="auto">
                <a:xfrm>
                  <a:off x="8905146" y="3988310"/>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52" name="Line 203">
                  <a:extLst>
                    <a:ext uri="{FF2B5EF4-FFF2-40B4-BE49-F238E27FC236}">
                      <a16:creationId xmlns:a16="http://schemas.microsoft.com/office/drawing/2014/main" id="{31D0C225-E108-1A5C-085B-25C00BDACD42}"/>
                    </a:ext>
                  </a:extLst>
                </p:cNvPr>
                <p:cNvSpPr>
                  <a:spLocks noChangeShapeType="1"/>
                </p:cNvSpPr>
                <p:nvPr/>
              </p:nvSpPr>
              <p:spPr bwMode="auto">
                <a:xfrm>
                  <a:off x="8927756" y="3945915"/>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2153" name="Line 204">
                  <a:extLst>
                    <a:ext uri="{FF2B5EF4-FFF2-40B4-BE49-F238E27FC236}">
                      <a16:creationId xmlns:a16="http://schemas.microsoft.com/office/drawing/2014/main" id="{38F027AB-052B-C6B8-AE5A-4B99CA95A000}"/>
                    </a:ext>
                  </a:extLst>
                </p:cNvPr>
                <p:cNvSpPr>
                  <a:spLocks noChangeShapeType="1"/>
                </p:cNvSpPr>
                <p:nvPr/>
              </p:nvSpPr>
              <p:spPr bwMode="auto">
                <a:xfrm>
                  <a:off x="9118059" y="3967583"/>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nvGrpSpPr>
                <p:cNvPr id="15" name="Group 14">
                  <a:extLst>
                    <a:ext uri="{FF2B5EF4-FFF2-40B4-BE49-F238E27FC236}">
                      <a16:creationId xmlns:a16="http://schemas.microsoft.com/office/drawing/2014/main" id="{92FD55CA-FCBE-A23F-4CD1-F5FD02C293F9}"/>
                    </a:ext>
                  </a:extLst>
                </p:cNvPr>
                <p:cNvGrpSpPr/>
                <p:nvPr/>
              </p:nvGrpSpPr>
              <p:grpSpPr>
                <a:xfrm>
                  <a:off x="9141612" y="3900694"/>
                  <a:ext cx="2117827" cy="109284"/>
                  <a:chOff x="9141612" y="3900694"/>
                  <a:chExt cx="2117827" cy="109284"/>
                </a:xfrm>
              </p:grpSpPr>
              <p:sp>
                <p:nvSpPr>
                  <p:cNvPr id="1789" name="Line 206">
                    <a:extLst>
                      <a:ext uri="{FF2B5EF4-FFF2-40B4-BE49-F238E27FC236}">
                        <a16:creationId xmlns:a16="http://schemas.microsoft.com/office/drawing/2014/main" id="{639ED70A-2199-EBEA-DAC4-16F8FD116698}"/>
                      </a:ext>
                    </a:extLst>
                  </p:cNvPr>
                  <p:cNvSpPr>
                    <a:spLocks noChangeShapeType="1"/>
                  </p:cNvSpPr>
                  <p:nvPr/>
                </p:nvSpPr>
                <p:spPr bwMode="auto">
                  <a:xfrm>
                    <a:off x="9141612" y="3924247"/>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0" name="Line 207">
                    <a:extLst>
                      <a:ext uri="{FF2B5EF4-FFF2-40B4-BE49-F238E27FC236}">
                        <a16:creationId xmlns:a16="http://schemas.microsoft.com/office/drawing/2014/main" id="{1C1CBB59-146C-2DED-9191-001605DFF68D}"/>
                      </a:ext>
                    </a:extLst>
                  </p:cNvPr>
                  <p:cNvSpPr>
                    <a:spLocks noChangeShapeType="1"/>
                  </p:cNvSpPr>
                  <p:nvPr/>
                </p:nvSpPr>
                <p:spPr bwMode="auto">
                  <a:xfrm>
                    <a:off x="9164222" y="3967583"/>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1" name="Line 208">
                    <a:extLst>
                      <a:ext uri="{FF2B5EF4-FFF2-40B4-BE49-F238E27FC236}">
                        <a16:creationId xmlns:a16="http://schemas.microsoft.com/office/drawing/2014/main" id="{7DF8F22C-5E03-7E4F-AFFA-5AC947E6387D}"/>
                      </a:ext>
                    </a:extLst>
                  </p:cNvPr>
                  <p:cNvSpPr>
                    <a:spLocks noChangeShapeType="1"/>
                  </p:cNvSpPr>
                  <p:nvPr/>
                </p:nvSpPr>
                <p:spPr bwMode="auto">
                  <a:xfrm>
                    <a:off x="9184006" y="3924247"/>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2" name="Line 209">
                    <a:extLst>
                      <a:ext uri="{FF2B5EF4-FFF2-40B4-BE49-F238E27FC236}">
                        <a16:creationId xmlns:a16="http://schemas.microsoft.com/office/drawing/2014/main" id="{3F1AFC88-E77D-4DB2-8757-92FEC72D9653}"/>
                      </a:ext>
                    </a:extLst>
                  </p:cNvPr>
                  <p:cNvSpPr>
                    <a:spLocks noChangeShapeType="1"/>
                  </p:cNvSpPr>
                  <p:nvPr/>
                </p:nvSpPr>
                <p:spPr bwMode="auto">
                  <a:xfrm>
                    <a:off x="9220748" y="3967583"/>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3" name="Line 210">
                    <a:extLst>
                      <a:ext uri="{FF2B5EF4-FFF2-40B4-BE49-F238E27FC236}">
                        <a16:creationId xmlns:a16="http://schemas.microsoft.com/office/drawing/2014/main" id="{8A4E6EFE-B751-7FE2-5829-49E67E430661}"/>
                      </a:ext>
                    </a:extLst>
                  </p:cNvPr>
                  <p:cNvSpPr>
                    <a:spLocks noChangeShapeType="1"/>
                  </p:cNvSpPr>
                  <p:nvPr/>
                </p:nvSpPr>
                <p:spPr bwMode="auto">
                  <a:xfrm>
                    <a:off x="9243358" y="3924247"/>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4" name="Line 211">
                    <a:extLst>
                      <a:ext uri="{FF2B5EF4-FFF2-40B4-BE49-F238E27FC236}">
                        <a16:creationId xmlns:a16="http://schemas.microsoft.com/office/drawing/2014/main" id="{78F6DF3C-1DD9-E693-F8B6-162FEB7F5AA6}"/>
                      </a:ext>
                    </a:extLst>
                  </p:cNvPr>
                  <p:cNvSpPr>
                    <a:spLocks noChangeShapeType="1"/>
                  </p:cNvSpPr>
                  <p:nvPr/>
                </p:nvSpPr>
                <p:spPr bwMode="auto">
                  <a:xfrm>
                    <a:off x="9297058" y="3967583"/>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5" name="Line 212">
                    <a:extLst>
                      <a:ext uri="{FF2B5EF4-FFF2-40B4-BE49-F238E27FC236}">
                        <a16:creationId xmlns:a16="http://schemas.microsoft.com/office/drawing/2014/main" id="{5B7A9F5F-7185-BD6D-857A-D4900707D6B4}"/>
                      </a:ext>
                    </a:extLst>
                  </p:cNvPr>
                  <p:cNvSpPr>
                    <a:spLocks noChangeShapeType="1"/>
                  </p:cNvSpPr>
                  <p:nvPr/>
                </p:nvSpPr>
                <p:spPr bwMode="auto">
                  <a:xfrm>
                    <a:off x="9316842" y="3924247"/>
                    <a:ext cx="0" cy="85731"/>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6" name="Line 213">
                    <a:extLst>
                      <a:ext uri="{FF2B5EF4-FFF2-40B4-BE49-F238E27FC236}">
                        <a16:creationId xmlns:a16="http://schemas.microsoft.com/office/drawing/2014/main" id="{0F53EBAB-5D69-3419-A080-1A6187DA69BD}"/>
                      </a:ext>
                    </a:extLst>
                  </p:cNvPr>
                  <p:cNvSpPr>
                    <a:spLocks noChangeShapeType="1"/>
                  </p:cNvSpPr>
                  <p:nvPr/>
                </p:nvSpPr>
                <p:spPr bwMode="auto">
                  <a:xfrm>
                    <a:off x="9348873"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7" name="Line 214">
                    <a:extLst>
                      <a:ext uri="{FF2B5EF4-FFF2-40B4-BE49-F238E27FC236}">
                        <a16:creationId xmlns:a16="http://schemas.microsoft.com/office/drawing/2014/main" id="{DA3D3419-6A3E-0F7B-1040-D6E810F0BA15}"/>
                      </a:ext>
                    </a:extLst>
                  </p:cNvPr>
                  <p:cNvSpPr>
                    <a:spLocks noChangeShapeType="1"/>
                  </p:cNvSpPr>
                  <p:nvPr/>
                </p:nvSpPr>
                <p:spPr bwMode="auto">
                  <a:xfrm>
                    <a:off x="937148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8" name="Line 215">
                    <a:extLst>
                      <a:ext uri="{FF2B5EF4-FFF2-40B4-BE49-F238E27FC236}">
                        <a16:creationId xmlns:a16="http://schemas.microsoft.com/office/drawing/2014/main" id="{DD804DC7-BE7A-806E-B380-A91DFAF913BA}"/>
                      </a:ext>
                    </a:extLst>
                  </p:cNvPr>
                  <p:cNvSpPr>
                    <a:spLocks noChangeShapeType="1"/>
                  </p:cNvSpPr>
                  <p:nvPr/>
                </p:nvSpPr>
                <p:spPr bwMode="auto">
                  <a:xfrm>
                    <a:off x="9430835"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799" name="Line 216">
                    <a:extLst>
                      <a:ext uri="{FF2B5EF4-FFF2-40B4-BE49-F238E27FC236}">
                        <a16:creationId xmlns:a16="http://schemas.microsoft.com/office/drawing/2014/main" id="{A9221F02-3E92-F24C-F122-F2267F6C6CAB}"/>
                      </a:ext>
                    </a:extLst>
                  </p:cNvPr>
                  <p:cNvSpPr>
                    <a:spLocks noChangeShapeType="1"/>
                  </p:cNvSpPr>
                  <p:nvPr/>
                </p:nvSpPr>
                <p:spPr bwMode="auto">
                  <a:xfrm>
                    <a:off x="9450619"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02" name="Line 217">
                    <a:extLst>
                      <a:ext uri="{FF2B5EF4-FFF2-40B4-BE49-F238E27FC236}">
                        <a16:creationId xmlns:a16="http://schemas.microsoft.com/office/drawing/2014/main" id="{4B1AF857-5EC8-20D1-F90C-FE202D3F962F}"/>
                      </a:ext>
                    </a:extLst>
                  </p:cNvPr>
                  <p:cNvSpPr>
                    <a:spLocks noChangeShapeType="1"/>
                  </p:cNvSpPr>
                  <p:nvPr/>
                </p:nvSpPr>
                <p:spPr bwMode="auto">
                  <a:xfrm>
                    <a:off x="9444966"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03" name="Line 218">
                    <a:extLst>
                      <a:ext uri="{FF2B5EF4-FFF2-40B4-BE49-F238E27FC236}">
                        <a16:creationId xmlns:a16="http://schemas.microsoft.com/office/drawing/2014/main" id="{366EDD43-3E02-2F64-8472-78AED3BBF478}"/>
                      </a:ext>
                    </a:extLst>
                  </p:cNvPr>
                  <p:cNvSpPr>
                    <a:spLocks noChangeShapeType="1"/>
                  </p:cNvSpPr>
                  <p:nvPr/>
                </p:nvSpPr>
                <p:spPr bwMode="auto">
                  <a:xfrm>
                    <a:off x="9467577"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04" name="Line 219">
                    <a:extLst>
                      <a:ext uri="{FF2B5EF4-FFF2-40B4-BE49-F238E27FC236}">
                        <a16:creationId xmlns:a16="http://schemas.microsoft.com/office/drawing/2014/main" id="{83413572-3CFA-DDA9-191C-074F6047CA98}"/>
                      </a:ext>
                    </a:extLst>
                  </p:cNvPr>
                  <p:cNvSpPr>
                    <a:spLocks noChangeShapeType="1"/>
                  </p:cNvSpPr>
                  <p:nvPr/>
                </p:nvSpPr>
                <p:spPr bwMode="auto">
                  <a:xfrm>
                    <a:off x="9487361"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77" name="Line 220">
                    <a:extLst>
                      <a:ext uri="{FF2B5EF4-FFF2-40B4-BE49-F238E27FC236}">
                        <a16:creationId xmlns:a16="http://schemas.microsoft.com/office/drawing/2014/main" id="{D8E223FF-7C9A-AEC0-E457-FEF6CED1865C}"/>
                      </a:ext>
                    </a:extLst>
                  </p:cNvPr>
                  <p:cNvSpPr>
                    <a:spLocks noChangeShapeType="1"/>
                  </p:cNvSpPr>
                  <p:nvPr/>
                </p:nvSpPr>
                <p:spPr bwMode="auto">
                  <a:xfrm>
                    <a:off x="9509971"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78" name="Line 221">
                    <a:extLst>
                      <a:ext uri="{FF2B5EF4-FFF2-40B4-BE49-F238E27FC236}">
                        <a16:creationId xmlns:a16="http://schemas.microsoft.com/office/drawing/2014/main" id="{53210DD1-AE5B-0F36-4173-7169C7F6DE85}"/>
                      </a:ext>
                    </a:extLst>
                  </p:cNvPr>
                  <p:cNvSpPr>
                    <a:spLocks noChangeShapeType="1"/>
                  </p:cNvSpPr>
                  <p:nvPr/>
                </p:nvSpPr>
                <p:spPr bwMode="auto">
                  <a:xfrm>
                    <a:off x="9495839"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79" name="Line 222">
                    <a:extLst>
                      <a:ext uri="{FF2B5EF4-FFF2-40B4-BE49-F238E27FC236}">
                        <a16:creationId xmlns:a16="http://schemas.microsoft.com/office/drawing/2014/main" id="{32ED1BBA-4806-CD32-2499-9A2E10086878}"/>
                      </a:ext>
                    </a:extLst>
                  </p:cNvPr>
                  <p:cNvSpPr>
                    <a:spLocks noChangeShapeType="1"/>
                  </p:cNvSpPr>
                  <p:nvPr/>
                </p:nvSpPr>
                <p:spPr bwMode="auto">
                  <a:xfrm>
                    <a:off x="951562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80" name="Line 223">
                    <a:extLst>
                      <a:ext uri="{FF2B5EF4-FFF2-40B4-BE49-F238E27FC236}">
                        <a16:creationId xmlns:a16="http://schemas.microsoft.com/office/drawing/2014/main" id="{AFDB18D3-1FF1-6BA3-389B-82B269AED206}"/>
                      </a:ext>
                    </a:extLst>
                  </p:cNvPr>
                  <p:cNvSpPr>
                    <a:spLocks noChangeShapeType="1"/>
                  </p:cNvSpPr>
                  <p:nvPr/>
                </p:nvSpPr>
                <p:spPr bwMode="auto">
                  <a:xfrm>
                    <a:off x="9539176"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89" name="Line 224">
                    <a:extLst>
                      <a:ext uri="{FF2B5EF4-FFF2-40B4-BE49-F238E27FC236}">
                        <a16:creationId xmlns:a16="http://schemas.microsoft.com/office/drawing/2014/main" id="{DF4B011F-7D96-FCA5-9EB8-016C2EBCD121}"/>
                      </a:ext>
                    </a:extLst>
                  </p:cNvPr>
                  <p:cNvSpPr>
                    <a:spLocks noChangeShapeType="1"/>
                  </p:cNvSpPr>
                  <p:nvPr/>
                </p:nvSpPr>
                <p:spPr bwMode="auto">
                  <a:xfrm>
                    <a:off x="955896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0" name="Line 225">
                    <a:extLst>
                      <a:ext uri="{FF2B5EF4-FFF2-40B4-BE49-F238E27FC236}">
                        <a16:creationId xmlns:a16="http://schemas.microsoft.com/office/drawing/2014/main" id="{64434EE4-E6AD-6FE2-AF63-1DD8A2780339}"/>
                      </a:ext>
                    </a:extLst>
                  </p:cNvPr>
                  <p:cNvSpPr>
                    <a:spLocks noChangeShapeType="1"/>
                  </p:cNvSpPr>
                  <p:nvPr/>
                </p:nvSpPr>
                <p:spPr bwMode="auto">
                  <a:xfrm>
                    <a:off x="9575917"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1" name="Line 226">
                    <a:extLst>
                      <a:ext uri="{FF2B5EF4-FFF2-40B4-BE49-F238E27FC236}">
                        <a16:creationId xmlns:a16="http://schemas.microsoft.com/office/drawing/2014/main" id="{B3C1E1BC-90B1-ECE6-32B2-F8E538F6D05D}"/>
                      </a:ext>
                    </a:extLst>
                  </p:cNvPr>
                  <p:cNvSpPr>
                    <a:spLocks noChangeShapeType="1"/>
                  </p:cNvSpPr>
                  <p:nvPr/>
                </p:nvSpPr>
                <p:spPr bwMode="auto">
                  <a:xfrm>
                    <a:off x="9598528"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2" name="Line 227">
                    <a:extLst>
                      <a:ext uri="{FF2B5EF4-FFF2-40B4-BE49-F238E27FC236}">
                        <a16:creationId xmlns:a16="http://schemas.microsoft.com/office/drawing/2014/main" id="{C71639B2-34B6-9095-F0D4-E4D99E800422}"/>
                      </a:ext>
                    </a:extLst>
                  </p:cNvPr>
                  <p:cNvSpPr>
                    <a:spLocks noChangeShapeType="1"/>
                  </p:cNvSpPr>
                  <p:nvPr/>
                </p:nvSpPr>
                <p:spPr bwMode="auto">
                  <a:xfrm>
                    <a:off x="9581570"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3" name="Line 228">
                    <a:extLst>
                      <a:ext uri="{FF2B5EF4-FFF2-40B4-BE49-F238E27FC236}">
                        <a16:creationId xmlns:a16="http://schemas.microsoft.com/office/drawing/2014/main" id="{6D5AECF2-9570-F516-EEFE-43D82A7B7130}"/>
                      </a:ext>
                    </a:extLst>
                  </p:cNvPr>
                  <p:cNvSpPr>
                    <a:spLocks noChangeShapeType="1"/>
                  </p:cNvSpPr>
                  <p:nvPr/>
                </p:nvSpPr>
                <p:spPr bwMode="auto">
                  <a:xfrm>
                    <a:off x="960418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4" name="Line 229">
                    <a:extLst>
                      <a:ext uri="{FF2B5EF4-FFF2-40B4-BE49-F238E27FC236}">
                        <a16:creationId xmlns:a16="http://schemas.microsoft.com/office/drawing/2014/main" id="{8EB410C9-8B60-FEFA-7608-0A10440D5C4F}"/>
                      </a:ext>
                    </a:extLst>
                  </p:cNvPr>
                  <p:cNvSpPr>
                    <a:spLocks noChangeShapeType="1"/>
                  </p:cNvSpPr>
                  <p:nvPr/>
                </p:nvSpPr>
                <p:spPr bwMode="auto">
                  <a:xfrm>
                    <a:off x="9666358"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5" name="Line 230">
                    <a:extLst>
                      <a:ext uri="{FF2B5EF4-FFF2-40B4-BE49-F238E27FC236}">
                        <a16:creationId xmlns:a16="http://schemas.microsoft.com/office/drawing/2014/main" id="{EC3028EB-AFE3-9EE3-BAFD-28E6E6419CB4}"/>
                      </a:ext>
                    </a:extLst>
                  </p:cNvPr>
                  <p:cNvSpPr>
                    <a:spLocks noChangeShapeType="1"/>
                  </p:cNvSpPr>
                  <p:nvPr/>
                </p:nvSpPr>
                <p:spPr bwMode="auto">
                  <a:xfrm>
                    <a:off x="9688969"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6" name="Line 231">
                    <a:extLst>
                      <a:ext uri="{FF2B5EF4-FFF2-40B4-BE49-F238E27FC236}">
                        <a16:creationId xmlns:a16="http://schemas.microsoft.com/office/drawing/2014/main" id="{A67F114D-7E79-1A76-1CF7-54D22CEE2D6A}"/>
                      </a:ext>
                    </a:extLst>
                  </p:cNvPr>
                  <p:cNvSpPr>
                    <a:spLocks noChangeShapeType="1"/>
                  </p:cNvSpPr>
                  <p:nvPr/>
                </p:nvSpPr>
                <p:spPr bwMode="auto">
                  <a:xfrm>
                    <a:off x="9703100"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7" name="Line 232">
                    <a:extLst>
                      <a:ext uri="{FF2B5EF4-FFF2-40B4-BE49-F238E27FC236}">
                        <a16:creationId xmlns:a16="http://schemas.microsoft.com/office/drawing/2014/main" id="{1AAF5B37-4988-AF86-A1F4-1B101D1DF35A}"/>
                      </a:ext>
                    </a:extLst>
                  </p:cNvPr>
                  <p:cNvSpPr>
                    <a:spLocks noChangeShapeType="1"/>
                  </p:cNvSpPr>
                  <p:nvPr/>
                </p:nvSpPr>
                <p:spPr bwMode="auto">
                  <a:xfrm>
                    <a:off x="972571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8" name="Line 233">
                    <a:extLst>
                      <a:ext uri="{FF2B5EF4-FFF2-40B4-BE49-F238E27FC236}">
                        <a16:creationId xmlns:a16="http://schemas.microsoft.com/office/drawing/2014/main" id="{C58D11D3-AD84-DBD0-3B7C-C197CCC99867}"/>
                      </a:ext>
                    </a:extLst>
                  </p:cNvPr>
                  <p:cNvSpPr>
                    <a:spLocks noChangeShapeType="1"/>
                  </p:cNvSpPr>
                  <p:nvPr/>
                </p:nvSpPr>
                <p:spPr bwMode="auto">
                  <a:xfrm>
                    <a:off x="9777525"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899" name="Line 234">
                    <a:extLst>
                      <a:ext uri="{FF2B5EF4-FFF2-40B4-BE49-F238E27FC236}">
                        <a16:creationId xmlns:a16="http://schemas.microsoft.com/office/drawing/2014/main" id="{EA9D1FBA-876C-0EAD-2474-E76C2546B0C4}"/>
                      </a:ext>
                    </a:extLst>
                  </p:cNvPr>
                  <p:cNvSpPr>
                    <a:spLocks noChangeShapeType="1"/>
                  </p:cNvSpPr>
                  <p:nvPr/>
                </p:nvSpPr>
                <p:spPr bwMode="auto">
                  <a:xfrm>
                    <a:off x="9800136"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0" name="Line 235">
                    <a:extLst>
                      <a:ext uri="{FF2B5EF4-FFF2-40B4-BE49-F238E27FC236}">
                        <a16:creationId xmlns:a16="http://schemas.microsoft.com/office/drawing/2014/main" id="{4152E3FF-D05E-A939-4A7D-F78E987675F0}"/>
                      </a:ext>
                    </a:extLst>
                  </p:cNvPr>
                  <p:cNvSpPr>
                    <a:spLocks noChangeShapeType="1"/>
                  </p:cNvSpPr>
                  <p:nvPr/>
                </p:nvSpPr>
                <p:spPr bwMode="auto">
                  <a:xfrm>
                    <a:off x="9853835"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1" name="Line 236">
                    <a:extLst>
                      <a:ext uri="{FF2B5EF4-FFF2-40B4-BE49-F238E27FC236}">
                        <a16:creationId xmlns:a16="http://schemas.microsoft.com/office/drawing/2014/main" id="{8C008D6C-01C1-D844-A7C3-41D91BCB233F}"/>
                      </a:ext>
                    </a:extLst>
                  </p:cNvPr>
                  <p:cNvSpPr>
                    <a:spLocks noChangeShapeType="1"/>
                  </p:cNvSpPr>
                  <p:nvPr/>
                </p:nvSpPr>
                <p:spPr bwMode="auto">
                  <a:xfrm>
                    <a:off x="9873619"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2" name="Line 237">
                    <a:extLst>
                      <a:ext uri="{FF2B5EF4-FFF2-40B4-BE49-F238E27FC236}">
                        <a16:creationId xmlns:a16="http://schemas.microsoft.com/office/drawing/2014/main" id="{B2459547-250F-FB2A-3428-830AF1809FA6}"/>
                      </a:ext>
                    </a:extLst>
                  </p:cNvPr>
                  <p:cNvSpPr>
                    <a:spLocks noChangeShapeType="1"/>
                  </p:cNvSpPr>
                  <p:nvPr/>
                </p:nvSpPr>
                <p:spPr bwMode="auto">
                  <a:xfrm>
                    <a:off x="9862314"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3" name="Line 238">
                    <a:extLst>
                      <a:ext uri="{FF2B5EF4-FFF2-40B4-BE49-F238E27FC236}">
                        <a16:creationId xmlns:a16="http://schemas.microsoft.com/office/drawing/2014/main" id="{30ABCBB8-0B0B-084C-911E-18ADD48304FB}"/>
                      </a:ext>
                    </a:extLst>
                  </p:cNvPr>
                  <p:cNvSpPr>
                    <a:spLocks noChangeShapeType="1"/>
                  </p:cNvSpPr>
                  <p:nvPr/>
                </p:nvSpPr>
                <p:spPr bwMode="auto">
                  <a:xfrm>
                    <a:off x="9882098"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4" name="Line 239">
                    <a:extLst>
                      <a:ext uri="{FF2B5EF4-FFF2-40B4-BE49-F238E27FC236}">
                        <a16:creationId xmlns:a16="http://schemas.microsoft.com/office/drawing/2014/main" id="{F3B7F187-19ED-F6EA-45A0-D43EFAF51B51}"/>
                      </a:ext>
                    </a:extLst>
                  </p:cNvPr>
                  <p:cNvSpPr>
                    <a:spLocks noChangeShapeType="1"/>
                  </p:cNvSpPr>
                  <p:nvPr/>
                </p:nvSpPr>
                <p:spPr bwMode="auto">
                  <a:xfrm>
                    <a:off x="9879272"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5" name="Line 240">
                    <a:extLst>
                      <a:ext uri="{FF2B5EF4-FFF2-40B4-BE49-F238E27FC236}">
                        <a16:creationId xmlns:a16="http://schemas.microsoft.com/office/drawing/2014/main" id="{DC5156DC-DBEC-FFEA-6E8C-325FA1F579BB}"/>
                      </a:ext>
                    </a:extLst>
                  </p:cNvPr>
                  <p:cNvSpPr>
                    <a:spLocks noChangeShapeType="1"/>
                  </p:cNvSpPr>
                  <p:nvPr/>
                </p:nvSpPr>
                <p:spPr bwMode="auto">
                  <a:xfrm>
                    <a:off x="9899056"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6" name="Line 241">
                    <a:extLst>
                      <a:ext uri="{FF2B5EF4-FFF2-40B4-BE49-F238E27FC236}">
                        <a16:creationId xmlns:a16="http://schemas.microsoft.com/office/drawing/2014/main" id="{F0EBAD39-3F0F-7E69-0B60-466B999EFA16}"/>
                      </a:ext>
                    </a:extLst>
                  </p:cNvPr>
                  <p:cNvSpPr>
                    <a:spLocks noChangeShapeType="1"/>
                  </p:cNvSpPr>
                  <p:nvPr/>
                </p:nvSpPr>
                <p:spPr bwMode="auto">
                  <a:xfrm>
                    <a:off x="9901882"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7" name="Line 242">
                    <a:extLst>
                      <a:ext uri="{FF2B5EF4-FFF2-40B4-BE49-F238E27FC236}">
                        <a16:creationId xmlns:a16="http://schemas.microsoft.com/office/drawing/2014/main" id="{349B43DC-38D1-4C11-DEBE-7979A7A61C3C}"/>
                      </a:ext>
                    </a:extLst>
                  </p:cNvPr>
                  <p:cNvSpPr>
                    <a:spLocks noChangeShapeType="1"/>
                  </p:cNvSpPr>
                  <p:nvPr/>
                </p:nvSpPr>
                <p:spPr bwMode="auto">
                  <a:xfrm>
                    <a:off x="9924492"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8" name="Line 243">
                    <a:extLst>
                      <a:ext uri="{FF2B5EF4-FFF2-40B4-BE49-F238E27FC236}">
                        <a16:creationId xmlns:a16="http://schemas.microsoft.com/office/drawing/2014/main" id="{88BE35A6-E765-386E-DF55-02ACAC47E547}"/>
                      </a:ext>
                    </a:extLst>
                  </p:cNvPr>
                  <p:cNvSpPr>
                    <a:spLocks noChangeShapeType="1"/>
                  </p:cNvSpPr>
                  <p:nvPr/>
                </p:nvSpPr>
                <p:spPr bwMode="auto">
                  <a:xfrm>
                    <a:off x="9927318"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09" name="Line 244">
                    <a:extLst>
                      <a:ext uri="{FF2B5EF4-FFF2-40B4-BE49-F238E27FC236}">
                        <a16:creationId xmlns:a16="http://schemas.microsoft.com/office/drawing/2014/main" id="{F7DBBBDB-9436-35DC-0B8F-DA746DF03944}"/>
                      </a:ext>
                    </a:extLst>
                  </p:cNvPr>
                  <p:cNvSpPr>
                    <a:spLocks noChangeShapeType="1"/>
                  </p:cNvSpPr>
                  <p:nvPr/>
                </p:nvSpPr>
                <p:spPr bwMode="auto">
                  <a:xfrm>
                    <a:off x="9950871"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0" name="Line 245">
                    <a:extLst>
                      <a:ext uri="{FF2B5EF4-FFF2-40B4-BE49-F238E27FC236}">
                        <a16:creationId xmlns:a16="http://schemas.microsoft.com/office/drawing/2014/main" id="{36D9A873-0C6D-DC14-9BB6-2EC0C5CF8F61}"/>
                      </a:ext>
                    </a:extLst>
                  </p:cNvPr>
                  <p:cNvSpPr>
                    <a:spLocks noChangeShapeType="1"/>
                  </p:cNvSpPr>
                  <p:nvPr/>
                </p:nvSpPr>
                <p:spPr bwMode="auto">
                  <a:xfrm>
                    <a:off x="9942392"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1" name="Line 246">
                    <a:extLst>
                      <a:ext uri="{FF2B5EF4-FFF2-40B4-BE49-F238E27FC236}">
                        <a16:creationId xmlns:a16="http://schemas.microsoft.com/office/drawing/2014/main" id="{134288DC-2ECE-0B92-D98D-87955DADB079}"/>
                      </a:ext>
                    </a:extLst>
                  </p:cNvPr>
                  <p:cNvSpPr>
                    <a:spLocks noChangeShapeType="1"/>
                  </p:cNvSpPr>
                  <p:nvPr/>
                </p:nvSpPr>
                <p:spPr bwMode="auto">
                  <a:xfrm>
                    <a:off x="9962176"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2" name="Line 247">
                    <a:extLst>
                      <a:ext uri="{FF2B5EF4-FFF2-40B4-BE49-F238E27FC236}">
                        <a16:creationId xmlns:a16="http://schemas.microsoft.com/office/drawing/2014/main" id="{F6CD5FE9-F63F-F0E5-891A-11AA98B5C9E3}"/>
                      </a:ext>
                    </a:extLst>
                  </p:cNvPr>
                  <p:cNvSpPr>
                    <a:spLocks noChangeShapeType="1"/>
                  </p:cNvSpPr>
                  <p:nvPr/>
                </p:nvSpPr>
                <p:spPr bwMode="auto">
                  <a:xfrm>
                    <a:off x="9959350"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3" name="Line 248">
                    <a:extLst>
                      <a:ext uri="{FF2B5EF4-FFF2-40B4-BE49-F238E27FC236}">
                        <a16:creationId xmlns:a16="http://schemas.microsoft.com/office/drawing/2014/main" id="{192601E0-DB0F-16CA-017A-787D00534FCE}"/>
                      </a:ext>
                    </a:extLst>
                  </p:cNvPr>
                  <p:cNvSpPr>
                    <a:spLocks noChangeShapeType="1"/>
                  </p:cNvSpPr>
                  <p:nvPr/>
                </p:nvSpPr>
                <p:spPr bwMode="auto">
                  <a:xfrm>
                    <a:off x="9979134"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4" name="Line 249">
                    <a:extLst>
                      <a:ext uri="{FF2B5EF4-FFF2-40B4-BE49-F238E27FC236}">
                        <a16:creationId xmlns:a16="http://schemas.microsoft.com/office/drawing/2014/main" id="{57FE4FFF-40CA-D3DC-D50B-9EF633417296}"/>
                      </a:ext>
                    </a:extLst>
                  </p:cNvPr>
                  <p:cNvSpPr>
                    <a:spLocks noChangeShapeType="1"/>
                  </p:cNvSpPr>
                  <p:nvPr/>
                </p:nvSpPr>
                <p:spPr bwMode="auto">
                  <a:xfrm>
                    <a:off x="10032833"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5" name="Line 250">
                    <a:extLst>
                      <a:ext uri="{FF2B5EF4-FFF2-40B4-BE49-F238E27FC236}">
                        <a16:creationId xmlns:a16="http://schemas.microsoft.com/office/drawing/2014/main" id="{15AD456E-99F8-6EE6-41B7-1131A39D75D3}"/>
                      </a:ext>
                    </a:extLst>
                  </p:cNvPr>
                  <p:cNvSpPr>
                    <a:spLocks noChangeShapeType="1"/>
                  </p:cNvSpPr>
                  <p:nvPr/>
                </p:nvSpPr>
                <p:spPr bwMode="auto">
                  <a:xfrm>
                    <a:off x="1005544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6" name="Line 251">
                    <a:extLst>
                      <a:ext uri="{FF2B5EF4-FFF2-40B4-BE49-F238E27FC236}">
                        <a16:creationId xmlns:a16="http://schemas.microsoft.com/office/drawing/2014/main" id="{B923F4FF-B0B7-DFB4-9F2C-B4ABEC962344}"/>
                      </a:ext>
                    </a:extLst>
                  </p:cNvPr>
                  <p:cNvSpPr>
                    <a:spLocks noChangeShapeType="1"/>
                  </p:cNvSpPr>
                  <p:nvPr/>
                </p:nvSpPr>
                <p:spPr bwMode="auto">
                  <a:xfrm>
                    <a:off x="10061096"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7" name="Line 252">
                    <a:extLst>
                      <a:ext uri="{FF2B5EF4-FFF2-40B4-BE49-F238E27FC236}">
                        <a16:creationId xmlns:a16="http://schemas.microsoft.com/office/drawing/2014/main" id="{A759F011-7229-EC97-0A31-69925AA43F84}"/>
                      </a:ext>
                    </a:extLst>
                  </p:cNvPr>
                  <p:cNvSpPr>
                    <a:spLocks noChangeShapeType="1"/>
                  </p:cNvSpPr>
                  <p:nvPr/>
                </p:nvSpPr>
                <p:spPr bwMode="auto">
                  <a:xfrm>
                    <a:off x="1008088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8" name="Line 253">
                    <a:extLst>
                      <a:ext uri="{FF2B5EF4-FFF2-40B4-BE49-F238E27FC236}">
                        <a16:creationId xmlns:a16="http://schemas.microsoft.com/office/drawing/2014/main" id="{8AABC164-69EF-2BB7-FFAC-B5EB37C83530}"/>
                      </a:ext>
                    </a:extLst>
                  </p:cNvPr>
                  <p:cNvSpPr>
                    <a:spLocks noChangeShapeType="1"/>
                  </p:cNvSpPr>
                  <p:nvPr/>
                </p:nvSpPr>
                <p:spPr bwMode="auto">
                  <a:xfrm>
                    <a:off x="10075227"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19" name="Line 254">
                    <a:extLst>
                      <a:ext uri="{FF2B5EF4-FFF2-40B4-BE49-F238E27FC236}">
                        <a16:creationId xmlns:a16="http://schemas.microsoft.com/office/drawing/2014/main" id="{01627209-5A3F-C759-61A0-B591C35B2836}"/>
                      </a:ext>
                    </a:extLst>
                  </p:cNvPr>
                  <p:cNvSpPr>
                    <a:spLocks noChangeShapeType="1"/>
                  </p:cNvSpPr>
                  <p:nvPr/>
                </p:nvSpPr>
                <p:spPr bwMode="auto">
                  <a:xfrm>
                    <a:off x="10095011"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0" name="Line 255">
                    <a:extLst>
                      <a:ext uri="{FF2B5EF4-FFF2-40B4-BE49-F238E27FC236}">
                        <a16:creationId xmlns:a16="http://schemas.microsoft.com/office/drawing/2014/main" id="{DF8808E9-F424-8B70-50AE-EF7450A41AF7}"/>
                      </a:ext>
                    </a:extLst>
                  </p:cNvPr>
                  <p:cNvSpPr>
                    <a:spLocks noChangeShapeType="1"/>
                  </p:cNvSpPr>
                  <p:nvPr/>
                </p:nvSpPr>
                <p:spPr bwMode="auto">
                  <a:xfrm>
                    <a:off x="10131753"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1" name="Line 256">
                    <a:extLst>
                      <a:ext uri="{FF2B5EF4-FFF2-40B4-BE49-F238E27FC236}">
                        <a16:creationId xmlns:a16="http://schemas.microsoft.com/office/drawing/2014/main" id="{BF9AAE21-3446-DB59-376C-9035F5961985}"/>
                      </a:ext>
                    </a:extLst>
                  </p:cNvPr>
                  <p:cNvSpPr>
                    <a:spLocks noChangeShapeType="1"/>
                  </p:cNvSpPr>
                  <p:nvPr/>
                </p:nvSpPr>
                <p:spPr bwMode="auto">
                  <a:xfrm>
                    <a:off x="10155305"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2" name="Line 257">
                    <a:extLst>
                      <a:ext uri="{FF2B5EF4-FFF2-40B4-BE49-F238E27FC236}">
                        <a16:creationId xmlns:a16="http://schemas.microsoft.com/office/drawing/2014/main" id="{F3C4793B-3098-AEBF-3383-701581B8DB6B}"/>
                      </a:ext>
                    </a:extLst>
                  </p:cNvPr>
                  <p:cNvSpPr>
                    <a:spLocks noChangeShapeType="1"/>
                  </p:cNvSpPr>
                  <p:nvPr/>
                </p:nvSpPr>
                <p:spPr bwMode="auto">
                  <a:xfrm>
                    <a:off x="10248572"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3" name="Line 258">
                    <a:extLst>
                      <a:ext uri="{FF2B5EF4-FFF2-40B4-BE49-F238E27FC236}">
                        <a16:creationId xmlns:a16="http://schemas.microsoft.com/office/drawing/2014/main" id="{DC42718C-52A2-BEF6-FD48-EF492E259CE5}"/>
                      </a:ext>
                    </a:extLst>
                  </p:cNvPr>
                  <p:cNvSpPr>
                    <a:spLocks noChangeShapeType="1"/>
                  </p:cNvSpPr>
                  <p:nvPr/>
                </p:nvSpPr>
                <p:spPr bwMode="auto">
                  <a:xfrm>
                    <a:off x="1027118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4" name="Line 259">
                    <a:extLst>
                      <a:ext uri="{FF2B5EF4-FFF2-40B4-BE49-F238E27FC236}">
                        <a16:creationId xmlns:a16="http://schemas.microsoft.com/office/drawing/2014/main" id="{8AD21C62-851C-60C9-4546-83711156CD4A}"/>
                      </a:ext>
                    </a:extLst>
                  </p:cNvPr>
                  <p:cNvSpPr>
                    <a:spLocks noChangeShapeType="1"/>
                  </p:cNvSpPr>
                  <p:nvPr/>
                </p:nvSpPr>
                <p:spPr bwMode="auto">
                  <a:xfrm>
                    <a:off x="10362566"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5" name="Line 260">
                    <a:extLst>
                      <a:ext uri="{FF2B5EF4-FFF2-40B4-BE49-F238E27FC236}">
                        <a16:creationId xmlns:a16="http://schemas.microsoft.com/office/drawing/2014/main" id="{B58EAFE8-6263-D44F-425D-257080B589A5}"/>
                      </a:ext>
                    </a:extLst>
                  </p:cNvPr>
                  <p:cNvSpPr>
                    <a:spLocks noChangeShapeType="1"/>
                  </p:cNvSpPr>
                  <p:nvPr/>
                </p:nvSpPr>
                <p:spPr bwMode="auto">
                  <a:xfrm>
                    <a:off x="10385176"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6" name="Line 261">
                    <a:extLst>
                      <a:ext uri="{FF2B5EF4-FFF2-40B4-BE49-F238E27FC236}">
                        <a16:creationId xmlns:a16="http://schemas.microsoft.com/office/drawing/2014/main" id="{4A2D5B18-DCCF-6EEA-0811-FA19E8D0B689}"/>
                      </a:ext>
                    </a:extLst>
                  </p:cNvPr>
                  <p:cNvSpPr>
                    <a:spLocks noChangeShapeType="1"/>
                  </p:cNvSpPr>
                  <p:nvPr/>
                </p:nvSpPr>
                <p:spPr bwMode="auto">
                  <a:xfrm>
                    <a:off x="10410612"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7" name="Line 262">
                    <a:extLst>
                      <a:ext uri="{FF2B5EF4-FFF2-40B4-BE49-F238E27FC236}">
                        <a16:creationId xmlns:a16="http://schemas.microsoft.com/office/drawing/2014/main" id="{4CE87240-B955-A31C-534B-75414CD08B11}"/>
                      </a:ext>
                    </a:extLst>
                  </p:cNvPr>
                  <p:cNvSpPr>
                    <a:spLocks noChangeShapeType="1"/>
                  </p:cNvSpPr>
                  <p:nvPr/>
                </p:nvSpPr>
                <p:spPr bwMode="auto">
                  <a:xfrm>
                    <a:off x="10430396"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8" name="Line 263">
                    <a:extLst>
                      <a:ext uri="{FF2B5EF4-FFF2-40B4-BE49-F238E27FC236}">
                        <a16:creationId xmlns:a16="http://schemas.microsoft.com/office/drawing/2014/main" id="{D5E356FF-2496-9946-7972-CB8A813DAB96}"/>
                      </a:ext>
                    </a:extLst>
                  </p:cNvPr>
                  <p:cNvSpPr>
                    <a:spLocks noChangeShapeType="1"/>
                  </p:cNvSpPr>
                  <p:nvPr/>
                </p:nvSpPr>
                <p:spPr bwMode="auto">
                  <a:xfrm>
                    <a:off x="10453007"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29" name="Line 264">
                    <a:extLst>
                      <a:ext uri="{FF2B5EF4-FFF2-40B4-BE49-F238E27FC236}">
                        <a16:creationId xmlns:a16="http://schemas.microsoft.com/office/drawing/2014/main" id="{1653F05B-85E3-6F06-82E7-65053E4F1C63}"/>
                      </a:ext>
                    </a:extLst>
                  </p:cNvPr>
                  <p:cNvSpPr>
                    <a:spLocks noChangeShapeType="1"/>
                  </p:cNvSpPr>
                  <p:nvPr/>
                </p:nvSpPr>
                <p:spPr bwMode="auto">
                  <a:xfrm>
                    <a:off x="10475617"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0" name="Line 265">
                    <a:extLst>
                      <a:ext uri="{FF2B5EF4-FFF2-40B4-BE49-F238E27FC236}">
                        <a16:creationId xmlns:a16="http://schemas.microsoft.com/office/drawing/2014/main" id="{5F9B6C83-7AD8-EF29-CE41-095B914386A4}"/>
                      </a:ext>
                    </a:extLst>
                  </p:cNvPr>
                  <p:cNvSpPr>
                    <a:spLocks noChangeShapeType="1"/>
                  </p:cNvSpPr>
                  <p:nvPr/>
                </p:nvSpPr>
                <p:spPr bwMode="auto">
                  <a:xfrm>
                    <a:off x="10620699"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1" name="Line 266">
                    <a:extLst>
                      <a:ext uri="{FF2B5EF4-FFF2-40B4-BE49-F238E27FC236}">
                        <a16:creationId xmlns:a16="http://schemas.microsoft.com/office/drawing/2014/main" id="{45EE3B08-B7F1-6DF4-26A5-CB75158FACA4}"/>
                      </a:ext>
                    </a:extLst>
                  </p:cNvPr>
                  <p:cNvSpPr>
                    <a:spLocks noChangeShapeType="1"/>
                  </p:cNvSpPr>
                  <p:nvPr/>
                </p:nvSpPr>
                <p:spPr bwMode="auto">
                  <a:xfrm>
                    <a:off x="1064048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2" name="Line 267">
                    <a:extLst>
                      <a:ext uri="{FF2B5EF4-FFF2-40B4-BE49-F238E27FC236}">
                        <a16:creationId xmlns:a16="http://schemas.microsoft.com/office/drawing/2014/main" id="{BABDC155-B2C6-9DA0-4420-7A2A7CFD04BD}"/>
                      </a:ext>
                    </a:extLst>
                  </p:cNvPr>
                  <p:cNvSpPr>
                    <a:spLocks noChangeShapeType="1"/>
                  </p:cNvSpPr>
                  <p:nvPr/>
                </p:nvSpPr>
                <p:spPr bwMode="auto">
                  <a:xfrm>
                    <a:off x="10665920"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3" name="Line 268">
                    <a:extLst>
                      <a:ext uri="{FF2B5EF4-FFF2-40B4-BE49-F238E27FC236}">
                        <a16:creationId xmlns:a16="http://schemas.microsoft.com/office/drawing/2014/main" id="{8B3B98A3-286E-F267-6F7C-1ECAEBB27500}"/>
                      </a:ext>
                    </a:extLst>
                  </p:cNvPr>
                  <p:cNvSpPr>
                    <a:spLocks noChangeShapeType="1"/>
                  </p:cNvSpPr>
                  <p:nvPr/>
                </p:nvSpPr>
                <p:spPr bwMode="auto">
                  <a:xfrm>
                    <a:off x="1068853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4" name="Line 269">
                    <a:extLst>
                      <a:ext uri="{FF2B5EF4-FFF2-40B4-BE49-F238E27FC236}">
                        <a16:creationId xmlns:a16="http://schemas.microsoft.com/office/drawing/2014/main" id="{9B8DDAA7-F5F8-15F6-7773-E3FD6BE701C1}"/>
                      </a:ext>
                    </a:extLst>
                  </p:cNvPr>
                  <p:cNvSpPr>
                    <a:spLocks noChangeShapeType="1"/>
                  </p:cNvSpPr>
                  <p:nvPr/>
                </p:nvSpPr>
                <p:spPr bwMode="auto">
                  <a:xfrm>
                    <a:off x="10694183" y="3943089"/>
                    <a:ext cx="43336"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5" name="Line 270">
                    <a:extLst>
                      <a:ext uri="{FF2B5EF4-FFF2-40B4-BE49-F238E27FC236}">
                        <a16:creationId xmlns:a16="http://schemas.microsoft.com/office/drawing/2014/main" id="{E65C200E-8EF4-1AAB-353F-3F149190395C}"/>
                      </a:ext>
                    </a:extLst>
                  </p:cNvPr>
                  <p:cNvSpPr>
                    <a:spLocks noChangeShapeType="1"/>
                  </p:cNvSpPr>
                  <p:nvPr/>
                </p:nvSpPr>
                <p:spPr bwMode="auto">
                  <a:xfrm>
                    <a:off x="10716793"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6" name="Line 271">
                    <a:extLst>
                      <a:ext uri="{FF2B5EF4-FFF2-40B4-BE49-F238E27FC236}">
                        <a16:creationId xmlns:a16="http://schemas.microsoft.com/office/drawing/2014/main" id="{B17CA033-1346-0834-AF92-3C1661DFB725}"/>
                      </a:ext>
                    </a:extLst>
                  </p:cNvPr>
                  <p:cNvSpPr>
                    <a:spLocks noChangeShapeType="1"/>
                  </p:cNvSpPr>
                  <p:nvPr/>
                </p:nvSpPr>
                <p:spPr bwMode="auto">
                  <a:xfrm>
                    <a:off x="10788392"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7" name="Line 272">
                    <a:extLst>
                      <a:ext uri="{FF2B5EF4-FFF2-40B4-BE49-F238E27FC236}">
                        <a16:creationId xmlns:a16="http://schemas.microsoft.com/office/drawing/2014/main" id="{E505A911-4748-D5FC-5187-CB408508DC5F}"/>
                      </a:ext>
                    </a:extLst>
                  </p:cNvPr>
                  <p:cNvSpPr>
                    <a:spLocks noChangeShapeType="1"/>
                  </p:cNvSpPr>
                  <p:nvPr/>
                </p:nvSpPr>
                <p:spPr bwMode="auto">
                  <a:xfrm>
                    <a:off x="10811002"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8" name="Line 273">
                    <a:extLst>
                      <a:ext uri="{FF2B5EF4-FFF2-40B4-BE49-F238E27FC236}">
                        <a16:creationId xmlns:a16="http://schemas.microsoft.com/office/drawing/2014/main" id="{EB5B8DCE-8EE3-4770-5572-166DBC09A23C}"/>
                      </a:ext>
                    </a:extLst>
                  </p:cNvPr>
                  <p:cNvSpPr>
                    <a:spLocks noChangeShapeType="1"/>
                  </p:cNvSpPr>
                  <p:nvPr/>
                </p:nvSpPr>
                <p:spPr bwMode="auto">
                  <a:xfrm>
                    <a:off x="10791218"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39" name="Line 274">
                    <a:extLst>
                      <a:ext uri="{FF2B5EF4-FFF2-40B4-BE49-F238E27FC236}">
                        <a16:creationId xmlns:a16="http://schemas.microsoft.com/office/drawing/2014/main" id="{2D45A03D-E693-4425-4B39-41088E1FC0CE}"/>
                      </a:ext>
                    </a:extLst>
                  </p:cNvPr>
                  <p:cNvSpPr>
                    <a:spLocks noChangeShapeType="1"/>
                  </p:cNvSpPr>
                  <p:nvPr/>
                </p:nvSpPr>
                <p:spPr bwMode="auto">
                  <a:xfrm>
                    <a:off x="10813829"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0" name="Line 275">
                    <a:extLst>
                      <a:ext uri="{FF2B5EF4-FFF2-40B4-BE49-F238E27FC236}">
                        <a16:creationId xmlns:a16="http://schemas.microsoft.com/office/drawing/2014/main" id="{777FE7B9-AD6D-5760-ED7F-2FF383C7EF0A}"/>
                      </a:ext>
                    </a:extLst>
                  </p:cNvPr>
                  <p:cNvSpPr>
                    <a:spLocks noChangeShapeType="1"/>
                  </p:cNvSpPr>
                  <p:nvPr/>
                </p:nvSpPr>
                <p:spPr bwMode="auto">
                  <a:xfrm>
                    <a:off x="10827960"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1" name="Line 276">
                    <a:extLst>
                      <a:ext uri="{FF2B5EF4-FFF2-40B4-BE49-F238E27FC236}">
                        <a16:creationId xmlns:a16="http://schemas.microsoft.com/office/drawing/2014/main" id="{7425F472-9216-2A68-959E-F06B8B64452C}"/>
                      </a:ext>
                    </a:extLst>
                  </p:cNvPr>
                  <p:cNvSpPr>
                    <a:spLocks noChangeShapeType="1"/>
                  </p:cNvSpPr>
                  <p:nvPr/>
                </p:nvSpPr>
                <p:spPr bwMode="auto">
                  <a:xfrm>
                    <a:off x="10850570"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2" name="Line 277">
                    <a:extLst>
                      <a:ext uri="{FF2B5EF4-FFF2-40B4-BE49-F238E27FC236}">
                        <a16:creationId xmlns:a16="http://schemas.microsoft.com/office/drawing/2014/main" id="{9AE29ED8-70FC-3D96-DD05-7459CF9DE0C2}"/>
                      </a:ext>
                    </a:extLst>
                  </p:cNvPr>
                  <p:cNvSpPr>
                    <a:spLocks noChangeShapeType="1"/>
                  </p:cNvSpPr>
                  <p:nvPr/>
                </p:nvSpPr>
                <p:spPr bwMode="auto">
                  <a:xfrm>
                    <a:off x="10850570"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3" name="Line 278">
                    <a:extLst>
                      <a:ext uri="{FF2B5EF4-FFF2-40B4-BE49-F238E27FC236}">
                        <a16:creationId xmlns:a16="http://schemas.microsoft.com/office/drawing/2014/main" id="{762029A8-3AE2-CF3B-57AE-3DA63BA4BCD1}"/>
                      </a:ext>
                    </a:extLst>
                  </p:cNvPr>
                  <p:cNvSpPr>
                    <a:spLocks noChangeShapeType="1"/>
                  </p:cNvSpPr>
                  <p:nvPr/>
                </p:nvSpPr>
                <p:spPr bwMode="auto">
                  <a:xfrm>
                    <a:off x="10870354"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4" name="Line 279">
                    <a:extLst>
                      <a:ext uri="{FF2B5EF4-FFF2-40B4-BE49-F238E27FC236}">
                        <a16:creationId xmlns:a16="http://schemas.microsoft.com/office/drawing/2014/main" id="{2E00F5DD-1770-F4C1-064C-638143DF6C14}"/>
                      </a:ext>
                    </a:extLst>
                  </p:cNvPr>
                  <p:cNvSpPr>
                    <a:spLocks noChangeShapeType="1"/>
                  </p:cNvSpPr>
                  <p:nvPr/>
                </p:nvSpPr>
                <p:spPr bwMode="auto">
                  <a:xfrm>
                    <a:off x="10870354"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5" name="Line 280">
                    <a:extLst>
                      <a:ext uri="{FF2B5EF4-FFF2-40B4-BE49-F238E27FC236}">
                        <a16:creationId xmlns:a16="http://schemas.microsoft.com/office/drawing/2014/main" id="{A01A570F-1DB9-27D5-4E0F-3457B66D4658}"/>
                      </a:ext>
                    </a:extLst>
                  </p:cNvPr>
                  <p:cNvSpPr>
                    <a:spLocks noChangeShapeType="1"/>
                  </p:cNvSpPr>
                  <p:nvPr/>
                </p:nvSpPr>
                <p:spPr bwMode="auto">
                  <a:xfrm>
                    <a:off x="10890138"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6" name="Line 281">
                    <a:extLst>
                      <a:ext uri="{FF2B5EF4-FFF2-40B4-BE49-F238E27FC236}">
                        <a16:creationId xmlns:a16="http://schemas.microsoft.com/office/drawing/2014/main" id="{6B2CB07B-BC5F-9C05-5CA6-55703E539274}"/>
                      </a:ext>
                    </a:extLst>
                  </p:cNvPr>
                  <p:cNvSpPr>
                    <a:spLocks noChangeShapeType="1"/>
                  </p:cNvSpPr>
                  <p:nvPr/>
                </p:nvSpPr>
                <p:spPr bwMode="auto">
                  <a:xfrm>
                    <a:off x="10984348"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7" name="Line 282">
                    <a:extLst>
                      <a:ext uri="{FF2B5EF4-FFF2-40B4-BE49-F238E27FC236}">
                        <a16:creationId xmlns:a16="http://schemas.microsoft.com/office/drawing/2014/main" id="{727F81C2-767D-9E65-3DA6-86251022FBB6}"/>
                      </a:ext>
                    </a:extLst>
                  </p:cNvPr>
                  <p:cNvSpPr>
                    <a:spLocks noChangeShapeType="1"/>
                  </p:cNvSpPr>
                  <p:nvPr/>
                </p:nvSpPr>
                <p:spPr bwMode="auto">
                  <a:xfrm>
                    <a:off x="11004132"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8" name="Line 283">
                    <a:extLst>
                      <a:ext uri="{FF2B5EF4-FFF2-40B4-BE49-F238E27FC236}">
                        <a16:creationId xmlns:a16="http://schemas.microsoft.com/office/drawing/2014/main" id="{BAC85733-943D-1249-4883-F09A5A32ADAC}"/>
                      </a:ext>
                    </a:extLst>
                  </p:cNvPr>
                  <p:cNvSpPr>
                    <a:spLocks noChangeShapeType="1"/>
                  </p:cNvSpPr>
                  <p:nvPr/>
                </p:nvSpPr>
                <p:spPr bwMode="auto">
                  <a:xfrm>
                    <a:off x="11015437"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49" name="Line 284">
                    <a:extLst>
                      <a:ext uri="{FF2B5EF4-FFF2-40B4-BE49-F238E27FC236}">
                        <a16:creationId xmlns:a16="http://schemas.microsoft.com/office/drawing/2014/main" id="{D8210436-ED06-06D1-3C05-5EA2C623844F}"/>
                      </a:ext>
                    </a:extLst>
                  </p:cNvPr>
                  <p:cNvSpPr>
                    <a:spLocks noChangeShapeType="1"/>
                  </p:cNvSpPr>
                  <p:nvPr/>
                </p:nvSpPr>
                <p:spPr bwMode="auto">
                  <a:xfrm>
                    <a:off x="11038047"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0" name="Line 285">
                    <a:extLst>
                      <a:ext uri="{FF2B5EF4-FFF2-40B4-BE49-F238E27FC236}">
                        <a16:creationId xmlns:a16="http://schemas.microsoft.com/office/drawing/2014/main" id="{7D78AB9B-5044-62B9-F602-BFF4489A0EBC}"/>
                      </a:ext>
                    </a:extLst>
                  </p:cNvPr>
                  <p:cNvSpPr>
                    <a:spLocks noChangeShapeType="1"/>
                  </p:cNvSpPr>
                  <p:nvPr/>
                </p:nvSpPr>
                <p:spPr bwMode="auto">
                  <a:xfrm>
                    <a:off x="11197261"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1" name="Line 286">
                    <a:extLst>
                      <a:ext uri="{FF2B5EF4-FFF2-40B4-BE49-F238E27FC236}">
                        <a16:creationId xmlns:a16="http://schemas.microsoft.com/office/drawing/2014/main" id="{C409A221-8F77-F70D-A39D-9605CF2F09C1}"/>
                      </a:ext>
                    </a:extLst>
                  </p:cNvPr>
                  <p:cNvSpPr>
                    <a:spLocks noChangeShapeType="1"/>
                  </p:cNvSpPr>
                  <p:nvPr/>
                </p:nvSpPr>
                <p:spPr bwMode="auto">
                  <a:xfrm>
                    <a:off x="11217045"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2" name="Line 287">
                    <a:extLst>
                      <a:ext uri="{FF2B5EF4-FFF2-40B4-BE49-F238E27FC236}">
                        <a16:creationId xmlns:a16="http://schemas.microsoft.com/office/drawing/2014/main" id="{7DCCC281-F5E5-76A9-CB3C-12952313B059}"/>
                      </a:ext>
                    </a:extLst>
                  </p:cNvPr>
                  <p:cNvSpPr>
                    <a:spLocks noChangeShapeType="1"/>
                  </p:cNvSpPr>
                  <p:nvPr/>
                </p:nvSpPr>
                <p:spPr bwMode="auto">
                  <a:xfrm>
                    <a:off x="11217045" y="3943089"/>
                    <a:ext cx="42394" cy="0"/>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sp>
                <p:nvSpPr>
                  <p:cNvPr id="1953" name="Line 288">
                    <a:extLst>
                      <a:ext uri="{FF2B5EF4-FFF2-40B4-BE49-F238E27FC236}">
                        <a16:creationId xmlns:a16="http://schemas.microsoft.com/office/drawing/2014/main" id="{3F5138E3-06D7-67B5-2EAC-4E3CE0C753EA}"/>
                      </a:ext>
                    </a:extLst>
                  </p:cNvPr>
                  <p:cNvSpPr>
                    <a:spLocks noChangeShapeType="1"/>
                  </p:cNvSpPr>
                  <p:nvPr/>
                </p:nvSpPr>
                <p:spPr bwMode="auto">
                  <a:xfrm>
                    <a:off x="11236829" y="3900694"/>
                    <a:ext cx="0" cy="84788"/>
                  </a:xfrm>
                  <a:prstGeom prst="line">
                    <a:avLst/>
                  </a:prstGeom>
                  <a:noFill/>
                  <a:ln w="28575" cap="sq">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109728" tIns="54864" rIns="109728" bIns="54864"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160" b="0" i="0" u="none" strike="noStrike" kern="1200" cap="none" spc="0" normalizeH="0" baseline="0" noProof="0" dirty="0">
                      <a:ln>
                        <a:noFill/>
                      </a:ln>
                      <a:solidFill>
                        <a:prstClr val="black"/>
                      </a:solidFill>
                      <a:effectLst/>
                      <a:uLnTx/>
                      <a:uFillTx/>
                      <a:latin typeface="+mn-lt"/>
                      <a:ea typeface="+mn-ea"/>
                      <a:cs typeface="+mn-cs"/>
                    </a:endParaRPr>
                  </a:p>
                </p:txBody>
              </p:sp>
            </p:grpSp>
          </p:grpSp>
        </p:grpSp>
      </p:grpSp>
      <p:cxnSp>
        <p:nvCxnSpPr>
          <p:cNvPr id="2154" name="Straight Connector 2153">
            <a:extLst>
              <a:ext uri="{FF2B5EF4-FFF2-40B4-BE49-F238E27FC236}">
                <a16:creationId xmlns:a16="http://schemas.microsoft.com/office/drawing/2014/main" id="{100F898A-DA16-F279-1B41-3A48855C0A19}"/>
              </a:ext>
            </a:extLst>
          </p:cNvPr>
          <p:cNvCxnSpPr>
            <a:cxnSpLocks/>
          </p:cNvCxnSpPr>
          <p:nvPr/>
        </p:nvCxnSpPr>
        <p:spPr>
          <a:xfrm flipV="1">
            <a:off x="11838587" y="5002742"/>
            <a:ext cx="0" cy="64008"/>
          </a:xfrm>
          <a:prstGeom prst="line">
            <a:avLst/>
          </a:prstGeom>
          <a:ln w="28575">
            <a:solidFill>
              <a:srgbClr val="221E1F"/>
            </a:solidFill>
          </a:ln>
        </p:spPr>
        <p:style>
          <a:lnRef idx="1">
            <a:schemeClr val="accent1"/>
          </a:lnRef>
          <a:fillRef idx="0">
            <a:schemeClr val="accent1"/>
          </a:fillRef>
          <a:effectRef idx="0">
            <a:schemeClr val="accent1"/>
          </a:effectRef>
          <a:fontRef idx="minor">
            <a:schemeClr val="tx1"/>
          </a:fontRef>
        </p:style>
      </p:cxnSp>
      <p:sp>
        <p:nvSpPr>
          <p:cNvPr id="2155" name="TextBox 2154">
            <a:extLst>
              <a:ext uri="{FF2B5EF4-FFF2-40B4-BE49-F238E27FC236}">
                <a16:creationId xmlns:a16="http://schemas.microsoft.com/office/drawing/2014/main" id="{EED01A0F-FB22-BD23-8077-FDF532D6D4B3}"/>
              </a:ext>
            </a:extLst>
          </p:cNvPr>
          <p:cNvSpPr txBox="1"/>
          <p:nvPr/>
        </p:nvSpPr>
        <p:spPr>
          <a:xfrm>
            <a:off x="11588320" y="5036947"/>
            <a:ext cx="503822" cy="338554"/>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60</a:t>
            </a:r>
          </a:p>
        </p:txBody>
      </p:sp>
      <p:sp>
        <p:nvSpPr>
          <p:cNvPr id="2156" name="TextBox 2155">
            <a:extLst>
              <a:ext uri="{FF2B5EF4-FFF2-40B4-BE49-F238E27FC236}">
                <a16:creationId xmlns:a16="http://schemas.microsoft.com/office/drawing/2014/main" id="{A07C3BD5-49EB-6E7D-2FB6-9DF2EFFAC9CB}"/>
              </a:ext>
            </a:extLst>
          </p:cNvPr>
          <p:cNvSpPr txBox="1"/>
          <p:nvPr/>
        </p:nvSpPr>
        <p:spPr>
          <a:xfrm>
            <a:off x="11658659" y="5862696"/>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2157" name="TextBox 2156">
            <a:extLst>
              <a:ext uri="{FF2B5EF4-FFF2-40B4-BE49-F238E27FC236}">
                <a16:creationId xmlns:a16="http://schemas.microsoft.com/office/drawing/2014/main" id="{C21C5DCC-FC07-4E9F-7688-9C6787CE586D}"/>
              </a:ext>
            </a:extLst>
          </p:cNvPr>
          <p:cNvSpPr txBox="1"/>
          <p:nvPr/>
        </p:nvSpPr>
        <p:spPr>
          <a:xfrm>
            <a:off x="11658659" y="5662881"/>
            <a:ext cx="449307" cy="276999"/>
          </a:xfrm>
          <a:prstGeom prst="rect">
            <a:avLst/>
          </a:prstGeom>
          <a:noFill/>
        </p:spPr>
        <p:txBody>
          <a:bodyPr wrap="square" rtlCol="0">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n-lt"/>
                <a:ea typeface="+mn-ea"/>
                <a:cs typeface="Arial" panose="020B0604020202020204" pitchFamily="34" charset="0"/>
              </a:rPr>
              <a:t>0</a:t>
            </a:r>
          </a:p>
        </p:txBody>
      </p:sp>
      <p:sp>
        <p:nvSpPr>
          <p:cNvPr id="2161" name="TextBox 2160">
            <a:extLst>
              <a:ext uri="{FF2B5EF4-FFF2-40B4-BE49-F238E27FC236}">
                <a16:creationId xmlns:a16="http://schemas.microsoft.com/office/drawing/2014/main" id="{BC0F45B9-739B-CFE6-DC90-0E408286E26D}"/>
              </a:ext>
            </a:extLst>
          </p:cNvPr>
          <p:cNvSpPr txBox="1"/>
          <p:nvPr/>
        </p:nvSpPr>
        <p:spPr bwMode="auto">
          <a:xfrm>
            <a:off x="9706365" y="2595035"/>
            <a:ext cx="252573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mn-cs"/>
              </a:rPr>
              <a:t>Quizartinib	31.2	</a:t>
            </a:r>
          </a:p>
          <a:p>
            <a:pPr marL="0" marR="0" lvl="0" indent="0" defTabSz="109728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mn-cs"/>
              </a:rPr>
              <a:t>Placebo	43.3</a:t>
            </a:r>
          </a:p>
        </p:txBody>
      </p:sp>
      <p:cxnSp>
        <p:nvCxnSpPr>
          <p:cNvPr id="2162" name="Straight Connector 2161">
            <a:extLst>
              <a:ext uri="{FF2B5EF4-FFF2-40B4-BE49-F238E27FC236}">
                <a16:creationId xmlns:a16="http://schemas.microsoft.com/office/drawing/2014/main" id="{94FBD48E-6E14-C356-2006-18C5FAAE9626}"/>
              </a:ext>
            </a:extLst>
          </p:cNvPr>
          <p:cNvCxnSpPr/>
          <p:nvPr/>
        </p:nvCxnSpPr>
        <p:spPr bwMode="auto">
          <a:xfrm>
            <a:off x="9479965" y="3019056"/>
            <a:ext cx="274320" cy="0"/>
          </a:xfrm>
          <a:prstGeom prst="line">
            <a:avLst/>
          </a:prstGeom>
          <a:noFill/>
          <a:ln w="28575" cap="flat" cmpd="sng" algn="ctr">
            <a:solidFill>
              <a:schemeClr val="accent3"/>
            </a:solidFill>
            <a:prstDash val="solid"/>
            <a:round/>
            <a:headEnd type="none" w="med" len="med"/>
            <a:tailEnd type="none" w="med" len="med"/>
          </a:ln>
          <a:effectLst/>
        </p:spPr>
      </p:cxnSp>
      <p:cxnSp>
        <p:nvCxnSpPr>
          <p:cNvPr id="2163" name="Straight Connector 2162">
            <a:extLst>
              <a:ext uri="{FF2B5EF4-FFF2-40B4-BE49-F238E27FC236}">
                <a16:creationId xmlns:a16="http://schemas.microsoft.com/office/drawing/2014/main" id="{92808424-3B50-E9F4-732D-118A68A8078B}"/>
              </a:ext>
            </a:extLst>
          </p:cNvPr>
          <p:cNvCxnSpPr/>
          <p:nvPr/>
        </p:nvCxnSpPr>
        <p:spPr bwMode="auto">
          <a:xfrm>
            <a:off x="9479965" y="2785495"/>
            <a:ext cx="274320" cy="0"/>
          </a:xfrm>
          <a:prstGeom prst="line">
            <a:avLst/>
          </a:prstGeom>
          <a:noFill/>
          <a:ln w="28575" cap="flat" cmpd="sng" algn="ctr">
            <a:solidFill>
              <a:schemeClr val="accent1"/>
            </a:solidFill>
            <a:prstDash val="solid"/>
            <a:round/>
            <a:headEnd type="none" w="med" len="med"/>
            <a:tailEnd type="none" w="med" len="med"/>
          </a:ln>
          <a:effectLst/>
        </p:spPr>
      </p:cxnSp>
      <p:sp>
        <p:nvSpPr>
          <p:cNvPr id="2164" name="TextBox 2163">
            <a:extLst>
              <a:ext uri="{FF2B5EF4-FFF2-40B4-BE49-F238E27FC236}">
                <a16:creationId xmlns:a16="http://schemas.microsoft.com/office/drawing/2014/main" id="{EC8C9531-1662-E42D-5CB7-C5974D3A682F}"/>
              </a:ext>
            </a:extLst>
          </p:cNvPr>
          <p:cNvSpPr txBox="1"/>
          <p:nvPr/>
        </p:nvSpPr>
        <p:spPr bwMode="auto">
          <a:xfrm>
            <a:off x="10326612" y="2305228"/>
            <a:ext cx="1556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dirty="0">
                <a:solidFill>
                  <a:schemeClr val="bg1"/>
                </a:solidFill>
                <a:latin typeface="+mn-lt"/>
                <a:cs typeface="+mn-cs"/>
              </a:rPr>
              <a:t>24-Mo CIR, %</a:t>
            </a:r>
          </a:p>
        </p:txBody>
      </p:sp>
    </p:spTree>
    <p:extLst>
      <p:ext uri="{BB962C8B-B14F-4D97-AF65-F5344CB8AC3E}">
        <p14:creationId xmlns:p14="http://schemas.microsoft.com/office/powerpoint/2010/main" val="41462136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QuANTUM-First: Safety</a:t>
            </a:r>
            <a:endParaRPr lang="en-US" altLang="en-US" dirty="0"/>
          </a:p>
        </p:txBody>
      </p:sp>
      <p:sp>
        <p:nvSpPr>
          <p:cNvPr id="3" name="Content Placeholder 2">
            <a:extLst>
              <a:ext uri="{FF2B5EF4-FFF2-40B4-BE49-F238E27FC236}">
                <a16:creationId xmlns:a16="http://schemas.microsoft.com/office/drawing/2014/main" id="{231B652C-66C7-A775-51EB-F7EBB6C1072A}"/>
              </a:ext>
            </a:extLst>
          </p:cNvPr>
          <p:cNvSpPr>
            <a:spLocks noGrp="1"/>
          </p:cNvSpPr>
          <p:nvPr>
            <p:ph idx="1"/>
          </p:nvPr>
        </p:nvSpPr>
        <p:spPr>
          <a:xfrm>
            <a:off x="604675" y="5623549"/>
            <a:ext cx="10877529" cy="714705"/>
          </a:xfrm>
        </p:spPr>
        <p:txBody>
          <a:bodyPr/>
          <a:lstStyle/>
          <a:p>
            <a:pPr>
              <a:spcAft>
                <a:spcPts val="0"/>
              </a:spcAft>
            </a:pPr>
            <a:r>
              <a:rPr lang="en-US" sz="2000" dirty="0"/>
              <a:t>Median treatment duration: 10.7 wk for quizartinib vs 9.5 wk for placebo</a:t>
            </a:r>
          </a:p>
          <a:p>
            <a:pPr>
              <a:spcAft>
                <a:spcPts val="0"/>
              </a:spcAft>
            </a:pPr>
            <a:r>
              <a:rPr lang="en-US" sz="2000" dirty="0"/>
              <a:t>Treatment exposure: 208 total patient-yr for quizartinib vs 174 total patient-yr for placebo</a:t>
            </a:r>
          </a:p>
          <a:p>
            <a:pPr>
              <a:spcAft>
                <a:spcPts val="0"/>
              </a:spcAft>
            </a:pPr>
            <a:endParaRPr lang="en-US" sz="2000" dirty="0"/>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366110142"/>
              </p:ext>
            </p:extLst>
          </p:nvPr>
        </p:nvGraphicFramePr>
        <p:xfrm>
          <a:off x="723899" y="1499042"/>
          <a:ext cx="10805569" cy="4101016"/>
        </p:xfrm>
        <a:graphic>
          <a:graphicData uri="http://schemas.openxmlformats.org/drawingml/2006/table">
            <a:tbl>
              <a:tblPr/>
              <a:tblGrid>
                <a:gridCol w="5082541">
                  <a:extLst>
                    <a:ext uri="{9D8B030D-6E8A-4147-A177-3AD203B41FA5}">
                      <a16:colId xmlns:a16="http://schemas.microsoft.com/office/drawing/2014/main" val="20000"/>
                    </a:ext>
                  </a:extLst>
                </a:gridCol>
                <a:gridCol w="2990088">
                  <a:extLst>
                    <a:ext uri="{9D8B030D-6E8A-4147-A177-3AD203B41FA5}">
                      <a16:colId xmlns:a16="http://schemas.microsoft.com/office/drawing/2014/main" val="20001"/>
                    </a:ext>
                  </a:extLst>
                </a:gridCol>
                <a:gridCol w="2732940">
                  <a:extLst>
                    <a:ext uri="{9D8B030D-6E8A-4147-A177-3AD203B41FA5}">
                      <a16:colId xmlns:a16="http://schemas.microsoft.com/office/drawing/2014/main" val="20002"/>
                    </a:ext>
                  </a:extLst>
                </a:gridCol>
              </a:tblGrid>
              <a:tr h="1964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Event,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Quizartinib (n=265)</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Placebo (n=268)</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41224">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2000" b="0" dirty="0">
                          <a:solidFill>
                            <a:schemeClr val="bg1"/>
                          </a:solidFill>
                          <a:latin typeface="+mn-lt"/>
                          <a:cs typeface="Arial" panose="020B0604020202020204" pitchFamily="34" charset="0"/>
                        </a:rPr>
                        <a:t>TEAEs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99.6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98.9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41224">
                <a:tc>
                  <a:txBody>
                    <a:bodyPr/>
                    <a:lstStyle/>
                    <a:p>
                      <a:pPr marL="434340" indent="-342900">
                        <a:buFont typeface="Wingdings" pitchFamily="2" charset="2"/>
                        <a:buChar char="§"/>
                      </a:pPr>
                      <a:r>
                        <a:rPr lang="en-US" sz="2000" b="0" dirty="0">
                          <a:solidFill>
                            <a:schemeClr val="bg1"/>
                          </a:solidFill>
                          <a:latin typeface="+mn-lt"/>
                          <a:cs typeface="Arial" panose="020B0604020202020204" pitchFamily="34" charset="0"/>
                        </a:rPr>
                        <a:t>Grade ≥3 TEAEs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92.1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89.6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41224">
                <a:tc>
                  <a:txBody>
                    <a:bodyPr/>
                    <a:lstStyle/>
                    <a:p>
                      <a:pPr marL="434340" indent="-342900">
                        <a:buFont typeface="Wingdings" pitchFamily="2" charset="2"/>
                        <a:buChar char="§"/>
                      </a:pPr>
                      <a:r>
                        <a:rPr lang="en-US" sz="2000" b="0" dirty="0">
                          <a:solidFill>
                            <a:schemeClr val="bg1"/>
                          </a:solidFill>
                          <a:latin typeface="+mn-lt"/>
                          <a:cs typeface="Arial" panose="020B0604020202020204" pitchFamily="34" charset="0"/>
                        </a:rPr>
                        <a:t>TEAEs associated with fatal outcome</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11.3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9.7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41224">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2000" b="0" dirty="0">
                          <a:solidFill>
                            <a:schemeClr val="bg1"/>
                          </a:solidFill>
                          <a:latin typeface="+mn-lt"/>
                          <a:cs typeface="Arial" panose="020B0604020202020204" pitchFamily="34" charset="0"/>
                        </a:rPr>
                        <a:t>SAEs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54.0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45.9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35181638"/>
                  </a:ext>
                </a:extLst>
              </a:tr>
              <a:tr h="241224">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2000" b="0" dirty="0">
                          <a:solidFill>
                            <a:schemeClr val="bg1"/>
                          </a:solidFill>
                          <a:latin typeface="+mn-lt"/>
                          <a:cs typeface="Arial" panose="020B0604020202020204" pitchFamily="34" charset="0"/>
                        </a:rPr>
                        <a:t>TEAEs associated with discontinuation</a:t>
                      </a:r>
                      <a:endParaRPr lang="en-US" sz="2000" b="0" baseline="3000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20.4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8.6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1582513"/>
                  </a:ext>
                </a:extLst>
              </a:tr>
              <a:tr h="241224">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2000" b="0" dirty="0">
                          <a:solidFill>
                            <a:schemeClr val="bg1"/>
                          </a:solidFill>
                          <a:latin typeface="+mn-lt"/>
                          <a:cs typeface="Arial" panose="020B0604020202020204" pitchFamily="34" charset="0"/>
                        </a:rPr>
                        <a:t>TEAEs associated with dose interruption</a:t>
                      </a:r>
                      <a:endParaRPr lang="en-US" sz="2000" b="0" baseline="3000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34.0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20.1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99313134"/>
                  </a:ext>
                </a:extLst>
              </a:tr>
              <a:tr h="241224">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2000" b="0" dirty="0">
                          <a:solidFill>
                            <a:schemeClr val="bg1"/>
                          </a:solidFill>
                          <a:latin typeface="+mn-lt"/>
                          <a:cs typeface="Arial" panose="020B0604020202020204" pitchFamily="34" charset="0"/>
                        </a:rPr>
                        <a:t>TEAEs associated with dose reduction</a:t>
                      </a:r>
                      <a:endParaRPr lang="en-US" sz="2000" b="0" baseline="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18.9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2000" b="0" dirty="0">
                          <a:solidFill>
                            <a:schemeClr val="bg1"/>
                          </a:solidFill>
                          <a:latin typeface="+mn-lt"/>
                          <a:cs typeface="Arial" panose="020B0604020202020204" pitchFamily="34" charset="0"/>
                        </a:rPr>
                        <a:t>6.3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96180277"/>
                  </a:ext>
                </a:extLst>
              </a:tr>
              <a:tr h="241224">
                <a:tc>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Deaths ≤30 days of study drug initiation</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2000" b="0" dirty="0">
                          <a:solidFill>
                            <a:schemeClr val="bg1"/>
                          </a:solidFill>
                          <a:latin typeface="+mn-lt"/>
                          <a:cs typeface="Arial" panose="020B0604020202020204" pitchFamily="34" charset="0"/>
                        </a:rPr>
                        <a:t>5.7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2000" b="0" dirty="0">
                          <a:solidFill>
                            <a:schemeClr val="bg1"/>
                          </a:solidFill>
                          <a:latin typeface="+mn-lt"/>
                          <a:cs typeface="Arial" panose="020B0604020202020204" pitchFamily="34" charset="0"/>
                        </a:rPr>
                        <a:t>3.4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42779340"/>
                  </a:ext>
                </a:extLst>
              </a:tr>
              <a:tr h="241224">
                <a:tc>
                  <a:txBody>
                    <a:bodyPr/>
                    <a:lstStyle/>
                    <a:p>
                      <a:pPr marL="0" marR="0" lvl="0" indent="0" algn="l" defTabSz="1097280" rtl="0" eaLnBrk="1" fontAlgn="auto" latinLnBrk="0" hangingPunct="1">
                        <a:lnSpc>
                          <a:spcPct val="100000"/>
                        </a:lnSpc>
                        <a:spcBef>
                          <a:spcPts val="0"/>
                        </a:spcBef>
                        <a:spcAft>
                          <a:spcPts val="0"/>
                        </a:spcAft>
                        <a:buClrTx/>
                        <a:buSzTx/>
                        <a:buFontTx/>
                        <a:buNone/>
                        <a:tabLst/>
                        <a:defRPr/>
                      </a:pPr>
                      <a:r>
                        <a:rPr lang="en-US" sz="2000" b="0" dirty="0">
                          <a:solidFill>
                            <a:schemeClr val="bg1"/>
                          </a:solidFill>
                          <a:latin typeface="+mn-lt"/>
                          <a:cs typeface="Arial" panose="020B0604020202020204" pitchFamily="34" charset="0"/>
                        </a:rPr>
                        <a:t>Deaths ≤60 days of study drug initiation</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7.5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2000" b="0" dirty="0">
                          <a:solidFill>
                            <a:schemeClr val="bg1"/>
                          </a:solidFill>
                          <a:latin typeface="+mn-lt"/>
                          <a:cs typeface="Arial" panose="020B0604020202020204" pitchFamily="34" charset="0"/>
                        </a:rPr>
                        <a:t>4.9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79281297"/>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76188342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QuANTUM-First: </a:t>
            </a:r>
            <a:r>
              <a:rPr lang="en-US" sz="3600" b="1" dirty="0"/>
              <a:t>TEAEs Occurring in ≥20% of Patients</a:t>
            </a:r>
            <a:endParaRPr lang="en-US" altLang="en-US" dirty="0"/>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2928247603"/>
              </p:ext>
            </p:extLst>
          </p:nvPr>
        </p:nvGraphicFramePr>
        <p:xfrm>
          <a:off x="723899" y="1269596"/>
          <a:ext cx="10805571" cy="4894136"/>
        </p:xfrm>
        <a:graphic>
          <a:graphicData uri="http://schemas.openxmlformats.org/drawingml/2006/table">
            <a:tbl>
              <a:tblPr/>
              <a:tblGrid>
                <a:gridCol w="4639493">
                  <a:extLst>
                    <a:ext uri="{9D8B030D-6E8A-4147-A177-3AD203B41FA5}">
                      <a16:colId xmlns:a16="http://schemas.microsoft.com/office/drawing/2014/main" val="20000"/>
                    </a:ext>
                  </a:extLst>
                </a:gridCol>
                <a:gridCol w="1567310">
                  <a:extLst>
                    <a:ext uri="{9D8B030D-6E8A-4147-A177-3AD203B41FA5}">
                      <a16:colId xmlns:a16="http://schemas.microsoft.com/office/drawing/2014/main" val="20001"/>
                    </a:ext>
                  </a:extLst>
                </a:gridCol>
                <a:gridCol w="1567310">
                  <a:extLst>
                    <a:ext uri="{9D8B030D-6E8A-4147-A177-3AD203B41FA5}">
                      <a16:colId xmlns:a16="http://schemas.microsoft.com/office/drawing/2014/main" val="1520956580"/>
                    </a:ext>
                  </a:extLst>
                </a:gridCol>
                <a:gridCol w="1515729">
                  <a:extLst>
                    <a:ext uri="{9D8B030D-6E8A-4147-A177-3AD203B41FA5}">
                      <a16:colId xmlns:a16="http://schemas.microsoft.com/office/drawing/2014/main" val="20002"/>
                    </a:ext>
                  </a:extLst>
                </a:gridCol>
                <a:gridCol w="1515729">
                  <a:extLst>
                    <a:ext uri="{9D8B030D-6E8A-4147-A177-3AD203B41FA5}">
                      <a16:colId xmlns:a16="http://schemas.microsoft.com/office/drawing/2014/main" val="1846230528"/>
                    </a:ext>
                  </a:extLst>
                </a:gridCol>
              </a:tblGrid>
              <a:tr h="1791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Quizartinib (n = 265)</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algn="ct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Placebo (n = 268)</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algn="ct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87329">
                <a:tc>
                  <a:txBody>
                    <a:bodyPr/>
                    <a:lstStyle/>
                    <a:p>
                      <a:pPr marL="0" indent="0"/>
                      <a:r>
                        <a:rPr lang="en-US" sz="1600" b="1" dirty="0">
                          <a:solidFill>
                            <a:schemeClr val="bg1"/>
                          </a:solidFill>
                          <a:latin typeface="+mn-lt"/>
                          <a:cs typeface="Arial" panose="020B0604020202020204" pitchFamily="34" charset="0"/>
                        </a:rPr>
                        <a:t>Hematologic adverse events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All grades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Grade ≥3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All Grades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Grade ≥3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Febrile neutropenia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44.2</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43.4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1097280" rtl="0" eaLnBrk="1" latinLnBrk="0" hangingPunct="1"/>
                      <a:r>
                        <a:rPr lang="en-US" sz="1600" b="0" kern="1200" dirty="0">
                          <a:solidFill>
                            <a:schemeClr val="bg1"/>
                          </a:solidFill>
                          <a:latin typeface="+mn-lt"/>
                          <a:ea typeface="+mn-ea"/>
                          <a:cs typeface="Arial" panose="020B0604020202020204" pitchFamily="34" charset="0"/>
                        </a:rPr>
                        <a:t>42.2</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1097280" rtl="0" eaLnBrk="1" latinLnBrk="0" hangingPunct="1"/>
                      <a:r>
                        <a:rPr lang="en-US" sz="1600" b="0" kern="1200" dirty="0">
                          <a:solidFill>
                            <a:schemeClr val="bg1"/>
                          </a:solidFill>
                          <a:latin typeface="+mn-lt"/>
                          <a:ea typeface="+mn-ea"/>
                          <a:cs typeface="Arial" panose="020B0604020202020204" pitchFamily="34" charset="0"/>
                        </a:rPr>
                        <a:t>41.0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Neutropenia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20.4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18.1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1097280" rtl="0" eaLnBrk="1" latinLnBrk="0" hangingPunct="1"/>
                      <a:r>
                        <a:rPr lang="en-US" sz="1600" b="0" kern="1200" dirty="0">
                          <a:solidFill>
                            <a:schemeClr val="bg1"/>
                          </a:solidFill>
                          <a:latin typeface="+mn-lt"/>
                          <a:ea typeface="+mn-ea"/>
                          <a:cs typeface="Arial" panose="020B0604020202020204" pitchFamily="34" charset="0"/>
                        </a:rPr>
                        <a:t>10.1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1097280" rtl="0" eaLnBrk="1" latinLnBrk="0" hangingPunct="1"/>
                      <a:r>
                        <a:rPr lang="en-US" sz="1600" b="0" kern="1200" dirty="0">
                          <a:solidFill>
                            <a:schemeClr val="bg1"/>
                          </a:solidFill>
                          <a:latin typeface="+mn-lt"/>
                          <a:ea typeface="+mn-ea"/>
                          <a:cs typeface="Arial" panose="020B0604020202020204" pitchFamily="34" charset="0"/>
                        </a:rPr>
                        <a:t>8.6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7329">
                <a:tc>
                  <a:txBody>
                    <a:bodyPr/>
                    <a:lstStyle/>
                    <a:p>
                      <a:pPr marL="0" indent="0"/>
                      <a:r>
                        <a:rPr lang="en-US" sz="1600" b="1" dirty="0">
                          <a:solidFill>
                            <a:schemeClr val="bg1"/>
                          </a:solidFill>
                          <a:latin typeface="+mn-lt"/>
                          <a:cs typeface="Arial" panose="020B0604020202020204" pitchFamily="34" charset="0"/>
                        </a:rPr>
                        <a:t>Nonhematologic adverse events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b="1" dirty="0">
                          <a:solidFill>
                            <a:schemeClr val="bg1"/>
                          </a:solidFill>
                          <a:latin typeface="+mn-lt"/>
                          <a:cs typeface="Arial" panose="020B0604020202020204" pitchFamily="34" charset="0"/>
                        </a:rPr>
                        <a:t>All grades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1097280" rtl="0" eaLnBrk="1" fontAlgn="auto" latinLnBrk="0" hangingPunct="1">
                        <a:lnSpc>
                          <a:spcPct val="100000"/>
                        </a:lnSpc>
                        <a:spcBef>
                          <a:spcPts val="0"/>
                        </a:spcBef>
                        <a:spcAft>
                          <a:spcPts val="0"/>
                        </a:spcAft>
                        <a:buClrTx/>
                        <a:buSzTx/>
                        <a:buFontTx/>
                        <a:buNone/>
                        <a:tabLst/>
                        <a:defRPr/>
                      </a:pPr>
                      <a:r>
                        <a:rPr lang="en-US" sz="1600" b="1" dirty="0">
                          <a:solidFill>
                            <a:schemeClr val="bg1"/>
                          </a:solidFill>
                          <a:latin typeface="+mn-lt"/>
                          <a:cs typeface="Arial" panose="020B0604020202020204" pitchFamily="34" charset="0"/>
                        </a:rPr>
                        <a:t>Grade ≥3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All Grades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indent="0" algn="ctr"/>
                      <a:r>
                        <a:rPr lang="en-US" sz="1600" b="1" dirty="0">
                          <a:solidFill>
                            <a:schemeClr val="bg1"/>
                          </a:solidFill>
                          <a:latin typeface="+mn-lt"/>
                          <a:cs typeface="Arial" panose="020B0604020202020204" pitchFamily="34" charset="0"/>
                        </a:rPr>
                        <a:t>Grade ≥3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835181638"/>
                  </a:ext>
                </a:extLst>
              </a:tr>
              <a:tr h="187329">
                <a:tc>
                  <a:txBody>
                    <a:bodyPr/>
                    <a:lstStyle/>
                    <a:p>
                      <a:pPr marL="0" indent="0"/>
                      <a:r>
                        <a:rPr lang="en-US" sz="1600" b="0" dirty="0">
                          <a:solidFill>
                            <a:schemeClr val="bg1"/>
                          </a:solidFill>
                          <a:latin typeface="+mn-lt"/>
                          <a:cs typeface="Arial" panose="020B0604020202020204" pitchFamily="34" charset="0"/>
                        </a:rPr>
                        <a:t>Pyrexia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42.3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4.5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40.7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4.9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1582513"/>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Diarrhea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37.0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3.8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35.1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3.7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99313134"/>
                  </a:ext>
                </a:extLst>
              </a:tr>
              <a:tr h="187329">
                <a:tc>
                  <a:txBody>
                    <a:bodyPr/>
                    <a:lstStyle/>
                    <a:p>
                      <a:pPr marL="0" indent="0"/>
                      <a:r>
                        <a:rPr lang="en-US" sz="1600" b="0" dirty="0">
                          <a:solidFill>
                            <a:schemeClr val="bg1"/>
                          </a:solidFill>
                          <a:latin typeface="+mn-lt"/>
                          <a:cs typeface="Arial" panose="020B0604020202020204" pitchFamily="34" charset="0"/>
                        </a:rPr>
                        <a:t>Hypokalemia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35.1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18.9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35.8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16.4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96180277"/>
                  </a:ext>
                </a:extLst>
              </a:tr>
              <a:tr h="187329">
                <a:tc>
                  <a:txBody>
                    <a:bodyPr/>
                    <a:lstStyle/>
                    <a:p>
                      <a:pPr marL="0" indent="0"/>
                      <a:r>
                        <a:rPr lang="en-US" sz="1600" b="0" dirty="0">
                          <a:solidFill>
                            <a:schemeClr val="bg1"/>
                          </a:solidFill>
                          <a:latin typeface="+mn-lt"/>
                          <a:cs typeface="Arial" panose="020B0604020202020204" pitchFamily="34" charset="0"/>
                        </a:rPr>
                        <a:t>Nausea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34.0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1.5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31.3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42779340"/>
                  </a:ext>
                </a:extLst>
              </a:tr>
              <a:tr h="187329">
                <a:tc>
                  <a:txBody>
                    <a:bodyPr/>
                    <a:lstStyle/>
                    <a:p>
                      <a:pPr marL="0" indent="0"/>
                      <a:r>
                        <a:rPr lang="en-US" sz="1600" b="0" dirty="0">
                          <a:solidFill>
                            <a:schemeClr val="bg1"/>
                          </a:solidFill>
                          <a:latin typeface="+mn-lt"/>
                          <a:cs typeface="Arial" panose="020B0604020202020204" pitchFamily="34" charset="0"/>
                        </a:rPr>
                        <a:t>Headache</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27.5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19.8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0.7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79281297"/>
                  </a:ext>
                </a:extLst>
              </a:tr>
              <a:tr h="187329">
                <a:tc>
                  <a:txBody>
                    <a:bodyPr/>
                    <a:lstStyle/>
                    <a:p>
                      <a:pPr marL="0" indent="0"/>
                      <a:r>
                        <a:rPr lang="en-US" sz="1600" b="0" dirty="0">
                          <a:solidFill>
                            <a:schemeClr val="bg1"/>
                          </a:solidFill>
                          <a:latin typeface="+mn-lt"/>
                          <a:cs typeface="Arial" panose="020B0604020202020204" pitchFamily="34" charset="0"/>
                        </a:rPr>
                        <a:t>Rash</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26.0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3.0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24.6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704653183"/>
                  </a:ext>
                </a:extLst>
              </a:tr>
              <a:tr h="187329">
                <a:tc>
                  <a:txBody>
                    <a:bodyPr/>
                    <a:lstStyle/>
                    <a:p>
                      <a:pPr marL="0" indent="0"/>
                      <a:r>
                        <a:rPr lang="en-US" sz="1600" b="0" dirty="0">
                          <a:solidFill>
                            <a:schemeClr val="bg1"/>
                          </a:solidFill>
                          <a:latin typeface="+mn-lt"/>
                          <a:cs typeface="Arial" panose="020B0604020202020204" pitchFamily="34" charset="0"/>
                        </a:rPr>
                        <a:t>Vomiting</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24.5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19.8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1.5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7264677"/>
                  </a:ext>
                </a:extLst>
              </a:tr>
              <a:tr h="187329">
                <a:tc>
                  <a:txBody>
                    <a:bodyPr/>
                    <a:lstStyle/>
                    <a:p>
                      <a:pPr marL="0" indent="0"/>
                      <a:r>
                        <a:rPr lang="en-US" sz="1600" b="0" dirty="0">
                          <a:solidFill>
                            <a:schemeClr val="bg1"/>
                          </a:solidFill>
                          <a:latin typeface="+mn-lt"/>
                          <a:cs typeface="Arial" panose="020B0604020202020204" pitchFamily="34" charset="0"/>
                        </a:rPr>
                        <a:t>Stomatitis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21.5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a:r>
                        <a:rPr lang="en-US" sz="1600" b="0" dirty="0">
                          <a:solidFill>
                            <a:schemeClr val="bg1"/>
                          </a:solidFill>
                          <a:latin typeface="+mn-lt"/>
                          <a:cs typeface="Arial" panose="020B0604020202020204" pitchFamily="34" charset="0"/>
                        </a:rPr>
                        <a:t>4.5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20.9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3.0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13765092"/>
                  </a:ext>
                </a:extLst>
              </a:tr>
              <a:tr h="187329">
                <a:tc>
                  <a:txBody>
                    <a:bodyPr/>
                    <a:lstStyle/>
                    <a:p>
                      <a:pPr marL="0" indent="0"/>
                      <a:r>
                        <a:rPr lang="en-US" sz="1600" b="0" dirty="0">
                          <a:solidFill>
                            <a:schemeClr val="bg1"/>
                          </a:solidFill>
                          <a:latin typeface="+mn-lt"/>
                          <a:cs typeface="Arial" panose="020B0604020202020204" pitchFamily="34" charset="0"/>
                        </a:rPr>
                        <a:t>Constipation</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21.1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a:r>
                        <a:rPr lang="en-US" sz="1600" b="0" dirty="0">
                          <a:solidFill>
                            <a:schemeClr val="bg1"/>
                          </a:solidFill>
                          <a:latin typeface="+mn-lt"/>
                          <a:cs typeface="Arial" panose="020B0604020202020204" pitchFamily="34" charset="0"/>
                        </a:rPr>
                        <a:t>0.4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25.7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indent="0" algn="ctr" defTabSz="914400" rtl="0" eaLnBrk="1" latinLnBrk="0" hangingPunct="1"/>
                      <a:r>
                        <a:rPr lang="en-US" sz="1600" b="0" kern="1200" dirty="0">
                          <a:solidFill>
                            <a:schemeClr val="bg1"/>
                          </a:solidFill>
                          <a:latin typeface="+mn-lt"/>
                          <a:ea typeface="+mn-ea"/>
                          <a:cs typeface="Arial" panose="020B0604020202020204" pitchFamily="34" charset="0"/>
                        </a:rPr>
                        <a:t>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51399890"/>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173662222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3327152056"/>
              </p:ext>
            </p:extLst>
          </p:nvPr>
        </p:nvGraphicFramePr>
        <p:xfrm>
          <a:off x="723899" y="1600200"/>
          <a:ext cx="10805569" cy="3842096"/>
        </p:xfrm>
        <a:graphic>
          <a:graphicData uri="http://schemas.openxmlformats.org/drawingml/2006/table">
            <a:tbl>
              <a:tblPr/>
              <a:tblGrid>
                <a:gridCol w="4639493">
                  <a:extLst>
                    <a:ext uri="{9D8B030D-6E8A-4147-A177-3AD203B41FA5}">
                      <a16:colId xmlns:a16="http://schemas.microsoft.com/office/drawing/2014/main" val="20000"/>
                    </a:ext>
                  </a:extLst>
                </a:gridCol>
                <a:gridCol w="3134619">
                  <a:extLst>
                    <a:ext uri="{9D8B030D-6E8A-4147-A177-3AD203B41FA5}">
                      <a16:colId xmlns:a16="http://schemas.microsoft.com/office/drawing/2014/main" val="20001"/>
                    </a:ext>
                  </a:extLst>
                </a:gridCol>
                <a:gridCol w="3031457">
                  <a:extLst>
                    <a:ext uri="{9D8B030D-6E8A-4147-A177-3AD203B41FA5}">
                      <a16:colId xmlns:a16="http://schemas.microsoft.com/office/drawing/2014/main" val="20002"/>
                    </a:ext>
                  </a:extLst>
                </a:gridCol>
              </a:tblGrid>
              <a:tr h="1791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Quizartinib (n = 265)</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Placebo (n = 268)</a:t>
                      </a:r>
                    </a:p>
                  </a:txBody>
                  <a:tcPr marL="88543" marR="88543" marT="44271" marB="4427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1600" b="1" dirty="0">
                          <a:solidFill>
                            <a:schemeClr val="bg1"/>
                          </a:solidFill>
                          <a:latin typeface="+mn-lt"/>
                          <a:cs typeface="Arial" panose="020B0604020202020204" pitchFamily="34" charset="0"/>
                        </a:rPr>
                        <a:t>QTcF interval by central ECG data (ms), %</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endParaRPr lang="en-US" sz="1600" b="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endParaRPr lang="en-US" sz="1600" b="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New &gt;450 ms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34.3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17.9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marR="0" lvl="0" indent="0" algn="l" defTabSz="130599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mn-lt"/>
                          <a:cs typeface="Arial" panose="020B0604020202020204" pitchFamily="34" charset="0"/>
                        </a:rPr>
                        <a:t>New &gt;480 ms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7.5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2.2</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New &gt;500 ms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2.3</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0.7</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35181638"/>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QTcF increase from baseline &gt;30 ms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55.1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32.5</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1582513"/>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QTcF increase from baseline &gt;60 ms</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10.1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4.9</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99313134"/>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1" dirty="0">
                          <a:solidFill>
                            <a:schemeClr val="bg1"/>
                          </a:solidFill>
                          <a:latin typeface="+mn-lt"/>
                          <a:cs typeface="Arial" panose="020B0604020202020204" pitchFamily="34" charset="0"/>
                        </a:rPr>
                        <a:t>Select TEAE cardiac events, %</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endParaRPr lang="en-US" sz="1600" b="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endParaRPr lang="en-US" sz="1600" b="0" dirty="0">
                        <a:solidFill>
                          <a:schemeClr val="bg1"/>
                        </a:solidFill>
                        <a:latin typeface="+mn-lt"/>
                        <a:cs typeface="Arial" panose="020B0604020202020204" pitchFamily="34" charset="0"/>
                      </a:endParaRP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496180277"/>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ECG QT prolonged</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13.6</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4.1</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42779340"/>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Cardiac arrest/ventricular fibrillation</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0.8</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0</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79281297"/>
                  </a:ext>
                </a:extLst>
              </a:tr>
              <a:tr h="187329">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r>
                        <a:rPr lang="en-US" sz="1600" b="0" dirty="0">
                          <a:solidFill>
                            <a:schemeClr val="bg1"/>
                          </a:solidFill>
                          <a:latin typeface="+mn-lt"/>
                          <a:cs typeface="Arial" panose="020B0604020202020204" pitchFamily="34" charset="0"/>
                        </a:rPr>
                        <a:t>Ventricular tachycardia</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0.4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1097280" rtl="0" eaLnBrk="1" latinLnBrk="0" hangingPunct="1">
                        <a:defRPr sz="2160" kern="1200">
                          <a:solidFill>
                            <a:schemeClr val="dk1"/>
                          </a:solidFill>
                          <a:latin typeface="Arial"/>
                        </a:defRPr>
                      </a:lvl1pPr>
                      <a:lvl2pPr marL="548640" algn="l" defTabSz="1097280" rtl="0" eaLnBrk="1" latinLnBrk="0" hangingPunct="1">
                        <a:defRPr sz="2160" kern="1200">
                          <a:solidFill>
                            <a:schemeClr val="dk1"/>
                          </a:solidFill>
                          <a:latin typeface="Arial"/>
                        </a:defRPr>
                      </a:lvl2pPr>
                      <a:lvl3pPr marL="1097280" algn="l" defTabSz="1097280" rtl="0" eaLnBrk="1" latinLnBrk="0" hangingPunct="1">
                        <a:defRPr sz="2160" kern="1200">
                          <a:solidFill>
                            <a:schemeClr val="dk1"/>
                          </a:solidFill>
                          <a:latin typeface="Arial"/>
                        </a:defRPr>
                      </a:lvl3pPr>
                      <a:lvl4pPr marL="1645920" algn="l" defTabSz="1097280" rtl="0" eaLnBrk="1" latinLnBrk="0" hangingPunct="1">
                        <a:defRPr sz="2160" kern="1200">
                          <a:solidFill>
                            <a:schemeClr val="dk1"/>
                          </a:solidFill>
                          <a:latin typeface="Arial"/>
                        </a:defRPr>
                      </a:lvl4pPr>
                      <a:lvl5pPr marL="2194560" algn="l" defTabSz="1097280" rtl="0" eaLnBrk="1" latinLnBrk="0" hangingPunct="1">
                        <a:defRPr sz="2160" kern="1200">
                          <a:solidFill>
                            <a:schemeClr val="dk1"/>
                          </a:solidFill>
                          <a:latin typeface="Arial"/>
                        </a:defRPr>
                      </a:lvl5pPr>
                      <a:lvl6pPr marL="2743200" algn="l" defTabSz="1097280" rtl="0" eaLnBrk="1" latinLnBrk="0" hangingPunct="1">
                        <a:defRPr sz="2160" kern="1200">
                          <a:solidFill>
                            <a:schemeClr val="dk1"/>
                          </a:solidFill>
                          <a:latin typeface="Arial"/>
                        </a:defRPr>
                      </a:lvl6pPr>
                      <a:lvl7pPr marL="3291840" algn="l" defTabSz="1097280" rtl="0" eaLnBrk="1" latinLnBrk="0" hangingPunct="1">
                        <a:defRPr sz="2160" kern="1200">
                          <a:solidFill>
                            <a:schemeClr val="dk1"/>
                          </a:solidFill>
                          <a:latin typeface="Arial"/>
                        </a:defRPr>
                      </a:lvl7pPr>
                      <a:lvl8pPr marL="3840480" algn="l" defTabSz="1097280" rtl="0" eaLnBrk="1" latinLnBrk="0" hangingPunct="1">
                        <a:defRPr sz="2160" kern="1200">
                          <a:solidFill>
                            <a:schemeClr val="dk1"/>
                          </a:solidFill>
                          <a:latin typeface="Arial"/>
                        </a:defRPr>
                      </a:lvl8pPr>
                      <a:lvl9pPr marL="4389120" algn="l" defTabSz="1097280" rtl="0" eaLnBrk="1" latinLnBrk="0" hangingPunct="1">
                        <a:defRPr sz="2160" kern="1200">
                          <a:solidFill>
                            <a:schemeClr val="dk1"/>
                          </a:solidFill>
                          <a:latin typeface="Arial"/>
                        </a:defRPr>
                      </a:lvl9pPr>
                    </a:lstStyle>
                    <a:p>
                      <a:pPr marL="0" indent="0" algn="ctr"/>
                      <a:r>
                        <a:rPr lang="en-US" sz="1600" b="0" dirty="0">
                          <a:solidFill>
                            <a:schemeClr val="bg1"/>
                          </a:solidFill>
                          <a:latin typeface="+mn-lt"/>
                          <a:cs typeface="Arial" panose="020B0604020202020204" pitchFamily="34" charset="0"/>
                        </a:rPr>
                        <a:t>0.4</a:t>
                      </a:r>
                    </a:p>
                  </a:txBody>
                  <a:tcPr marL="106840" marR="106840" marT="53420" marB="534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04653183"/>
                  </a:ext>
                </a:extLst>
              </a:tr>
            </a:tbl>
          </a:graphicData>
        </a:graphic>
      </p:graphicFrame>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QuANTUM-First: QT Prolongation and </a:t>
            </a:r>
            <a:br>
              <a:rPr lang="en-US" dirty="0"/>
            </a:br>
            <a:r>
              <a:rPr lang="en-US" dirty="0"/>
              <a:t>Select Cardiac Events</a:t>
            </a:r>
            <a:endParaRPr lang="en-US" altLang="en-US" dirty="0"/>
          </a:p>
        </p:txBody>
      </p:sp>
      <p:sp>
        <p:nvSpPr>
          <p:cNvPr id="3" name="Content Placeholder 2">
            <a:extLst>
              <a:ext uri="{FF2B5EF4-FFF2-40B4-BE49-F238E27FC236}">
                <a16:creationId xmlns:a16="http://schemas.microsoft.com/office/drawing/2014/main" id="{0DAB8045-0909-E216-0905-C82E2D4FB9CE}"/>
              </a:ext>
            </a:extLst>
          </p:cNvPr>
          <p:cNvSpPr>
            <a:spLocks noGrp="1"/>
          </p:cNvSpPr>
          <p:nvPr>
            <p:ph idx="1"/>
          </p:nvPr>
        </p:nvSpPr>
        <p:spPr>
          <a:xfrm>
            <a:off x="604675" y="5582020"/>
            <a:ext cx="10877529" cy="818780"/>
          </a:xfrm>
        </p:spPr>
        <p:txBody>
          <a:bodyPr/>
          <a:lstStyle/>
          <a:p>
            <a:r>
              <a:rPr lang="en-US" sz="1800" dirty="0"/>
              <a:t>2 patients (0.8%) treated with quizartinib had cardiac arrest (1 grade 4, 1 grade 5), with recorded ventricular fibrillation in the setting of severe hypokalemia; 1 patient (0.4%) treated with quizartinib died in their sleep; </a:t>
            </a:r>
            <a:br>
              <a:rPr lang="en-US" sz="1800" dirty="0"/>
            </a:br>
            <a:r>
              <a:rPr lang="en-US" sz="1800" dirty="0"/>
              <a:t>2 patients (0.8%) discontinued quizartinib due to QT prolongation</a:t>
            </a:r>
          </a:p>
          <a:p>
            <a:endParaRPr lang="en-US" sz="1800" dirty="0"/>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31039"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Erba. EHA 2022. Abstr S100.</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129847097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5543FC-D2B7-4674-412E-BB32E0425172}"/>
              </a:ext>
            </a:extLst>
          </p:cNvPr>
          <p:cNvSpPr>
            <a:spLocks noGrp="1"/>
          </p:cNvSpPr>
          <p:nvPr>
            <p:ph type="title"/>
          </p:nvPr>
        </p:nvSpPr>
        <p:spPr/>
        <p:txBody>
          <a:bodyPr/>
          <a:lstStyle/>
          <a:p>
            <a:r>
              <a:rPr lang="en-US" dirty="0"/>
              <a:t>QuANTUM-First: Conclusions</a:t>
            </a:r>
          </a:p>
        </p:txBody>
      </p:sp>
      <p:sp>
        <p:nvSpPr>
          <p:cNvPr id="3" name="Content Placeholder 2">
            <a:extLst>
              <a:ext uri="{FF2B5EF4-FFF2-40B4-BE49-F238E27FC236}">
                <a16:creationId xmlns:a16="http://schemas.microsoft.com/office/drawing/2014/main" id="{20FB04AE-6E38-2CCC-9DC9-D885AF607512}"/>
              </a:ext>
            </a:extLst>
          </p:cNvPr>
          <p:cNvSpPr>
            <a:spLocks noGrp="1"/>
          </p:cNvSpPr>
          <p:nvPr>
            <p:ph idx="1"/>
          </p:nvPr>
        </p:nvSpPr>
        <p:spPr>
          <a:xfrm>
            <a:off x="604675" y="1513047"/>
            <a:ext cx="11182041" cy="4650686"/>
          </a:xfrm>
        </p:spPr>
        <p:txBody>
          <a:bodyPr/>
          <a:lstStyle/>
          <a:p>
            <a:r>
              <a:rPr lang="en-US" dirty="0"/>
              <a:t>In this phase III trial, improved OS shown with quizartinib vs placebo combined with standard induction and consolidation therapy and continued for up to 3 yr as a single agent in patients aged 18-75 yr with newly diagnosed </a:t>
            </a:r>
            <a:r>
              <a:rPr lang="en-US" i="1" dirty="0"/>
              <a:t>FLT3</a:t>
            </a:r>
            <a:r>
              <a:rPr lang="en-US" dirty="0"/>
              <a:t>-ITD+ AML</a:t>
            </a:r>
          </a:p>
          <a:p>
            <a:pPr lvl="1"/>
            <a:r>
              <a:rPr lang="en-US" dirty="0"/>
              <a:t>Clinically meaningful improvements in RFS, reduced CIR, and longer duration of CR were also observed with quizartinib vs placebo </a:t>
            </a:r>
          </a:p>
          <a:p>
            <a:r>
              <a:rPr lang="en-US" dirty="0"/>
              <a:t>Safety of quizartinib combined with standard induction and consolidation therapy was generally manageable, with no new safety signals</a:t>
            </a:r>
          </a:p>
          <a:p>
            <a:r>
              <a:rPr lang="en-US" dirty="0"/>
              <a:t>Investigators conclude that these data have the potential to change the standard of care for the treatment of adult patients with newly diagnosed </a:t>
            </a:r>
            <a:r>
              <a:rPr lang="en-US" i="1" dirty="0"/>
              <a:t>FLT3</a:t>
            </a:r>
            <a:r>
              <a:rPr lang="en-US" dirty="0"/>
              <a:t>-ITD+ AML</a:t>
            </a:r>
          </a:p>
          <a:p>
            <a:endParaRPr lang="en-US" dirty="0"/>
          </a:p>
        </p:txBody>
      </p:sp>
    </p:spTree>
    <p:extLst>
      <p:ext uri="{BB962C8B-B14F-4D97-AF65-F5344CB8AC3E}">
        <p14:creationId xmlns:p14="http://schemas.microsoft.com/office/powerpoint/2010/main" val="82212608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(High-Risk Substudy): Study Design</a:t>
            </a:r>
            <a:endParaRPr lang="en-US" altLang="en-US" dirty="0"/>
          </a:p>
        </p:txBody>
      </p:sp>
      <p:sp>
        <p:nvSpPr>
          <p:cNvPr id="28" name="Content Placeholder 2">
            <a:extLst>
              <a:ext uri="{FF2B5EF4-FFF2-40B4-BE49-F238E27FC236}">
                <a16:creationId xmlns:a16="http://schemas.microsoft.com/office/drawing/2014/main" id="{A9862B44-6330-F5AE-0CBA-C3A98A247DD0}"/>
              </a:ext>
            </a:extLst>
          </p:cNvPr>
          <p:cNvSpPr>
            <a:spLocks noGrp="1"/>
          </p:cNvSpPr>
          <p:nvPr>
            <p:ph idx="1"/>
          </p:nvPr>
        </p:nvSpPr>
        <p:spPr/>
        <p:txBody>
          <a:bodyPr/>
          <a:lstStyle/>
          <a:p>
            <a:r>
              <a:rPr lang="en-US" sz="2600" dirty="0"/>
              <a:t>Randomized, controlled, open-label phase III trial</a:t>
            </a:r>
            <a:br>
              <a:rPr lang="en-US" sz="2600" dirty="0"/>
            </a:br>
            <a:endParaRPr lang="en-US" sz="2600" dirty="0"/>
          </a:p>
          <a:p>
            <a:endParaRPr lang="en-US" sz="2600" dirty="0"/>
          </a:p>
          <a:p>
            <a:endParaRPr lang="en-US" sz="2600" dirty="0"/>
          </a:p>
          <a:p>
            <a:endParaRPr lang="en-US" sz="2600" dirty="0"/>
          </a:p>
          <a:p>
            <a:endParaRPr lang="en-US" sz="2600" dirty="0"/>
          </a:p>
          <a:p>
            <a:endParaRPr lang="en-US" sz="2600" dirty="0"/>
          </a:p>
          <a:p>
            <a:r>
              <a:rPr lang="en-US" sz="2600" dirty="0"/>
              <a:t>Primary endpoint: OS</a:t>
            </a:r>
          </a:p>
          <a:p>
            <a:r>
              <a:rPr lang="en-US" sz="2600" dirty="0"/>
              <a:t>Secondary endpoints: EFS, CR/CRc, safety; exploratory: RFS, DoCR</a:t>
            </a:r>
          </a:p>
          <a:p>
            <a:endParaRPr lang="en-US" sz="2600" dirty="0"/>
          </a:p>
          <a:p>
            <a:endParaRPr lang="en-US" sz="26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sp>
        <p:nvSpPr>
          <p:cNvPr id="29" name="Text Box 45">
            <a:extLst>
              <a:ext uri="{FF2B5EF4-FFF2-40B4-BE49-F238E27FC236}">
                <a16:creationId xmlns:a16="http://schemas.microsoft.com/office/drawing/2014/main" id="{03EF31DB-F3AC-79CE-B9AC-AD1A8AFA3D37}"/>
              </a:ext>
            </a:extLst>
          </p:cNvPr>
          <p:cNvSpPr txBox="1">
            <a:spLocks noChangeArrowheads="1"/>
          </p:cNvSpPr>
          <p:nvPr/>
        </p:nvSpPr>
        <p:spPr bwMode="auto">
          <a:xfrm>
            <a:off x="282931" y="2257832"/>
            <a:ext cx="3510328"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cs typeface="Calibri" panose="020F0502020204030204" pitchFamily="34" charset="0"/>
              </a:rPr>
              <a:t>Patients with </a:t>
            </a:r>
            <a:r>
              <a:rPr lang="en-US" altLang="en-US" sz="1800" b="0" dirty="0">
                <a:solidFill>
                  <a:schemeClr val="bg1"/>
                </a:solidFill>
                <a:latin typeface="Calibri" panose="020F0502020204030204" pitchFamily="34" charset="0"/>
                <a:cs typeface="Calibri" panose="020F0502020204030204" pitchFamily="34" charset="0"/>
              </a:rPr>
              <a:t>de novo AML or secondary AML or MDS &gt;10% blasts (MDS 5%-9% blasts, if IPSS-R &gt;3.5) and known adverse karyotype at diagnosis and high-risk from study entry; age 16-60 yr or older if suitable for intensive chemo; </a:t>
            </a:r>
          </a:p>
          <a:p>
            <a:pPr algn="ctr">
              <a:lnSpc>
                <a:spcPct val="100000"/>
              </a:lnSpc>
              <a:spcBef>
                <a:spcPct val="0"/>
              </a:spcBef>
              <a:spcAft>
                <a:spcPct val="0"/>
              </a:spcAft>
              <a:buClrTx/>
              <a:buFontTx/>
              <a:buNone/>
            </a:pPr>
            <a:r>
              <a:rPr lang="en-US" altLang="en-US" sz="1800" b="0" dirty="0">
                <a:solidFill>
                  <a:schemeClr val="bg1"/>
                </a:solidFill>
                <a:latin typeface="Calibri" panose="020F0502020204030204" pitchFamily="34" charset="0"/>
                <a:cs typeface="Calibri" panose="020F0502020204030204" pitchFamily="34" charset="0"/>
              </a:rPr>
              <a:t>WHO PS 0-2</a:t>
            </a:r>
            <a:endParaRPr lang="en-GB" altLang="en-US" sz="1800" b="0" dirty="0">
              <a:solidFill>
                <a:schemeClr val="bg1"/>
              </a:solidFill>
              <a:latin typeface="Calibri" panose="020F0502020204030204" pitchFamily="34" charset="0"/>
              <a:cs typeface="Calibri" panose="020F0502020204030204" pitchFamily="34" charset="0"/>
            </a:endParaRP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cs typeface="Calibri" panose="020F0502020204030204" pitchFamily="34" charset="0"/>
              </a:rPr>
              <a:t> (N = 195)</a:t>
            </a:r>
          </a:p>
        </p:txBody>
      </p:sp>
      <p:sp>
        <p:nvSpPr>
          <p:cNvPr id="30" name="Line 52">
            <a:extLst>
              <a:ext uri="{FF2B5EF4-FFF2-40B4-BE49-F238E27FC236}">
                <a16:creationId xmlns:a16="http://schemas.microsoft.com/office/drawing/2014/main" id="{79EA5E06-7DDA-4D0D-E295-B217FF16D6E9}"/>
              </a:ext>
            </a:extLst>
          </p:cNvPr>
          <p:cNvSpPr>
            <a:spLocks noChangeShapeType="1"/>
          </p:cNvSpPr>
          <p:nvPr/>
        </p:nvSpPr>
        <p:spPr bwMode="auto">
          <a:xfrm flipV="1">
            <a:off x="3747324" y="2866219"/>
            <a:ext cx="443810" cy="25841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latin typeface="Calibri" panose="020F0502020204030204" pitchFamily="34" charset="0"/>
              <a:cs typeface="Calibri" panose="020F0502020204030204" pitchFamily="34" charset="0"/>
            </a:endParaRPr>
          </a:p>
        </p:txBody>
      </p:sp>
      <p:sp>
        <p:nvSpPr>
          <p:cNvPr id="31" name="Line 52">
            <a:extLst>
              <a:ext uri="{FF2B5EF4-FFF2-40B4-BE49-F238E27FC236}">
                <a16:creationId xmlns:a16="http://schemas.microsoft.com/office/drawing/2014/main" id="{A2208D2B-4CFD-1528-9F77-B938F24465B0}"/>
              </a:ext>
            </a:extLst>
          </p:cNvPr>
          <p:cNvSpPr>
            <a:spLocks noChangeShapeType="1"/>
          </p:cNvSpPr>
          <p:nvPr/>
        </p:nvSpPr>
        <p:spPr bwMode="auto">
          <a:xfrm>
            <a:off x="3745157" y="3682672"/>
            <a:ext cx="443810" cy="25841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latin typeface="Calibri" panose="020F0502020204030204" pitchFamily="34" charset="0"/>
              <a:cs typeface="Calibri" panose="020F0502020204030204" pitchFamily="34" charset="0"/>
            </a:endParaRPr>
          </a:p>
        </p:txBody>
      </p:sp>
      <p:sp>
        <p:nvSpPr>
          <p:cNvPr id="32" name="Rectangle 24">
            <a:extLst>
              <a:ext uri="{FF2B5EF4-FFF2-40B4-BE49-F238E27FC236}">
                <a16:creationId xmlns:a16="http://schemas.microsoft.com/office/drawing/2014/main" id="{614EE831-B3A6-CF4E-6F23-85991C066FC7}"/>
              </a:ext>
            </a:extLst>
          </p:cNvPr>
          <p:cNvSpPr>
            <a:spLocks noChangeArrowheads="1"/>
          </p:cNvSpPr>
          <p:nvPr/>
        </p:nvSpPr>
        <p:spPr bwMode="auto">
          <a:xfrm>
            <a:off x="4293601" y="2403655"/>
            <a:ext cx="1645920" cy="91440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CPX-351</a:t>
            </a:r>
            <a:r>
              <a:rPr lang="en-US" sz="2000" b="0" dirty="0">
                <a:latin typeface="Calibri" panose="020F0502020204030204" pitchFamily="34" charset="0"/>
                <a:cs typeface="Calibri" panose="020F0502020204030204" pitchFamily="34" charset="0"/>
              </a:rPr>
              <a:t> </a:t>
            </a:r>
          </a:p>
          <a:p>
            <a:pPr algn="ctr">
              <a:defRPr/>
            </a:pPr>
            <a:r>
              <a:rPr lang="en-US" sz="2000" dirty="0">
                <a:latin typeface="Calibri" panose="020F0502020204030204" pitchFamily="34" charset="0"/>
                <a:cs typeface="Calibri" panose="020F0502020204030204" pitchFamily="34" charset="0"/>
              </a:rPr>
              <a:t>(n = 107)</a:t>
            </a:r>
          </a:p>
        </p:txBody>
      </p:sp>
      <p:sp>
        <p:nvSpPr>
          <p:cNvPr id="33" name="Rectangle 24">
            <a:extLst>
              <a:ext uri="{FF2B5EF4-FFF2-40B4-BE49-F238E27FC236}">
                <a16:creationId xmlns:a16="http://schemas.microsoft.com/office/drawing/2014/main" id="{B480377E-EAC1-0947-40E0-2ED85E036087}"/>
              </a:ext>
            </a:extLst>
          </p:cNvPr>
          <p:cNvSpPr>
            <a:spLocks noChangeArrowheads="1"/>
          </p:cNvSpPr>
          <p:nvPr/>
        </p:nvSpPr>
        <p:spPr bwMode="auto">
          <a:xfrm>
            <a:off x="4302035" y="3532390"/>
            <a:ext cx="1645920" cy="91440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FLAG-Ida</a:t>
            </a:r>
            <a:endParaRPr lang="en-US" sz="2000" b="0" dirty="0">
              <a:latin typeface="Calibri" panose="020F0502020204030204" pitchFamily="34" charset="0"/>
              <a:cs typeface="Calibri" panose="020F0502020204030204" pitchFamily="34" charset="0"/>
            </a:endParaRPr>
          </a:p>
          <a:p>
            <a:pPr algn="ctr">
              <a:defRPr/>
            </a:pPr>
            <a:r>
              <a:rPr lang="en-US" sz="2000" dirty="0">
                <a:latin typeface="Calibri" panose="020F0502020204030204" pitchFamily="34" charset="0"/>
                <a:cs typeface="Calibri" panose="020F0502020204030204" pitchFamily="34" charset="0"/>
              </a:rPr>
              <a:t>(n = 88)</a:t>
            </a:r>
          </a:p>
        </p:txBody>
      </p:sp>
      <p:sp>
        <p:nvSpPr>
          <p:cNvPr id="23" name="Rectangle 24">
            <a:extLst>
              <a:ext uri="{FF2B5EF4-FFF2-40B4-BE49-F238E27FC236}">
                <a16:creationId xmlns:a16="http://schemas.microsoft.com/office/drawing/2014/main" id="{7E9AB365-9729-F629-D1D1-EE13262E66D8}"/>
              </a:ext>
            </a:extLst>
          </p:cNvPr>
          <p:cNvSpPr>
            <a:spLocks noChangeArrowheads="1"/>
          </p:cNvSpPr>
          <p:nvPr/>
        </p:nvSpPr>
        <p:spPr bwMode="auto">
          <a:xfrm>
            <a:off x="6138423" y="2403655"/>
            <a:ext cx="1645920" cy="91440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CPX-351</a:t>
            </a:r>
            <a:r>
              <a:rPr lang="en-US" sz="2000" b="0" dirty="0">
                <a:latin typeface="Calibri" panose="020F0502020204030204" pitchFamily="34" charset="0"/>
                <a:cs typeface="Calibri" panose="020F0502020204030204" pitchFamily="34" charset="0"/>
              </a:rPr>
              <a:t> </a:t>
            </a:r>
          </a:p>
          <a:p>
            <a:pPr algn="ctr">
              <a:defRPr/>
            </a:pPr>
            <a:r>
              <a:rPr lang="en-US" sz="2000" dirty="0">
                <a:latin typeface="Calibri" panose="020F0502020204030204" pitchFamily="34" charset="0"/>
                <a:cs typeface="Calibri" panose="020F0502020204030204" pitchFamily="34" charset="0"/>
              </a:rPr>
              <a:t>(n = 107)</a:t>
            </a:r>
          </a:p>
        </p:txBody>
      </p:sp>
      <p:sp>
        <p:nvSpPr>
          <p:cNvPr id="35" name="Rectangle 24">
            <a:extLst>
              <a:ext uri="{FF2B5EF4-FFF2-40B4-BE49-F238E27FC236}">
                <a16:creationId xmlns:a16="http://schemas.microsoft.com/office/drawing/2014/main" id="{12AE4BE0-7F36-BD05-0B8F-C25C0BA8838F}"/>
              </a:ext>
            </a:extLst>
          </p:cNvPr>
          <p:cNvSpPr>
            <a:spLocks noChangeArrowheads="1"/>
          </p:cNvSpPr>
          <p:nvPr/>
        </p:nvSpPr>
        <p:spPr bwMode="auto">
          <a:xfrm>
            <a:off x="6146856" y="3532390"/>
            <a:ext cx="1645920" cy="91440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FLAG-Ida</a:t>
            </a:r>
            <a:endParaRPr lang="en-US" sz="2000" b="0" dirty="0">
              <a:latin typeface="Calibri" panose="020F0502020204030204" pitchFamily="34" charset="0"/>
              <a:cs typeface="Calibri" panose="020F0502020204030204" pitchFamily="34" charset="0"/>
            </a:endParaRPr>
          </a:p>
          <a:p>
            <a:pPr algn="ctr">
              <a:defRPr/>
            </a:pPr>
            <a:r>
              <a:rPr lang="en-US" sz="2000" dirty="0">
                <a:latin typeface="Calibri" panose="020F0502020204030204" pitchFamily="34" charset="0"/>
                <a:cs typeface="Calibri" panose="020F0502020204030204" pitchFamily="34" charset="0"/>
              </a:rPr>
              <a:t>(n = 88)</a:t>
            </a:r>
          </a:p>
        </p:txBody>
      </p:sp>
      <p:sp>
        <p:nvSpPr>
          <p:cNvPr id="39" name="Rectangle 24">
            <a:extLst>
              <a:ext uri="{FF2B5EF4-FFF2-40B4-BE49-F238E27FC236}">
                <a16:creationId xmlns:a16="http://schemas.microsoft.com/office/drawing/2014/main" id="{0F0EE0DE-30BA-8806-11BB-3A9FA49B6CC1}"/>
              </a:ext>
            </a:extLst>
          </p:cNvPr>
          <p:cNvSpPr>
            <a:spLocks noChangeArrowheads="1"/>
          </p:cNvSpPr>
          <p:nvPr/>
        </p:nvSpPr>
        <p:spPr bwMode="auto">
          <a:xfrm>
            <a:off x="7993293" y="2403655"/>
            <a:ext cx="1645920" cy="91440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CPX-351</a:t>
            </a:r>
            <a:r>
              <a:rPr lang="en-US" sz="2000" b="0" dirty="0">
                <a:latin typeface="Calibri" panose="020F0502020204030204" pitchFamily="34" charset="0"/>
                <a:cs typeface="Calibri" panose="020F0502020204030204" pitchFamily="34" charset="0"/>
              </a:rPr>
              <a:t> </a:t>
            </a:r>
          </a:p>
          <a:p>
            <a:pPr algn="ctr">
              <a:defRPr/>
            </a:pPr>
            <a:r>
              <a:rPr lang="en-US" sz="2000" dirty="0">
                <a:latin typeface="Calibri" panose="020F0502020204030204" pitchFamily="34" charset="0"/>
                <a:cs typeface="Calibri" panose="020F0502020204030204" pitchFamily="34" charset="0"/>
              </a:rPr>
              <a:t>(n = 107)</a:t>
            </a:r>
          </a:p>
        </p:txBody>
      </p:sp>
      <p:sp>
        <p:nvSpPr>
          <p:cNvPr id="41" name="Rectangle 24">
            <a:extLst>
              <a:ext uri="{FF2B5EF4-FFF2-40B4-BE49-F238E27FC236}">
                <a16:creationId xmlns:a16="http://schemas.microsoft.com/office/drawing/2014/main" id="{411B8BE7-132B-38EF-F85E-ED12A838CCBC}"/>
              </a:ext>
            </a:extLst>
          </p:cNvPr>
          <p:cNvSpPr>
            <a:spLocks noChangeArrowheads="1"/>
          </p:cNvSpPr>
          <p:nvPr/>
        </p:nvSpPr>
        <p:spPr bwMode="auto">
          <a:xfrm>
            <a:off x="8001725" y="3532390"/>
            <a:ext cx="1645920" cy="91440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MACE</a:t>
            </a:r>
            <a:endParaRPr lang="en-US" sz="2000" b="0" dirty="0">
              <a:latin typeface="Calibri" panose="020F0502020204030204" pitchFamily="34" charset="0"/>
              <a:cs typeface="Calibri" panose="020F0502020204030204" pitchFamily="34" charset="0"/>
            </a:endParaRPr>
          </a:p>
          <a:p>
            <a:pPr algn="ctr">
              <a:defRPr/>
            </a:pPr>
            <a:r>
              <a:rPr lang="en-US" sz="2000" dirty="0">
                <a:latin typeface="Calibri" panose="020F0502020204030204" pitchFamily="34" charset="0"/>
                <a:cs typeface="Calibri" panose="020F0502020204030204" pitchFamily="34" charset="0"/>
              </a:rPr>
              <a:t>(n = 88)</a:t>
            </a:r>
          </a:p>
        </p:txBody>
      </p:sp>
      <p:sp>
        <p:nvSpPr>
          <p:cNvPr id="42" name="Rectangle 24">
            <a:extLst>
              <a:ext uri="{FF2B5EF4-FFF2-40B4-BE49-F238E27FC236}">
                <a16:creationId xmlns:a16="http://schemas.microsoft.com/office/drawing/2014/main" id="{052A788F-736E-4D90-7AD8-FA4DA3A283C7}"/>
              </a:ext>
            </a:extLst>
          </p:cNvPr>
          <p:cNvSpPr>
            <a:spLocks noChangeArrowheads="1"/>
          </p:cNvSpPr>
          <p:nvPr/>
        </p:nvSpPr>
        <p:spPr bwMode="auto">
          <a:xfrm>
            <a:off x="9848162" y="2403655"/>
            <a:ext cx="1645920" cy="914400"/>
          </a:xfrm>
          <a:prstGeom prst="rect">
            <a:avLst/>
          </a:prstGeom>
          <a:solidFill>
            <a:schemeClr val="accent1"/>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CPX-351</a:t>
            </a:r>
            <a:r>
              <a:rPr lang="en-US" sz="2000" b="0" dirty="0">
                <a:latin typeface="Calibri" panose="020F0502020204030204" pitchFamily="34" charset="0"/>
                <a:cs typeface="Calibri" panose="020F0502020204030204" pitchFamily="34" charset="0"/>
              </a:rPr>
              <a:t> </a:t>
            </a:r>
          </a:p>
          <a:p>
            <a:pPr algn="ctr">
              <a:defRPr/>
            </a:pPr>
            <a:r>
              <a:rPr lang="en-US" sz="2000" dirty="0">
                <a:latin typeface="Calibri" panose="020F0502020204030204" pitchFamily="34" charset="0"/>
                <a:cs typeface="Calibri" panose="020F0502020204030204" pitchFamily="34" charset="0"/>
              </a:rPr>
              <a:t>(n = 107)</a:t>
            </a:r>
          </a:p>
        </p:txBody>
      </p:sp>
      <p:sp>
        <p:nvSpPr>
          <p:cNvPr id="44" name="Rectangle 24">
            <a:extLst>
              <a:ext uri="{FF2B5EF4-FFF2-40B4-BE49-F238E27FC236}">
                <a16:creationId xmlns:a16="http://schemas.microsoft.com/office/drawing/2014/main" id="{5B234FDE-45DC-BDBF-629E-823BF7090327}"/>
              </a:ext>
            </a:extLst>
          </p:cNvPr>
          <p:cNvSpPr>
            <a:spLocks noChangeArrowheads="1"/>
          </p:cNvSpPr>
          <p:nvPr/>
        </p:nvSpPr>
        <p:spPr bwMode="auto">
          <a:xfrm>
            <a:off x="9856595" y="3532390"/>
            <a:ext cx="1645920" cy="914400"/>
          </a:xfrm>
          <a:prstGeom prst="rect">
            <a:avLst/>
          </a:prstGeom>
          <a:solidFill>
            <a:schemeClr val="accent3"/>
          </a:solidFill>
          <a:ln w="9525">
            <a:noFill/>
            <a:miter lim="800000"/>
            <a:headEnd/>
            <a:tailEnd/>
          </a:ln>
        </p:spPr>
        <p:txBody>
          <a:bodyPr wrap="none" anchor="ctr" anchorCtr="1"/>
          <a:lstStyle/>
          <a:p>
            <a:pPr algn="ctr">
              <a:defRPr/>
            </a:pPr>
            <a:r>
              <a:rPr lang="en-US" sz="2000" b="1" dirty="0">
                <a:latin typeface="Calibri" panose="020F0502020204030204" pitchFamily="34" charset="0"/>
                <a:cs typeface="Calibri" panose="020F0502020204030204" pitchFamily="34" charset="0"/>
              </a:rPr>
              <a:t>MidAC</a:t>
            </a:r>
            <a:endParaRPr lang="en-US" sz="2000" b="0" dirty="0">
              <a:latin typeface="Calibri" panose="020F0502020204030204" pitchFamily="34" charset="0"/>
              <a:cs typeface="Calibri" panose="020F0502020204030204" pitchFamily="34" charset="0"/>
            </a:endParaRPr>
          </a:p>
          <a:p>
            <a:pPr algn="ctr">
              <a:defRPr/>
            </a:pPr>
            <a:r>
              <a:rPr lang="en-US" sz="2000" dirty="0">
                <a:latin typeface="Calibri" panose="020F0502020204030204" pitchFamily="34" charset="0"/>
                <a:cs typeface="Calibri" panose="020F0502020204030204" pitchFamily="34" charset="0"/>
              </a:rPr>
              <a:t>(n = 88)</a:t>
            </a:r>
          </a:p>
        </p:txBody>
      </p:sp>
      <p:sp>
        <p:nvSpPr>
          <p:cNvPr id="45" name="Text Box 45">
            <a:extLst>
              <a:ext uri="{FF2B5EF4-FFF2-40B4-BE49-F238E27FC236}">
                <a16:creationId xmlns:a16="http://schemas.microsoft.com/office/drawing/2014/main" id="{60014C4E-1B08-371B-D13B-D89E4E124D97}"/>
              </a:ext>
            </a:extLst>
          </p:cNvPr>
          <p:cNvSpPr txBox="1">
            <a:spLocks noChangeArrowheads="1"/>
          </p:cNvSpPr>
          <p:nvPr/>
        </p:nvSpPr>
        <p:spPr bwMode="auto">
          <a:xfrm>
            <a:off x="4093884" y="4452444"/>
            <a:ext cx="74001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cs typeface="Calibri" panose="020F0502020204030204" pitchFamily="34" charset="0"/>
              </a:rPr>
              <a:t>Course 2 of CPX-351 100 units/m</a:t>
            </a:r>
            <a:r>
              <a:rPr lang="en-US" altLang="en-US" sz="1600" b="0" baseline="30000" dirty="0">
                <a:solidFill>
                  <a:schemeClr val="bg1"/>
                </a:solidFill>
                <a:latin typeface="Calibri" panose="020F0502020204030204" pitchFamily="34" charset="0"/>
                <a:cs typeface="Calibri" panose="020F0502020204030204" pitchFamily="34" charset="0"/>
              </a:rPr>
              <a:t>2</a:t>
            </a:r>
            <a:r>
              <a:rPr lang="en-US" altLang="en-US" sz="1600" b="0" dirty="0">
                <a:solidFill>
                  <a:schemeClr val="bg1"/>
                </a:solidFill>
                <a:latin typeface="Calibri" panose="020F0502020204030204" pitchFamily="34" charset="0"/>
                <a:cs typeface="Calibri" panose="020F0502020204030204" pitchFamily="34" charset="0"/>
              </a:rPr>
              <a:t> on Days 1, 3.</a:t>
            </a:r>
          </a:p>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cs typeface="Calibri" panose="020F0502020204030204" pitchFamily="34" charset="0"/>
              </a:rPr>
              <a:t>Stem cell transplant recommended after course 2 if feasible.</a:t>
            </a:r>
            <a:endParaRPr lang="en-GB" altLang="en-US" sz="1600" b="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787332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Baseline Characteristics</a:t>
            </a:r>
            <a:endParaRPr lang="en-US" altLang="en-US" dirty="0"/>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3985827689"/>
              </p:ext>
            </p:extLst>
          </p:nvPr>
        </p:nvGraphicFramePr>
        <p:xfrm>
          <a:off x="723900" y="1600200"/>
          <a:ext cx="10782300" cy="3657664"/>
        </p:xfrm>
        <a:graphic>
          <a:graphicData uri="http://schemas.openxmlformats.org/drawingml/2006/table">
            <a:tbl>
              <a:tblPr/>
              <a:tblGrid>
                <a:gridCol w="4532415">
                  <a:extLst>
                    <a:ext uri="{9D8B030D-6E8A-4147-A177-3AD203B41FA5}">
                      <a16:colId xmlns:a16="http://schemas.microsoft.com/office/drawing/2014/main" val="20000"/>
                    </a:ext>
                  </a:extLst>
                </a:gridCol>
                <a:gridCol w="3282768">
                  <a:extLst>
                    <a:ext uri="{9D8B030D-6E8A-4147-A177-3AD203B41FA5}">
                      <a16:colId xmlns:a16="http://schemas.microsoft.com/office/drawing/2014/main" val="20001"/>
                    </a:ext>
                  </a:extLst>
                </a:gridCol>
                <a:gridCol w="2967117">
                  <a:extLst>
                    <a:ext uri="{9D8B030D-6E8A-4147-A177-3AD203B41FA5}">
                      <a16:colId xmlns:a16="http://schemas.microsoft.com/office/drawing/2014/main" val="20002"/>
                    </a:ext>
                  </a:extLst>
                </a:gridCol>
              </a:tblGrid>
              <a:tr h="22538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CPX-351 (n = 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FLAG-Ida (n = 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0449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age, yr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&lt;30 yr,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30-39,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40-49,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50-59,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(2.86)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(5.71)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(15.24)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 (48.57)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 (27.62)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(7.32)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(9.76)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(14.63)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34 (41.46)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(26.83)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2538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Male,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60 (57.14)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48 (58.54)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71712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Type of disease,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de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novo AML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Secondary AML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High-risk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MDS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 (47.62)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 (20.00)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34 (32.38)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 (51.22)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 (20.73)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 (28.05)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21895"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85680013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Safety</a:t>
            </a:r>
            <a:endParaRPr lang="en-US" altLang="en-US" dirty="0"/>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1186538141"/>
              </p:ext>
            </p:extLst>
          </p:nvPr>
        </p:nvGraphicFramePr>
        <p:xfrm>
          <a:off x="723900" y="1149847"/>
          <a:ext cx="10782300" cy="2347072"/>
        </p:xfrm>
        <a:graphic>
          <a:graphicData uri="http://schemas.openxmlformats.org/drawingml/2006/table">
            <a:tbl>
              <a:tblPr/>
              <a:tblGrid>
                <a:gridCol w="3765804">
                  <a:extLst>
                    <a:ext uri="{9D8B030D-6E8A-4147-A177-3AD203B41FA5}">
                      <a16:colId xmlns:a16="http://schemas.microsoft.com/office/drawing/2014/main" val="20000"/>
                    </a:ext>
                  </a:extLst>
                </a:gridCol>
                <a:gridCol w="2362868">
                  <a:extLst>
                    <a:ext uri="{9D8B030D-6E8A-4147-A177-3AD203B41FA5}">
                      <a16:colId xmlns:a16="http://schemas.microsoft.com/office/drawing/2014/main" val="20001"/>
                    </a:ext>
                  </a:extLst>
                </a:gridCol>
                <a:gridCol w="2326814">
                  <a:extLst>
                    <a:ext uri="{9D8B030D-6E8A-4147-A177-3AD203B41FA5}">
                      <a16:colId xmlns:a16="http://schemas.microsoft.com/office/drawing/2014/main" val="20002"/>
                    </a:ext>
                  </a:extLst>
                </a:gridCol>
                <a:gridCol w="2326814">
                  <a:extLst>
                    <a:ext uri="{9D8B030D-6E8A-4147-A177-3AD203B41FA5}">
                      <a16:colId xmlns:a16="http://schemas.microsoft.com/office/drawing/2014/main" val="2222069341"/>
                    </a:ext>
                  </a:extLst>
                </a:gridCol>
              </a:tblGrid>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Hematologic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CPX-351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a:t>
                      </a:r>
                      <a:r>
                        <a:rPr kumimoji="0" lang="en-US" sz="16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Course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Neutrophils 1.0 x 10</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9</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Platelets 100 x 10</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9</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Course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650027065"/>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Neutrophils 1.0 x 10</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9</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25338541"/>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Platelets 100 x 10</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9</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83941792"/>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graphicFrame>
        <p:nvGraphicFramePr>
          <p:cNvPr id="7" name="Group 3">
            <a:extLst>
              <a:ext uri="{FF2B5EF4-FFF2-40B4-BE49-F238E27FC236}">
                <a16:creationId xmlns:a16="http://schemas.microsoft.com/office/drawing/2014/main" id="{75DCA12B-5C15-DE4C-5C73-5609926F53AC}"/>
              </a:ext>
            </a:extLst>
          </p:cNvPr>
          <p:cNvGraphicFramePr>
            <a:graphicFrameLocks/>
          </p:cNvGraphicFramePr>
          <p:nvPr>
            <p:extLst>
              <p:ext uri="{D42A27DB-BD31-4B8C-83A1-F6EECF244321}">
                <p14:modId xmlns:p14="http://schemas.microsoft.com/office/powerpoint/2010/main" val="780273128"/>
              </p:ext>
            </p:extLst>
          </p:nvPr>
        </p:nvGraphicFramePr>
        <p:xfrm>
          <a:off x="723900" y="3496919"/>
          <a:ext cx="10782300" cy="2702813"/>
        </p:xfrm>
        <a:graphic>
          <a:graphicData uri="http://schemas.openxmlformats.org/drawingml/2006/table">
            <a:tbl>
              <a:tblPr/>
              <a:tblGrid>
                <a:gridCol w="3774948">
                  <a:extLst>
                    <a:ext uri="{9D8B030D-6E8A-4147-A177-3AD203B41FA5}">
                      <a16:colId xmlns:a16="http://schemas.microsoft.com/office/drawing/2014/main" val="20000"/>
                    </a:ext>
                  </a:extLst>
                </a:gridCol>
                <a:gridCol w="2375886">
                  <a:extLst>
                    <a:ext uri="{9D8B030D-6E8A-4147-A177-3AD203B41FA5}">
                      <a16:colId xmlns:a16="http://schemas.microsoft.com/office/drawing/2014/main" val="20001"/>
                    </a:ext>
                  </a:extLst>
                </a:gridCol>
                <a:gridCol w="2315733">
                  <a:extLst>
                    <a:ext uri="{9D8B030D-6E8A-4147-A177-3AD203B41FA5}">
                      <a16:colId xmlns:a16="http://schemas.microsoft.com/office/drawing/2014/main" val="20002"/>
                    </a:ext>
                  </a:extLst>
                </a:gridCol>
                <a:gridCol w="2315733">
                  <a:extLst>
                    <a:ext uri="{9D8B030D-6E8A-4147-A177-3AD203B41FA5}">
                      <a16:colId xmlns:a16="http://schemas.microsoft.com/office/drawing/2014/main" val="2222069341"/>
                    </a:ext>
                  </a:extLst>
                </a:gridCol>
              </a:tblGrid>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Nonhematologic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CPX-351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a:t>
                      </a:r>
                      <a:r>
                        <a:rPr kumimoji="0" lang="en-US" sz="16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Overall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 nonhematologic AEs,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Mortality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650027065"/>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 30,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25338541"/>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Day 60,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83941792"/>
                  </a:ext>
                </a:extLst>
              </a:tr>
              <a:tr h="2059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Compliance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4042655011"/>
                  </a:ext>
                </a:extLst>
              </a:tr>
              <a:tr h="3557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Patients receiving scheduled course 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1970912"/>
                  </a:ext>
                </a:extLst>
              </a:tr>
            </a:tbl>
          </a:graphicData>
        </a:graphic>
      </p:graphicFrame>
    </p:spTree>
    <p:extLst>
      <p:ext uri="{BB962C8B-B14F-4D97-AF65-F5344CB8AC3E}">
        <p14:creationId xmlns:p14="http://schemas.microsoft.com/office/powerpoint/2010/main" val="409045318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Response</a:t>
            </a:r>
            <a:endParaRPr lang="en-US" altLang="en-US" dirty="0"/>
          </a:p>
        </p:txBody>
      </p:sp>
      <p:sp>
        <p:nvSpPr>
          <p:cNvPr id="3" name="Content Placeholder 2">
            <a:extLst>
              <a:ext uri="{FF2B5EF4-FFF2-40B4-BE49-F238E27FC236}">
                <a16:creationId xmlns:a16="http://schemas.microsoft.com/office/drawing/2014/main" id="{A2BFC703-26C5-5C14-C391-49B533EC23EB}"/>
              </a:ext>
            </a:extLst>
          </p:cNvPr>
          <p:cNvSpPr>
            <a:spLocks noGrp="1"/>
          </p:cNvSpPr>
          <p:nvPr>
            <p:ph idx="1"/>
          </p:nvPr>
        </p:nvSpPr>
        <p:spPr>
          <a:xfrm>
            <a:off x="604675" y="4785169"/>
            <a:ext cx="10877529" cy="1021272"/>
          </a:xfrm>
        </p:spPr>
        <p:txBody>
          <a:bodyPr/>
          <a:lstStyle/>
          <a:p>
            <a:r>
              <a:rPr lang="en-US" dirty="0"/>
              <a:t>Median duration of remission favored CPX-351: 510 days with CPX-351 vs 391 days with FLAG-Ida (</a:t>
            </a:r>
            <a:r>
              <a:rPr lang="en-US" i="1" dirty="0"/>
              <a:t>P</a:t>
            </a:r>
            <a:r>
              <a:rPr lang="en-US" dirty="0"/>
              <a:t> = .24)</a:t>
            </a:r>
          </a:p>
        </p:txBody>
      </p:sp>
      <p:graphicFrame>
        <p:nvGraphicFramePr>
          <p:cNvPr id="5" name="Group 3">
            <a:extLst>
              <a:ext uri="{FF2B5EF4-FFF2-40B4-BE49-F238E27FC236}">
                <a16:creationId xmlns:a16="http://schemas.microsoft.com/office/drawing/2014/main" id="{8BB8F44A-EC8F-0830-6097-20B1D9064171}"/>
              </a:ext>
            </a:extLst>
          </p:cNvPr>
          <p:cNvGraphicFramePr>
            <a:graphicFrameLocks/>
          </p:cNvGraphicFramePr>
          <p:nvPr>
            <p:extLst>
              <p:ext uri="{D42A27DB-BD31-4B8C-83A1-F6EECF244321}">
                <p14:modId xmlns:p14="http://schemas.microsoft.com/office/powerpoint/2010/main" val="764185708"/>
              </p:ext>
            </p:extLst>
          </p:nvPr>
        </p:nvGraphicFramePr>
        <p:xfrm>
          <a:off x="723901" y="1600200"/>
          <a:ext cx="10782300" cy="2926208"/>
        </p:xfrm>
        <a:graphic>
          <a:graphicData uri="http://schemas.openxmlformats.org/drawingml/2006/table">
            <a:tbl>
              <a:tblPr/>
              <a:tblGrid>
                <a:gridCol w="3554323">
                  <a:extLst>
                    <a:ext uri="{9D8B030D-6E8A-4147-A177-3AD203B41FA5}">
                      <a16:colId xmlns:a16="http://schemas.microsoft.com/office/drawing/2014/main" val="20000"/>
                    </a:ext>
                  </a:extLst>
                </a:gridCol>
                <a:gridCol w="2574349">
                  <a:extLst>
                    <a:ext uri="{9D8B030D-6E8A-4147-A177-3AD203B41FA5}">
                      <a16:colId xmlns:a16="http://schemas.microsoft.com/office/drawing/2014/main" val="20001"/>
                    </a:ext>
                  </a:extLst>
                </a:gridCol>
                <a:gridCol w="2326814">
                  <a:extLst>
                    <a:ext uri="{9D8B030D-6E8A-4147-A177-3AD203B41FA5}">
                      <a16:colId xmlns:a16="http://schemas.microsoft.com/office/drawing/2014/main" val="20002"/>
                    </a:ext>
                  </a:extLst>
                </a:gridCol>
                <a:gridCol w="2326814">
                  <a:extLst>
                    <a:ext uri="{9D8B030D-6E8A-4147-A177-3AD203B41FA5}">
                      <a16:colId xmlns:a16="http://schemas.microsoft.com/office/drawing/2014/main" val="2222069341"/>
                    </a:ext>
                  </a:extLst>
                </a:gridCol>
              </a:tblGrid>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Response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CPX-351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HR (95% CI); </a:t>
                      </a:r>
                      <a:r>
                        <a:rPr kumimoji="0" lang="en-US" sz="1800" b="1" i="1" u="none" strike="noStrike" cap="none" normalizeH="0" baseline="0" dirty="0">
                          <a:ln>
                            <a:noFill/>
                          </a:ln>
                          <a:solidFill>
                            <a:schemeClr val="tx1"/>
                          </a:solidFill>
                          <a:effectLst/>
                          <a:latin typeface="Calibri" panose="020F0502020204030204" pitchFamily="34" charset="0"/>
                        </a:rPr>
                        <a:t>P</a:t>
                      </a:r>
                      <a:r>
                        <a:rPr kumimoji="0" lang="en-US" sz="18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Response post course 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0027065"/>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Resistant disease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25338541"/>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Response post course 2,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338394179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ORR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0.54 (0.28-1.04);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50636306"/>
                  </a:ext>
                </a:extLst>
              </a:tr>
            </a:tbl>
          </a:graphicData>
        </a:graphic>
      </p:graphicFrame>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89177041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Survival</a:t>
            </a:r>
            <a:endParaRPr lang="en-US" altLang="en-US" dirty="0"/>
          </a:p>
        </p:txBody>
      </p:sp>
      <p:sp>
        <p:nvSpPr>
          <p:cNvPr id="3" name="Content Placeholder 2">
            <a:extLst>
              <a:ext uri="{FF2B5EF4-FFF2-40B4-BE49-F238E27FC236}">
                <a16:creationId xmlns:a16="http://schemas.microsoft.com/office/drawing/2014/main" id="{C29A2D83-DBD3-0D08-4405-A141C69BC707}"/>
              </a:ext>
            </a:extLst>
          </p:cNvPr>
          <p:cNvSpPr>
            <a:spLocks noGrp="1"/>
          </p:cNvSpPr>
          <p:nvPr>
            <p:ph idx="1"/>
          </p:nvPr>
        </p:nvSpPr>
        <p:spPr>
          <a:xfrm>
            <a:off x="663756" y="5003901"/>
            <a:ext cx="10877529" cy="1385014"/>
          </a:xfrm>
        </p:spPr>
        <p:txBody>
          <a:bodyPr/>
          <a:lstStyle/>
          <a:p>
            <a:pPr>
              <a:spcAft>
                <a:spcPts val="0"/>
              </a:spcAft>
            </a:pPr>
            <a:r>
              <a:rPr lang="en-US" sz="2000" dirty="0"/>
              <a:t>Significant improvement in relapse-free survival with CPX-351 vs FLAG-Ida when adjusting for </a:t>
            </a:r>
            <a:r>
              <a:rPr lang="en-US" sz="2000" i="1" dirty="0"/>
              <a:t>NPM1</a:t>
            </a:r>
            <a:r>
              <a:rPr lang="en-US" sz="2000" dirty="0"/>
              <a:t> or </a:t>
            </a:r>
            <a:r>
              <a:rPr lang="en-US" sz="2000" i="1" dirty="0"/>
              <a:t>FLT3</a:t>
            </a:r>
            <a:r>
              <a:rPr lang="en-US" sz="2000" dirty="0"/>
              <a:t> mutation in multivariable cox regression model (HR: 0.58; 95% CI: 0.36-0.93; </a:t>
            </a:r>
            <a:r>
              <a:rPr lang="en-US" sz="2000" i="1" dirty="0"/>
              <a:t>P </a:t>
            </a:r>
            <a:r>
              <a:rPr lang="en-US" sz="2000" dirty="0"/>
              <a:t>= .03)</a:t>
            </a:r>
          </a:p>
          <a:p>
            <a:pPr>
              <a:spcAft>
                <a:spcPts val="0"/>
              </a:spcAft>
            </a:pPr>
            <a:r>
              <a:rPr lang="en-US" sz="2000" dirty="0"/>
              <a:t>There was no differences in OS, EFS, or RFS when patients with normal and intermediate cytogenetics were excluded vs ITT population, with multivariable RFS results remaining significant</a:t>
            </a: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graphicFrame>
        <p:nvGraphicFramePr>
          <p:cNvPr id="8" name="Group 3">
            <a:extLst>
              <a:ext uri="{FF2B5EF4-FFF2-40B4-BE49-F238E27FC236}">
                <a16:creationId xmlns:a16="http://schemas.microsoft.com/office/drawing/2014/main" id="{A5CD996A-EAA4-1159-597B-4166B34A4446}"/>
              </a:ext>
            </a:extLst>
          </p:cNvPr>
          <p:cNvGraphicFramePr>
            <a:graphicFrameLocks/>
          </p:cNvGraphicFramePr>
          <p:nvPr>
            <p:extLst>
              <p:ext uri="{D42A27DB-BD31-4B8C-83A1-F6EECF244321}">
                <p14:modId xmlns:p14="http://schemas.microsoft.com/office/powerpoint/2010/main" val="396255360"/>
              </p:ext>
            </p:extLst>
          </p:nvPr>
        </p:nvGraphicFramePr>
        <p:xfrm>
          <a:off x="723900" y="1597472"/>
          <a:ext cx="10782300" cy="3352960"/>
        </p:xfrm>
        <a:graphic>
          <a:graphicData uri="http://schemas.openxmlformats.org/drawingml/2006/table">
            <a:tbl>
              <a:tblPr/>
              <a:tblGrid>
                <a:gridCol w="3554323">
                  <a:extLst>
                    <a:ext uri="{9D8B030D-6E8A-4147-A177-3AD203B41FA5}">
                      <a16:colId xmlns:a16="http://schemas.microsoft.com/office/drawing/2014/main" val="20000"/>
                    </a:ext>
                  </a:extLst>
                </a:gridCol>
                <a:gridCol w="2574349">
                  <a:extLst>
                    <a:ext uri="{9D8B030D-6E8A-4147-A177-3AD203B41FA5}">
                      <a16:colId xmlns:a16="http://schemas.microsoft.com/office/drawing/2014/main" val="20001"/>
                    </a:ext>
                  </a:extLst>
                </a:gridCol>
                <a:gridCol w="2326814">
                  <a:extLst>
                    <a:ext uri="{9D8B030D-6E8A-4147-A177-3AD203B41FA5}">
                      <a16:colId xmlns:a16="http://schemas.microsoft.com/office/drawing/2014/main" val="20002"/>
                    </a:ext>
                  </a:extLst>
                </a:gridCol>
                <a:gridCol w="2326814">
                  <a:extLst>
                    <a:ext uri="{9D8B030D-6E8A-4147-A177-3AD203B41FA5}">
                      <a16:colId xmlns:a16="http://schemas.microsoft.com/office/drawing/2014/main" val="2222069341"/>
                    </a:ext>
                  </a:extLst>
                </a:gridCol>
              </a:tblGrid>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Survival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CPX-351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 </a:t>
                      </a:r>
                      <a:r>
                        <a:rPr kumimoji="0" lang="en-US" sz="1600" b="1" i="1" u="none" strike="noStrike" cap="none" normalizeH="0" baseline="0" dirty="0">
                          <a:ln>
                            <a:noFill/>
                          </a:ln>
                          <a:solidFill>
                            <a:schemeClr val="tx1"/>
                          </a:solidFill>
                          <a:effectLst/>
                          <a:latin typeface="Calibri" panose="020F0502020204030204" pitchFamily="34" charset="0"/>
                        </a:rPr>
                        <a:t>P</a:t>
                      </a:r>
                      <a:r>
                        <a:rPr kumimoji="0" lang="en-US" sz="16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1000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3-yr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0.85 (0.60-1.21); .363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Event-free survival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650027065"/>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3-yr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25338541"/>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EFS,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0.97 (0.69-1.37); .861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8394179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Relapse-free survival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2650636306"/>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3-yr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35984040"/>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RFS,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0.66 (0.41-1.06); .083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85574968"/>
                  </a:ext>
                </a:extLst>
              </a:tr>
            </a:tbl>
          </a:graphicData>
        </a:graphic>
      </p:graphicFrame>
    </p:spTree>
    <p:extLst>
      <p:ext uri="{BB962C8B-B14F-4D97-AF65-F5344CB8AC3E}">
        <p14:creationId xmlns:p14="http://schemas.microsoft.com/office/powerpoint/2010/main" val="353684586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Relapse-Free Survival by Disease</a:t>
            </a:r>
            <a:endParaRPr lang="en-US" altLang="en-US" dirty="0"/>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graphicFrame>
        <p:nvGraphicFramePr>
          <p:cNvPr id="8" name="Group 3">
            <a:extLst>
              <a:ext uri="{FF2B5EF4-FFF2-40B4-BE49-F238E27FC236}">
                <a16:creationId xmlns:a16="http://schemas.microsoft.com/office/drawing/2014/main" id="{A5CD996A-EAA4-1159-597B-4166B34A4446}"/>
              </a:ext>
            </a:extLst>
          </p:cNvPr>
          <p:cNvGraphicFramePr>
            <a:graphicFrameLocks/>
          </p:cNvGraphicFramePr>
          <p:nvPr>
            <p:extLst>
              <p:ext uri="{D42A27DB-BD31-4B8C-83A1-F6EECF244321}">
                <p14:modId xmlns:p14="http://schemas.microsoft.com/office/powerpoint/2010/main" val="3172239456"/>
              </p:ext>
            </p:extLst>
          </p:nvPr>
        </p:nvGraphicFramePr>
        <p:xfrm>
          <a:off x="723900" y="1600200"/>
          <a:ext cx="10782301" cy="2011776"/>
        </p:xfrm>
        <a:graphic>
          <a:graphicData uri="http://schemas.openxmlformats.org/drawingml/2006/table">
            <a:tbl>
              <a:tblPr/>
              <a:tblGrid>
                <a:gridCol w="3554323">
                  <a:extLst>
                    <a:ext uri="{9D8B030D-6E8A-4147-A177-3AD203B41FA5}">
                      <a16:colId xmlns:a16="http://schemas.microsoft.com/office/drawing/2014/main" val="20000"/>
                    </a:ext>
                  </a:extLst>
                </a:gridCol>
                <a:gridCol w="1287174">
                  <a:extLst>
                    <a:ext uri="{9D8B030D-6E8A-4147-A177-3AD203B41FA5}">
                      <a16:colId xmlns:a16="http://schemas.microsoft.com/office/drawing/2014/main" val="20001"/>
                    </a:ext>
                  </a:extLst>
                </a:gridCol>
                <a:gridCol w="1287174">
                  <a:extLst>
                    <a:ext uri="{9D8B030D-6E8A-4147-A177-3AD203B41FA5}">
                      <a16:colId xmlns:a16="http://schemas.microsoft.com/office/drawing/2014/main" val="3352202179"/>
                    </a:ext>
                  </a:extLst>
                </a:gridCol>
                <a:gridCol w="1163408">
                  <a:extLst>
                    <a:ext uri="{9D8B030D-6E8A-4147-A177-3AD203B41FA5}">
                      <a16:colId xmlns:a16="http://schemas.microsoft.com/office/drawing/2014/main" val="20002"/>
                    </a:ext>
                  </a:extLst>
                </a:gridCol>
                <a:gridCol w="1163408">
                  <a:extLst>
                    <a:ext uri="{9D8B030D-6E8A-4147-A177-3AD203B41FA5}">
                      <a16:colId xmlns:a16="http://schemas.microsoft.com/office/drawing/2014/main" val="1979361971"/>
                    </a:ext>
                  </a:extLst>
                </a:gridCol>
                <a:gridCol w="2326814">
                  <a:extLst>
                    <a:ext uri="{9D8B030D-6E8A-4147-A177-3AD203B41FA5}">
                      <a16:colId xmlns:a16="http://schemas.microsoft.com/office/drawing/2014/main" val="2222069341"/>
                    </a:ext>
                  </a:extLst>
                </a:gridCol>
              </a:tblGrid>
              <a:tr h="21640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Type of Disease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CPX-351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row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16408">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Patients,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Events,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Patients,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Events,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2"/>
                  </a:ext>
                </a:extLst>
              </a:tr>
              <a:tr h="216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 novo AML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0.95 (0.48-1.91)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16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Secondary AML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0.32 (0.09-1.09)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216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High-risk MDS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0.48 (0.22-1.04)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0027065"/>
                  </a:ext>
                </a:extLst>
              </a:tr>
              <a:tr h="216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Overall*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0.62 (0.39-1.01)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25338541"/>
                  </a:ext>
                </a:extLst>
              </a:tr>
            </a:tbl>
          </a:graphicData>
        </a:graphic>
      </p:graphicFrame>
      <p:sp>
        <p:nvSpPr>
          <p:cNvPr id="7" name="Text Box 45">
            <a:extLst>
              <a:ext uri="{FF2B5EF4-FFF2-40B4-BE49-F238E27FC236}">
                <a16:creationId xmlns:a16="http://schemas.microsoft.com/office/drawing/2014/main" id="{1F9B7890-7E3C-4196-7452-8752FF6A915A}"/>
              </a:ext>
            </a:extLst>
          </p:cNvPr>
          <p:cNvSpPr txBox="1">
            <a:spLocks noChangeArrowheads="1"/>
          </p:cNvSpPr>
          <p:nvPr/>
        </p:nvSpPr>
        <p:spPr bwMode="auto">
          <a:xfrm>
            <a:off x="723900" y="3671367"/>
            <a:ext cx="81835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a:lnSpc>
                <a:spcPct val="100000"/>
              </a:lnSpc>
              <a:spcBef>
                <a:spcPct val="0"/>
              </a:spcBef>
              <a:spcAft>
                <a:spcPct val="0"/>
              </a:spcAft>
              <a:buClrTx/>
              <a:buFontTx/>
              <a:buNone/>
            </a:pPr>
            <a:r>
              <a:rPr lang="en-US" altLang="en-US" sz="1400" b="0" dirty="0">
                <a:solidFill>
                  <a:schemeClr val="bg1"/>
                </a:solidFill>
                <a:latin typeface="Calibri" panose="020F0502020204030204" pitchFamily="34" charset="0"/>
                <a:cs typeface="Calibri" panose="020F0502020204030204" pitchFamily="34" charset="0"/>
              </a:rPr>
              <a:t>*Test of </a:t>
            </a:r>
            <a:r>
              <a:rPr lang="el-GR" altLang="en-US" sz="1400" b="0" dirty="0">
                <a:solidFill>
                  <a:schemeClr val="bg1"/>
                </a:solidFill>
                <a:latin typeface="Calibri" panose="020F0502020204030204" pitchFamily="34" charset="0"/>
                <a:cs typeface="Calibri" panose="020F0502020204030204" pitchFamily="34" charset="0"/>
              </a:rPr>
              <a:t>θ</a:t>
            </a:r>
            <a:r>
              <a:rPr lang="en-US" altLang="en-US" sz="1400" b="0" dirty="0">
                <a:solidFill>
                  <a:schemeClr val="bg1"/>
                </a:solidFill>
                <a:latin typeface="Calibri" panose="020F0502020204030204" pitchFamily="34" charset="0"/>
                <a:cs typeface="Calibri" panose="020F0502020204030204" pitchFamily="34" charset="0"/>
              </a:rPr>
              <a:t>i = </a:t>
            </a:r>
            <a:r>
              <a:rPr lang="el-GR" altLang="en-US" sz="1400" b="0" dirty="0">
                <a:solidFill>
                  <a:schemeClr val="bg1"/>
                </a:solidFill>
                <a:latin typeface="Calibri" panose="020F0502020204030204" pitchFamily="34" charset="0"/>
                <a:cs typeface="Calibri" panose="020F0502020204030204" pitchFamily="34" charset="0"/>
              </a:rPr>
              <a:t>θ</a:t>
            </a:r>
            <a:r>
              <a:rPr lang="en-US" altLang="en-US" sz="1400" b="0" dirty="0">
                <a:solidFill>
                  <a:schemeClr val="bg1"/>
                </a:solidFill>
                <a:latin typeface="Calibri" panose="020F0502020204030204" pitchFamily="34" charset="0"/>
                <a:cs typeface="Calibri" panose="020F0502020204030204" pitchFamily="34" charset="0"/>
              </a:rPr>
              <a:t>j: Q(2) = 3.02, </a:t>
            </a:r>
            <a:r>
              <a:rPr lang="en-US" altLang="en-US" sz="1400" b="0" i="1" dirty="0">
                <a:solidFill>
                  <a:schemeClr val="bg1"/>
                </a:solidFill>
                <a:latin typeface="Calibri" panose="020F0502020204030204" pitchFamily="34" charset="0"/>
                <a:cs typeface="Calibri" panose="020F0502020204030204" pitchFamily="34" charset="0"/>
              </a:rPr>
              <a:t>P</a:t>
            </a:r>
            <a:r>
              <a:rPr lang="en-US" altLang="en-US" sz="1400" b="0" dirty="0">
                <a:solidFill>
                  <a:schemeClr val="bg1"/>
                </a:solidFill>
                <a:latin typeface="Calibri" panose="020F0502020204030204" pitchFamily="34" charset="0"/>
                <a:cs typeface="Calibri" panose="020F0502020204030204" pitchFamily="34" charset="0"/>
              </a:rPr>
              <a:t> = .22. Test for trend </a:t>
            </a:r>
            <a:r>
              <a:rPr lang="en-US" altLang="en-US" sz="1400" b="0" i="1" dirty="0">
                <a:solidFill>
                  <a:schemeClr val="bg1"/>
                </a:solidFill>
                <a:latin typeface="Calibri" panose="020F0502020204030204" pitchFamily="34" charset="0"/>
                <a:cs typeface="Calibri" panose="020F0502020204030204" pitchFamily="34" charset="0"/>
              </a:rPr>
              <a:t>P</a:t>
            </a:r>
            <a:r>
              <a:rPr lang="en-US" altLang="en-US" sz="1400" b="0" dirty="0">
                <a:solidFill>
                  <a:schemeClr val="bg1"/>
                </a:solidFill>
                <a:latin typeface="Calibri" panose="020F0502020204030204" pitchFamily="34" charset="0"/>
                <a:cs typeface="Calibri" panose="020F0502020204030204" pitchFamily="34" charset="0"/>
              </a:rPr>
              <a:t> value: .0545.</a:t>
            </a:r>
            <a:endParaRPr lang="en-GB" altLang="en-US" sz="1400" b="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4356052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AML19: Transplant</a:t>
            </a:r>
            <a:endParaRPr lang="en-US" altLang="en-US" dirty="0"/>
          </a:p>
        </p:txBody>
      </p:sp>
      <p:sp>
        <p:nvSpPr>
          <p:cNvPr id="3" name="Content Placeholder 2">
            <a:extLst>
              <a:ext uri="{FF2B5EF4-FFF2-40B4-BE49-F238E27FC236}">
                <a16:creationId xmlns:a16="http://schemas.microsoft.com/office/drawing/2014/main" id="{AE94502E-2441-4015-6D52-887620EEC1DE}"/>
              </a:ext>
            </a:extLst>
          </p:cNvPr>
          <p:cNvSpPr>
            <a:spLocks noGrp="1"/>
          </p:cNvSpPr>
          <p:nvPr>
            <p:ph idx="1"/>
          </p:nvPr>
        </p:nvSpPr>
        <p:spPr>
          <a:xfrm>
            <a:off x="604675" y="4178808"/>
            <a:ext cx="10877529" cy="850392"/>
          </a:xfrm>
        </p:spPr>
        <p:txBody>
          <a:bodyPr/>
          <a:lstStyle/>
          <a:p>
            <a:r>
              <a:rPr lang="en-US" sz="2600" dirty="0"/>
              <a:t>Survival post transplant was similar regardless of treatment arm in unadjusted analysis</a:t>
            </a:r>
          </a:p>
        </p:txBody>
      </p:sp>
      <p:sp>
        <p:nvSpPr>
          <p:cNvPr id="6" name="Text Box 15">
            <a:extLst>
              <a:ext uri="{FF2B5EF4-FFF2-40B4-BE49-F238E27FC236}">
                <a16:creationId xmlns:a16="http://schemas.microsoft.com/office/drawing/2014/main" id="{D03F2FD9-E911-F05A-4CEA-370FD90120BA}"/>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graphicFrame>
        <p:nvGraphicFramePr>
          <p:cNvPr id="9" name="Group 3">
            <a:extLst>
              <a:ext uri="{FF2B5EF4-FFF2-40B4-BE49-F238E27FC236}">
                <a16:creationId xmlns:a16="http://schemas.microsoft.com/office/drawing/2014/main" id="{0187B11A-FB77-0300-B527-72666DD6E093}"/>
              </a:ext>
            </a:extLst>
          </p:cNvPr>
          <p:cNvGraphicFramePr>
            <a:graphicFrameLocks/>
          </p:cNvGraphicFramePr>
          <p:nvPr>
            <p:extLst>
              <p:ext uri="{D42A27DB-BD31-4B8C-83A1-F6EECF244321}">
                <p14:modId xmlns:p14="http://schemas.microsoft.com/office/powerpoint/2010/main" val="2077777625"/>
              </p:ext>
            </p:extLst>
          </p:nvPr>
        </p:nvGraphicFramePr>
        <p:xfrm>
          <a:off x="723901" y="1609981"/>
          <a:ext cx="10782300" cy="2377520"/>
        </p:xfrm>
        <a:graphic>
          <a:graphicData uri="http://schemas.openxmlformats.org/drawingml/2006/table">
            <a:tbl>
              <a:tblPr/>
              <a:tblGrid>
                <a:gridCol w="3857243">
                  <a:extLst>
                    <a:ext uri="{9D8B030D-6E8A-4147-A177-3AD203B41FA5}">
                      <a16:colId xmlns:a16="http://schemas.microsoft.com/office/drawing/2014/main" val="20000"/>
                    </a:ext>
                  </a:extLst>
                </a:gridCol>
                <a:gridCol w="2271429">
                  <a:extLst>
                    <a:ext uri="{9D8B030D-6E8A-4147-A177-3AD203B41FA5}">
                      <a16:colId xmlns:a16="http://schemas.microsoft.com/office/drawing/2014/main" val="20001"/>
                    </a:ext>
                  </a:extLst>
                </a:gridCol>
                <a:gridCol w="2326814">
                  <a:extLst>
                    <a:ext uri="{9D8B030D-6E8A-4147-A177-3AD203B41FA5}">
                      <a16:colId xmlns:a16="http://schemas.microsoft.com/office/drawing/2014/main" val="20002"/>
                    </a:ext>
                  </a:extLst>
                </a:gridCol>
                <a:gridCol w="2326814">
                  <a:extLst>
                    <a:ext uri="{9D8B030D-6E8A-4147-A177-3AD203B41FA5}">
                      <a16:colId xmlns:a16="http://schemas.microsoft.com/office/drawing/2014/main" val="2222069341"/>
                    </a:ext>
                  </a:extLst>
                </a:gridCol>
              </a:tblGrid>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CPX-351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FLAG-Ida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P</a:t>
                      </a:r>
                      <a:r>
                        <a:rPr kumimoji="0" lang="en-US" sz="18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29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number of courses given prior to transplant,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time to transplant,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86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Patients who received transplant,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8132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Patients who achieved CR/CRi and received transplant, % (n/N)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63 (43/68)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49 (30/61)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50027065"/>
                  </a:ext>
                </a:extLst>
              </a:tr>
            </a:tbl>
          </a:graphicData>
        </a:graphic>
      </p:graphicFrame>
    </p:spTree>
    <p:extLst>
      <p:ext uri="{BB962C8B-B14F-4D97-AF65-F5344CB8AC3E}">
        <p14:creationId xmlns:p14="http://schemas.microsoft.com/office/powerpoint/2010/main" val="86382572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FEC6FC-8D68-F886-D933-A4CA0D806DC8}"/>
              </a:ext>
            </a:extLst>
          </p:cNvPr>
          <p:cNvSpPr>
            <a:spLocks noGrp="1"/>
          </p:cNvSpPr>
          <p:nvPr>
            <p:ph type="title"/>
          </p:nvPr>
        </p:nvSpPr>
        <p:spPr/>
        <p:txBody>
          <a:bodyPr/>
          <a:lstStyle/>
          <a:p>
            <a:r>
              <a:rPr lang="en-US" dirty="0"/>
              <a:t>AML19: Summary</a:t>
            </a:r>
          </a:p>
        </p:txBody>
      </p:sp>
      <p:sp>
        <p:nvSpPr>
          <p:cNvPr id="3" name="Content Placeholder 2">
            <a:extLst>
              <a:ext uri="{FF2B5EF4-FFF2-40B4-BE49-F238E27FC236}">
                <a16:creationId xmlns:a16="http://schemas.microsoft.com/office/drawing/2014/main" id="{664B3071-455E-56DF-D12A-29D1D511206A}"/>
              </a:ext>
            </a:extLst>
          </p:cNvPr>
          <p:cNvSpPr>
            <a:spLocks noGrp="1"/>
          </p:cNvSpPr>
          <p:nvPr>
            <p:ph idx="1"/>
          </p:nvPr>
        </p:nvSpPr>
        <p:spPr/>
        <p:txBody>
          <a:bodyPr/>
          <a:lstStyle/>
          <a:p>
            <a:r>
              <a:rPr lang="en-US" dirty="0"/>
              <a:t>In an exploratory analysis from AML19, treatment with CPX-351 resulted in similar response, OS, and EFS but improved duration of remission and RFS vs FLAG-Ida in patients with AML and known adverse karyotype at diagnosis</a:t>
            </a:r>
          </a:p>
          <a:p>
            <a:pPr lvl="1"/>
            <a:r>
              <a:rPr lang="en-US" dirty="0"/>
              <a:t>RFS benefit with CPX-351 seen in patients with high-risk MDS and secondary AML vs those with de novo AML and adverse cytogenetics</a:t>
            </a:r>
          </a:p>
          <a:p>
            <a:r>
              <a:rPr lang="en-US" dirty="0"/>
              <a:t>Investigators surmise that RFS benefit possibly due to larger number of patients proceeding to transplant with CPX-351 or more intensive dosing with CPX-351 in second induction course</a:t>
            </a:r>
          </a:p>
        </p:txBody>
      </p:sp>
      <p:sp>
        <p:nvSpPr>
          <p:cNvPr id="6" name="Text Box 15">
            <a:extLst>
              <a:ext uri="{FF2B5EF4-FFF2-40B4-BE49-F238E27FC236}">
                <a16:creationId xmlns:a16="http://schemas.microsoft.com/office/drawing/2014/main" id="{6B33A67E-3D54-E2C3-36EC-A30194CCEB78}"/>
              </a:ext>
            </a:extLst>
          </p:cNvPr>
          <p:cNvSpPr txBox="1">
            <a:spLocks noChangeArrowheads="1"/>
          </p:cNvSpPr>
          <p:nvPr/>
        </p:nvSpPr>
        <p:spPr bwMode="auto">
          <a:xfrm>
            <a:off x="412751" y="63614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Russell. EHA 2022. Abstr S128.</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33638623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19A5E3B-9827-AB46-1176-C839AA8D6DDB}"/>
              </a:ext>
            </a:extLst>
          </p:cNvPr>
          <p:cNvSpPr>
            <a:spLocks noGrp="1"/>
          </p:cNvSpPr>
          <p:nvPr>
            <p:ph type="title"/>
          </p:nvPr>
        </p:nvSpPr>
        <p:spPr/>
        <p:txBody>
          <a:bodyPr/>
          <a:lstStyle/>
          <a:p>
            <a:r>
              <a:rPr lang="en-US" dirty="0"/>
              <a:t>Multiple Myeloma </a:t>
            </a:r>
          </a:p>
        </p:txBody>
      </p:sp>
    </p:spTree>
    <p:extLst>
      <p:ext uri="{BB962C8B-B14F-4D97-AF65-F5344CB8AC3E}">
        <p14:creationId xmlns:p14="http://schemas.microsoft.com/office/powerpoint/2010/main" val="378578061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a:extLst>
              <a:ext uri="{FF2B5EF4-FFF2-40B4-BE49-F238E27FC236}">
                <a16:creationId xmlns:a16="http://schemas.microsoft.com/office/drawing/2014/main" id="{1528A9D4-8011-B2A8-BF47-04B8C82A9BD8}"/>
              </a:ext>
            </a:extLst>
          </p:cNvPr>
          <p:cNvSpPr>
            <a:spLocks noGrp="1"/>
          </p:cNvSpPr>
          <p:nvPr>
            <p:ph type="title"/>
          </p:nvPr>
        </p:nvSpPr>
        <p:spPr>
          <a:xfrm>
            <a:off x="609600" y="239185"/>
            <a:ext cx="10873317" cy="1102783"/>
          </a:xfrm>
        </p:spPr>
        <p:txBody>
          <a:bodyPr/>
          <a:lstStyle/>
          <a:p>
            <a:pPr eaLnBrk="1" hangingPunct="1"/>
            <a:r>
              <a:rPr lang="en-US" altLang="en-US" dirty="0"/>
              <a:t>Faculty</a:t>
            </a:r>
          </a:p>
        </p:txBody>
      </p:sp>
      <p:sp>
        <p:nvSpPr>
          <p:cNvPr id="5" name="Rectangle 3">
            <a:extLst>
              <a:ext uri="{FF2B5EF4-FFF2-40B4-BE49-F238E27FC236}">
                <a16:creationId xmlns:a16="http://schemas.microsoft.com/office/drawing/2014/main" id="{AAB88278-562B-9A47-B913-6A46BD4F6AAA}"/>
              </a:ext>
            </a:extLst>
          </p:cNvPr>
          <p:cNvSpPr>
            <a:spLocks noGrp="1" noChangeArrowheads="1"/>
          </p:cNvSpPr>
          <p:nvPr>
            <p:ph idx="1"/>
          </p:nvPr>
        </p:nvSpPr>
        <p:spPr>
          <a:xfrm>
            <a:off x="605367" y="1513418"/>
            <a:ext cx="10877551" cy="4650316"/>
          </a:xfrm>
        </p:spPr>
        <p:txBody>
          <a:bodyPr/>
          <a:lstStyle/>
          <a:p>
            <a:pPr marL="0" indent="0">
              <a:buNone/>
              <a:defRPr/>
            </a:pPr>
            <a:r>
              <a:rPr lang="en-US" altLang="en-US" b="1" dirty="0">
                <a:solidFill>
                  <a:srgbClr val="E1471D"/>
                </a:solidFill>
              </a:rPr>
              <a:t>Jesús F. San-Miguel, MD, PhD</a:t>
            </a:r>
            <a:br>
              <a:rPr lang="en-US" altLang="en-US" b="1" dirty="0">
                <a:solidFill>
                  <a:schemeClr val="accent3"/>
                </a:solidFill>
              </a:rPr>
            </a:br>
            <a:r>
              <a:rPr lang="en-US" altLang="en-US" sz="2600" i="1" dirty="0"/>
              <a:t>Director of Clinical and Translational Medicine</a:t>
            </a:r>
            <a:br>
              <a:rPr lang="en-US" altLang="en-US" sz="2600" i="1" dirty="0"/>
            </a:br>
            <a:r>
              <a:rPr lang="en-US" altLang="en-US" sz="2600" dirty="0"/>
              <a:t>Universidad de Navarra</a:t>
            </a:r>
            <a:br>
              <a:rPr lang="en-US" altLang="en-US" sz="2600" dirty="0"/>
            </a:br>
            <a:r>
              <a:rPr lang="en-US" altLang="en-US" sz="2600" dirty="0"/>
              <a:t>Pamplona, Spain</a:t>
            </a:r>
          </a:p>
          <a:p>
            <a:pPr marL="0" indent="0">
              <a:buNone/>
              <a:defRPr/>
            </a:pPr>
            <a:r>
              <a:rPr lang="en-US" sz="2600" b="1" dirty="0">
                <a:solidFill>
                  <a:srgbClr val="E1471D"/>
                </a:solidFill>
              </a:rPr>
              <a:t>Jesús F. San-Miguel, MD, PhD: </a:t>
            </a:r>
            <a:r>
              <a:rPr lang="en-US" sz="2600" i="1" dirty="0"/>
              <a:t>consulting fees: </a:t>
            </a:r>
            <a:r>
              <a:rPr lang="en-US" sz="2600" dirty="0"/>
              <a:t>AbbVie, Amgen, Bristol-Myers Squibb, Celgene, GlaxoSmithKline, Janssen, Karyopharm, Merck Sharpe &amp; Dohme, Novartis, Regeneron, Roche, Sanofi, SecuraBio, Takeda.</a:t>
            </a:r>
          </a:p>
          <a:p>
            <a:pPr marL="0" indent="0">
              <a:buNone/>
              <a:defRPr/>
            </a:pPr>
            <a:endParaRPr lang="en-US" altLang="en-US" i="1" dirty="0"/>
          </a:p>
          <a:p>
            <a:pPr marL="0" indent="0">
              <a:spcBef>
                <a:spcPts val="0"/>
              </a:spcBef>
              <a:spcAft>
                <a:spcPts val="0"/>
              </a:spcAft>
              <a:buNone/>
              <a:defRPr/>
            </a:pPr>
            <a:endParaRPr lang="en-US" altLang="en-US" sz="2400" dirty="0"/>
          </a:p>
          <a:p>
            <a:pPr marL="0" indent="0">
              <a:spcBef>
                <a:spcPts val="0"/>
              </a:spcBef>
              <a:spcAft>
                <a:spcPts val="0"/>
              </a:spcAft>
              <a:buNone/>
              <a:defRPr/>
            </a:pPr>
            <a:endParaRPr lang="en-US" altLang="en-US" sz="2400" dirty="0"/>
          </a:p>
          <a:p>
            <a:pPr marL="0" indent="0">
              <a:buNone/>
              <a:defRPr/>
            </a:pPr>
            <a:endParaRPr lang="en-US" altLang="en-US" sz="2400" dirty="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Study Design</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604675" y="1513048"/>
            <a:ext cx="10877529" cy="4800666"/>
          </a:xfrm>
        </p:spPr>
        <p:txBody>
          <a:bodyPr/>
          <a:lstStyle/>
          <a:p>
            <a:r>
              <a:rPr lang="en-US" altLang="en-US" sz="2000" dirty="0"/>
              <a:t>Multicenter, randomized, open-label phase III trial conducted in 56 sites within the United States</a:t>
            </a:r>
          </a:p>
          <a:p>
            <a:endParaRPr lang="en-US" altLang="en-US" sz="2000" dirty="0"/>
          </a:p>
          <a:p>
            <a:endParaRPr lang="en-US" altLang="en-US" sz="2000" dirty="0"/>
          </a:p>
          <a:p>
            <a:endParaRPr lang="en-US" altLang="en-US" sz="2000" dirty="0"/>
          </a:p>
          <a:p>
            <a:endParaRPr lang="en-US" altLang="en-US" sz="2000" dirty="0"/>
          </a:p>
          <a:p>
            <a:endParaRPr lang="en-US" altLang="en-US" sz="2000" dirty="0"/>
          </a:p>
          <a:p>
            <a:endParaRPr lang="en-US" altLang="en-US" sz="2000" dirty="0"/>
          </a:p>
          <a:p>
            <a:endParaRPr lang="en-US" altLang="en-US" sz="2000" dirty="0"/>
          </a:p>
          <a:p>
            <a:r>
              <a:rPr lang="en-US" altLang="en-US" sz="2000" b="1" dirty="0"/>
              <a:t>Primary endpoint: </a:t>
            </a:r>
            <a:r>
              <a:rPr lang="en-US" altLang="en-US" sz="2000" dirty="0"/>
              <a:t>PFS</a:t>
            </a:r>
          </a:p>
          <a:p>
            <a:r>
              <a:rPr lang="en-US" altLang="en-US" sz="2000" b="1" dirty="0"/>
              <a:t>Key secondary endpoints: </a:t>
            </a:r>
            <a:r>
              <a:rPr lang="en-US" altLang="en-US" sz="2000" dirty="0"/>
              <a:t>DoR, TTP, OS, QoL, safety</a:t>
            </a:r>
          </a:p>
          <a:p>
            <a:endParaRPr lang="en-US" altLang="en-US" sz="20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Richardson. NEJM. 2022;[Epub].</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
        <p:nvSpPr>
          <p:cNvPr id="5" name="Text Box 45">
            <a:extLst>
              <a:ext uri="{FF2B5EF4-FFF2-40B4-BE49-F238E27FC236}">
                <a16:creationId xmlns:a16="http://schemas.microsoft.com/office/drawing/2014/main" id="{412648B3-A502-354A-9283-4A4BF8C9E9FF}"/>
              </a:ext>
            </a:extLst>
          </p:cNvPr>
          <p:cNvSpPr txBox="1">
            <a:spLocks noChangeArrowheads="1"/>
          </p:cNvSpPr>
          <p:nvPr/>
        </p:nvSpPr>
        <p:spPr bwMode="auto">
          <a:xfrm>
            <a:off x="366690" y="2781553"/>
            <a:ext cx="245882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aged 18-65 yr with symptomatic NDMM following 1 cycle of VRd; ECOG PS 0-2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722)</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Line 53">
            <a:extLst>
              <a:ext uri="{FF2B5EF4-FFF2-40B4-BE49-F238E27FC236}">
                <a16:creationId xmlns:a16="http://schemas.microsoft.com/office/drawing/2014/main" id="{DCFD57D6-9CC1-FD4A-9FAC-8BF6A395DE7B}"/>
              </a:ext>
            </a:extLst>
          </p:cNvPr>
          <p:cNvSpPr>
            <a:spLocks noChangeShapeType="1"/>
          </p:cNvSpPr>
          <p:nvPr/>
        </p:nvSpPr>
        <p:spPr bwMode="auto">
          <a:xfrm>
            <a:off x="2828977" y="3502212"/>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Line 54">
            <a:extLst>
              <a:ext uri="{FF2B5EF4-FFF2-40B4-BE49-F238E27FC236}">
                <a16:creationId xmlns:a16="http://schemas.microsoft.com/office/drawing/2014/main" id="{4F7D154B-FE8C-C748-8783-AE059F09C70D}"/>
              </a:ext>
            </a:extLst>
          </p:cNvPr>
          <p:cNvSpPr>
            <a:spLocks noChangeShapeType="1"/>
          </p:cNvSpPr>
          <p:nvPr/>
        </p:nvSpPr>
        <p:spPr bwMode="auto">
          <a:xfrm flipV="1">
            <a:off x="2857551" y="2879200"/>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5" name="TextBox 14">
            <a:extLst>
              <a:ext uri="{FF2B5EF4-FFF2-40B4-BE49-F238E27FC236}">
                <a16:creationId xmlns:a16="http://schemas.microsoft.com/office/drawing/2014/main" id="{3AD52DA3-2E34-EE4D-ADE9-B34D3591CBA2}"/>
              </a:ext>
            </a:extLst>
          </p:cNvPr>
          <p:cNvSpPr txBox="1"/>
          <p:nvPr/>
        </p:nvSpPr>
        <p:spPr bwMode="auto">
          <a:xfrm>
            <a:off x="1291068" y="1931923"/>
            <a:ext cx="3883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Stratification by ISS disease stage, cytogenetic risk</a:t>
            </a:r>
          </a:p>
        </p:txBody>
      </p:sp>
      <p:cxnSp>
        <p:nvCxnSpPr>
          <p:cNvPr id="16" name="Straight Arrow Connector 15">
            <a:extLst>
              <a:ext uri="{FF2B5EF4-FFF2-40B4-BE49-F238E27FC236}">
                <a16:creationId xmlns:a16="http://schemas.microsoft.com/office/drawing/2014/main" id="{4F55E915-A6C5-6C40-BA17-23BDD49211C7}"/>
              </a:ext>
            </a:extLst>
          </p:cNvPr>
          <p:cNvCxnSpPr>
            <a:cxnSpLocks/>
          </p:cNvCxnSpPr>
          <p:nvPr/>
        </p:nvCxnSpPr>
        <p:spPr>
          <a:xfrm>
            <a:off x="3232767" y="2302056"/>
            <a:ext cx="0" cy="420771"/>
          </a:xfrm>
          <a:prstGeom prst="straightConnector1">
            <a:avLst/>
          </a:prstGeom>
          <a:noFill/>
          <a:ln w="28575" cap="flat" cmpd="sng" algn="ctr">
            <a:solidFill>
              <a:schemeClr val="bg1"/>
            </a:solidFill>
            <a:prstDash val="sysDash"/>
            <a:headEnd type="none" w="med" len="med"/>
            <a:tailEnd type="triangle" w="med" len="med"/>
          </a:ln>
          <a:effectLst/>
        </p:spPr>
      </p:cxnSp>
      <p:sp>
        <p:nvSpPr>
          <p:cNvPr id="17" name="TextBox 16">
            <a:extLst>
              <a:ext uri="{FF2B5EF4-FFF2-40B4-BE49-F238E27FC236}">
                <a16:creationId xmlns:a16="http://schemas.microsoft.com/office/drawing/2014/main" id="{A71C6E95-CA31-9144-A372-F8AE338D2D67}"/>
              </a:ext>
            </a:extLst>
          </p:cNvPr>
          <p:cNvSpPr txBox="1"/>
          <p:nvPr/>
        </p:nvSpPr>
        <p:spPr bwMode="auto">
          <a:xfrm>
            <a:off x="723900" y="4705920"/>
            <a:ext cx="107823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in 21-day cycles: R 25 mg/day PO Days 1-14; V 1.3 mg/m</a:t>
            </a:r>
            <a:r>
              <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2</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IV/SC Days 1, 4, 8, 11; d 20/10 mg PO Days 1, 2, 4, 5, 8, 9, 11, 12.</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 maintenance: 10 mg/day during Mo 1-3, 15 mg/day from Mo 4 onward.</a:t>
            </a:r>
          </a:p>
        </p:txBody>
      </p:sp>
      <p:cxnSp>
        <p:nvCxnSpPr>
          <p:cNvPr id="19" name="Straight Arrow Connector 18">
            <a:extLst>
              <a:ext uri="{FF2B5EF4-FFF2-40B4-BE49-F238E27FC236}">
                <a16:creationId xmlns:a16="http://schemas.microsoft.com/office/drawing/2014/main" id="{34E80464-0B74-404C-B921-3A92DF0528A5}"/>
              </a:ext>
            </a:extLst>
          </p:cNvPr>
          <p:cNvCxnSpPr>
            <a:cxnSpLocks/>
          </p:cNvCxnSpPr>
          <p:nvPr/>
        </p:nvCxnSpPr>
        <p:spPr>
          <a:xfrm rot="16200000">
            <a:off x="5878064" y="2913989"/>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20" name="Straight Arrow Connector 19">
            <a:extLst>
              <a:ext uri="{FF2B5EF4-FFF2-40B4-BE49-F238E27FC236}">
                <a16:creationId xmlns:a16="http://schemas.microsoft.com/office/drawing/2014/main" id="{F3866592-0AD9-0E40-B613-3968A73FEE06}"/>
              </a:ext>
            </a:extLst>
          </p:cNvPr>
          <p:cNvCxnSpPr>
            <a:cxnSpLocks/>
          </p:cNvCxnSpPr>
          <p:nvPr/>
        </p:nvCxnSpPr>
        <p:spPr>
          <a:xfrm flipV="1">
            <a:off x="6416256" y="3009916"/>
            <a:ext cx="2165674" cy="0"/>
          </a:xfrm>
          <a:prstGeom prst="straightConnector1">
            <a:avLst/>
          </a:prstGeom>
          <a:noFill/>
          <a:ln w="28575" cap="flat" cmpd="sng" algn="ctr">
            <a:solidFill>
              <a:schemeClr val="bg1"/>
            </a:solidFill>
            <a:prstDash val="solid"/>
            <a:headEnd type="none" w="med" len="med"/>
            <a:tailEnd type="triangle" w="med" len="med"/>
          </a:ln>
          <a:effectLst/>
        </p:spPr>
      </p:cxnSp>
      <p:cxnSp>
        <p:nvCxnSpPr>
          <p:cNvPr id="21" name="Straight Arrow Connector 20">
            <a:extLst>
              <a:ext uri="{FF2B5EF4-FFF2-40B4-BE49-F238E27FC236}">
                <a16:creationId xmlns:a16="http://schemas.microsoft.com/office/drawing/2014/main" id="{F490E801-E5DD-154D-BC64-E071DDDA3D65}"/>
              </a:ext>
            </a:extLst>
          </p:cNvPr>
          <p:cNvCxnSpPr>
            <a:cxnSpLocks/>
          </p:cNvCxnSpPr>
          <p:nvPr/>
        </p:nvCxnSpPr>
        <p:spPr>
          <a:xfrm rot="16200000">
            <a:off x="10315457" y="2890839"/>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24" name="TextBox 23">
            <a:extLst>
              <a:ext uri="{FF2B5EF4-FFF2-40B4-BE49-F238E27FC236}">
                <a16:creationId xmlns:a16="http://schemas.microsoft.com/office/drawing/2014/main" id="{5A415E71-C163-6840-A6BB-58D5D5997727}"/>
              </a:ext>
            </a:extLst>
          </p:cNvPr>
          <p:cNvSpPr txBox="1"/>
          <p:nvPr/>
        </p:nvSpPr>
        <p:spPr>
          <a:xfrm>
            <a:off x="5985369" y="2635416"/>
            <a:ext cx="430887" cy="1926451"/>
          </a:xfrm>
          <a:prstGeom prst="rect">
            <a:avLst/>
          </a:prstGeom>
          <a:solidFill>
            <a:schemeClr val="bg2"/>
          </a:solidFill>
          <a:ln>
            <a:noFill/>
          </a:ln>
        </p:spPr>
        <p:txBody>
          <a:bodyPr vert="vert270"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Stem cell collection</a:t>
            </a:r>
          </a:p>
        </p:txBody>
      </p:sp>
      <p:sp>
        <p:nvSpPr>
          <p:cNvPr id="25" name="TextBox 24">
            <a:extLst>
              <a:ext uri="{FF2B5EF4-FFF2-40B4-BE49-F238E27FC236}">
                <a16:creationId xmlns:a16="http://schemas.microsoft.com/office/drawing/2014/main" id="{5BBEF8A1-36AE-2545-A240-084F4D87B56E}"/>
              </a:ext>
            </a:extLst>
          </p:cNvPr>
          <p:cNvSpPr txBox="1"/>
          <p:nvPr/>
        </p:nvSpPr>
        <p:spPr bwMode="auto">
          <a:xfrm>
            <a:off x="3514638" y="2279460"/>
            <a:ext cx="22221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Induction</a:t>
            </a:r>
          </a:p>
        </p:txBody>
      </p:sp>
      <p:sp>
        <p:nvSpPr>
          <p:cNvPr id="26" name="TextBox 25">
            <a:extLst>
              <a:ext uri="{FF2B5EF4-FFF2-40B4-BE49-F238E27FC236}">
                <a16:creationId xmlns:a16="http://schemas.microsoft.com/office/drawing/2014/main" id="{24891063-8A3E-8542-AB62-AAD68FF36C31}"/>
              </a:ext>
            </a:extLst>
          </p:cNvPr>
          <p:cNvSpPr txBox="1"/>
          <p:nvPr/>
        </p:nvSpPr>
        <p:spPr bwMode="auto">
          <a:xfrm>
            <a:off x="8580159" y="2279460"/>
            <a:ext cx="16043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Consolidation</a:t>
            </a:r>
          </a:p>
        </p:txBody>
      </p:sp>
      <p:sp>
        <p:nvSpPr>
          <p:cNvPr id="27" name="TextBox 26">
            <a:extLst>
              <a:ext uri="{FF2B5EF4-FFF2-40B4-BE49-F238E27FC236}">
                <a16:creationId xmlns:a16="http://schemas.microsoft.com/office/drawing/2014/main" id="{D7BBE91D-9A2D-AA4C-91FA-4B9E80005815}"/>
              </a:ext>
            </a:extLst>
          </p:cNvPr>
          <p:cNvSpPr txBox="1"/>
          <p:nvPr/>
        </p:nvSpPr>
        <p:spPr bwMode="auto">
          <a:xfrm>
            <a:off x="10442505" y="2033239"/>
            <a:ext cx="12977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Maintenance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Until PD</a:t>
            </a:r>
          </a:p>
        </p:txBody>
      </p:sp>
      <p:cxnSp>
        <p:nvCxnSpPr>
          <p:cNvPr id="29" name="Straight Arrow Connector 28">
            <a:extLst>
              <a:ext uri="{FF2B5EF4-FFF2-40B4-BE49-F238E27FC236}">
                <a16:creationId xmlns:a16="http://schemas.microsoft.com/office/drawing/2014/main" id="{D8B83243-5990-C048-A8ED-030EF8983427}"/>
              </a:ext>
            </a:extLst>
          </p:cNvPr>
          <p:cNvCxnSpPr>
            <a:cxnSpLocks/>
          </p:cNvCxnSpPr>
          <p:nvPr/>
        </p:nvCxnSpPr>
        <p:spPr>
          <a:xfrm rot="16200000">
            <a:off x="5848227" y="3878518"/>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30" name="Straight Arrow Connector 29">
            <a:extLst>
              <a:ext uri="{FF2B5EF4-FFF2-40B4-BE49-F238E27FC236}">
                <a16:creationId xmlns:a16="http://schemas.microsoft.com/office/drawing/2014/main" id="{01E39793-E222-9C45-A986-BDBF3E728F00}"/>
              </a:ext>
            </a:extLst>
          </p:cNvPr>
          <p:cNvCxnSpPr>
            <a:cxnSpLocks/>
          </p:cNvCxnSpPr>
          <p:nvPr/>
        </p:nvCxnSpPr>
        <p:spPr>
          <a:xfrm rot="16200000">
            <a:off x="6527720" y="3878517"/>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31" name="Straight Arrow Connector 30">
            <a:extLst>
              <a:ext uri="{FF2B5EF4-FFF2-40B4-BE49-F238E27FC236}">
                <a16:creationId xmlns:a16="http://schemas.microsoft.com/office/drawing/2014/main" id="{5C7010AD-8227-1D4E-AE3D-4583F2B9B744}"/>
              </a:ext>
            </a:extLst>
          </p:cNvPr>
          <p:cNvCxnSpPr>
            <a:cxnSpLocks/>
          </p:cNvCxnSpPr>
          <p:nvPr/>
        </p:nvCxnSpPr>
        <p:spPr>
          <a:xfrm rot="16200000">
            <a:off x="10312618" y="3851808"/>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35" name="Rectangle 49">
            <a:extLst>
              <a:ext uri="{FF2B5EF4-FFF2-40B4-BE49-F238E27FC236}">
                <a16:creationId xmlns:a16="http://schemas.microsoft.com/office/drawing/2014/main" id="{705F8E8D-088A-BD41-9486-B662EBC2777C}"/>
              </a:ext>
            </a:extLst>
          </p:cNvPr>
          <p:cNvSpPr>
            <a:spLocks noChangeArrowheads="1"/>
          </p:cNvSpPr>
          <p:nvPr/>
        </p:nvSpPr>
        <p:spPr bwMode="auto">
          <a:xfrm>
            <a:off x="3514637" y="2650672"/>
            <a:ext cx="2243378"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cycles 2-3</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357)</a:t>
            </a:r>
          </a:p>
        </p:txBody>
      </p:sp>
      <p:sp>
        <p:nvSpPr>
          <p:cNvPr id="36" name="Rectangle 50">
            <a:extLst>
              <a:ext uri="{FF2B5EF4-FFF2-40B4-BE49-F238E27FC236}">
                <a16:creationId xmlns:a16="http://schemas.microsoft.com/office/drawing/2014/main" id="{4CA2BCFC-E3F0-2844-B82D-485D476B10BE}"/>
              </a:ext>
            </a:extLst>
          </p:cNvPr>
          <p:cNvSpPr>
            <a:spLocks noChangeArrowheads="1"/>
          </p:cNvSpPr>
          <p:nvPr/>
        </p:nvSpPr>
        <p:spPr bwMode="auto">
          <a:xfrm>
            <a:off x="3514637" y="3611564"/>
            <a:ext cx="2243378" cy="73866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cycles 2-3</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365)</a:t>
            </a:r>
          </a:p>
        </p:txBody>
      </p:sp>
      <p:sp>
        <p:nvSpPr>
          <p:cNvPr id="37" name="Rectangle 49">
            <a:extLst>
              <a:ext uri="{FF2B5EF4-FFF2-40B4-BE49-F238E27FC236}">
                <a16:creationId xmlns:a16="http://schemas.microsoft.com/office/drawing/2014/main" id="{21839926-D5F7-F74B-B2B5-94691E3B3718}"/>
              </a:ext>
            </a:extLst>
          </p:cNvPr>
          <p:cNvSpPr>
            <a:spLocks noChangeArrowheads="1"/>
          </p:cNvSpPr>
          <p:nvPr/>
        </p:nvSpPr>
        <p:spPr bwMode="auto">
          <a:xfrm>
            <a:off x="8581930" y="2625627"/>
            <a:ext cx="1609406"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cycles 4-8</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 name="Rectangle 50">
            <a:extLst>
              <a:ext uri="{FF2B5EF4-FFF2-40B4-BE49-F238E27FC236}">
                <a16:creationId xmlns:a16="http://schemas.microsoft.com/office/drawing/2014/main" id="{B00CB136-77CD-C44C-B0DC-DE5C802C7A63}"/>
              </a:ext>
            </a:extLst>
          </p:cNvPr>
          <p:cNvSpPr>
            <a:spLocks noChangeArrowheads="1"/>
          </p:cNvSpPr>
          <p:nvPr/>
        </p:nvSpPr>
        <p:spPr bwMode="auto">
          <a:xfrm>
            <a:off x="8581930" y="3586519"/>
            <a:ext cx="1609406" cy="73866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cycles 4-5</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49">
            <a:extLst>
              <a:ext uri="{FF2B5EF4-FFF2-40B4-BE49-F238E27FC236}">
                <a16:creationId xmlns:a16="http://schemas.microsoft.com/office/drawing/2014/main" id="{1F882D74-A1ED-B846-894A-4B1FD1B69CE0}"/>
              </a:ext>
            </a:extLst>
          </p:cNvPr>
          <p:cNvSpPr>
            <a:spLocks noChangeArrowheads="1"/>
          </p:cNvSpPr>
          <p:nvPr/>
        </p:nvSpPr>
        <p:spPr bwMode="auto">
          <a:xfrm>
            <a:off x="10442505" y="2635417"/>
            <a:ext cx="1297740"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291)</a:t>
            </a:r>
          </a:p>
        </p:txBody>
      </p:sp>
      <p:sp>
        <p:nvSpPr>
          <p:cNvPr id="40" name="Rectangle 50">
            <a:extLst>
              <a:ext uri="{FF2B5EF4-FFF2-40B4-BE49-F238E27FC236}">
                <a16:creationId xmlns:a16="http://schemas.microsoft.com/office/drawing/2014/main" id="{BB3557A9-073E-F646-B9E3-A8E1D34F5247}"/>
              </a:ext>
            </a:extLst>
          </p:cNvPr>
          <p:cNvSpPr>
            <a:spLocks noChangeArrowheads="1"/>
          </p:cNvSpPr>
          <p:nvPr/>
        </p:nvSpPr>
        <p:spPr bwMode="auto">
          <a:xfrm>
            <a:off x="10442505" y="3596309"/>
            <a:ext cx="1297740" cy="73866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R</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289)</a:t>
            </a:r>
          </a:p>
        </p:txBody>
      </p:sp>
      <p:sp>
        <p:nvSpPr>
          <p:cNvPr id="42" name="Rectangle 50">
            <a:extLst>
              <a:ext uri="{FF2B5EF4-FFF2-40B4-BE49-F238E27FC236}">
                <a16:creationId xmlns:a16="http://schemas.microsoft.com/office/drawing/2014/main" id="{79E38CB3-A872-AC48-B0C6-C0FC02C4C1FF}"/>
              </a:ext>
            </a:extLst>
          </p:cNvPr>
          <p:cNvSpPr>
            <a:spLocks noChangeArrowheads="1"/>
          </p:cNvSpPr>
          <p:nvPr/>
        </p:nvSpPr>
        <p:spPr bwMode="auto">
          <a:xfrm>
            <a:off x="6642999" y="3415575"/>
            <a:ext cx="1732331" cy="1146297"/>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Melphalan </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200 mg/m</a:t>
            </a:r>
            <a:r>
              <a:rPr kumimoji="0" lang="en-US" alt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ASCT</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310)</a:t>
            </a:r>
          </a:p>
        </p:txBody>
      </p:sp>
      <p:cxnSp>
        <p:nvCxnSpPr>
          <p:cNvPr id="43" name="Straight Arrow Connector 42">
            <a:extLst>
              <a:ext uri="{FF2B5EF4-FFF2-40B4-BE49-F238E27FC236}">
                <a16:creationId xmlns:a16="http://schemas.microsoft.com/office/drawing/2014/main" id="{C0A1D86F-A57F-FD40-8415-54D1376B3235}"/>
              </a:ext>
            </a:extLst>
          </p:cNvPr>
          <p:cNvCxnSpPr>
            <a:cxnSpLocks/>
          </p:cNvCxnSpPr>
          <p:nvPr/>
        </p:nvCxnSpPr>
        <p:spPr>
          <a:xfrm rot="16200000">
            <a:off x="8494287" y="3869211"/>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45" name="TextBox 44">
            <a:extLst>
              <a:ext uri="{FF2B5EF4-FFF2-40B4-BE49-F238E27FC236}">
                <a16:creationId xmlns:a16="http://schemas.microsoft.com/office/drawing/2014/main" id="{85DA53E4-E454-1440-88F8-4410DBF98610}"/>
              </a:ext>
            </a:extLst>
          </p:cNvPr>
          <p:cNvSpPr txBox="1"/>
          <p:nvPr/>
        </p:nvSpPr>
        <p:spPr bwMode="auto">
          <a:xfrm>
            <a:off x="6664861" y="2279460"/>
            <a:ext cx="17179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ASCT</a:t>
            </a:r>
          </a:p>
        </p:txBody>
      </p:sp>
      <p:sp>
        <p:nvSpPr>
          <p:cNvPr id="46" name="Rectangle 3">
            <a:extLst>
              <a:ext uri="{FF2B5EF4-FFF2-40B4-BE49-F238E27FC236}">
                <a16:creationId xmlns:a16="http://schemas.microsoft.com/office/drawing/2014/main" id="{8491FB60-4869-E643-B83A-255E60D7C92D}"/>
              </a:ext>
            </a:extLst>
          </p:cNvPr>
          <p:cNvSpPr txBox="1">
            <a:spLocks noChangeArrowheads="1"/>
          </p:cNvSpPr>
          <p:nvPr/>
        </p:nvSpPr>
        <p:spPr bwMode="auto">
          <a:xfrm>
            <a:off x="7201184" y="5263960"/>
            <a:ext cx="4464824" cy="759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12323691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Baseline Characteristics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NEJM. 2022;[Epub].</a:t>
            </a:r>
            <a:endParaRPr lang="en-US" altLang="en-US" sz="1200" b="0" dirty="0">
              <a:solidFill>
                <a:srgbClr val="455560"/>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EBC7C6CE-659D-5C43-AAF8-8121498A3037}"/>
              </a:ext>
            </a:extLst>
          </p:cNvPr>
          <p:cNvGraphicFramePr>
            <a:graphicFrameLocks/>
          </p:cNvGraphicFramePr>
          <p:nvPr>
            <p:extLst>
              <p:ext uri="{D42A27DB-BD31-4B8C-83A1-F6EECF244321}">
                <p14:modId xmlns:p14="http://schemas.microsoft.com/office/powerpoint/2010/main" val="2670444839"/>
              </p:ext>
            </p:extLst>
          </p:nvPr>
        </p:nvGraphicFramePr>
        <p:xfrm>
          <a:off x="727076" y="1600200"/>
          <a:ext cx="10779125" cy="4389312"/>
        </p:xfrm>
        <a:graphic>
          <a:graphicData uri="http://schemas.openxmlformats.org/drawingml/2006/table">
            <a:tbl>
              <a:tblPr/>
              <a:tblGrid>
                <a:gridCol w="5085895">
                  <a:extLst>
                    <a:ext uri="{9D8B030D-6E8A-4147-A177-3AD203B41FA5}">
                      <a16:colId xmlns:a16="http://schemas.microsoft.com/office/drawing/2014/main" val="20000"/>
                    </a:ext>
                  </a:extLst>
                </a:gridCol>
                <a:gridCol w="3113315">
                  <a:extLst>
                    <a:ext uri="{9D8B030D-6E8A-4147-A177-3AD203B41FA5}">
                      <a16:colId xmlns:a16="http://schemas.microsoft.com/office/drawing/2014/main" val="20001"/>
                    </a:ext>
                  </a:extLst>
                </a:gridCol>
                <a:gridCol w="2579915">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VRd Alone (n = 357)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VRd + ASCT (n = 365)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age, yr (IQR)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57 (25-66)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 (30-65)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Male,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Race White/Black/other,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76.4/18.8/4.8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75.8/18.4/5.8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ECOG PS 0/1/2,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42.9/49.6/7.6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45.1/44.2/10.7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0340921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BMI &lt;25/25 to &lt;30/≥30,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22.4/39.5/38.1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22.2/34.8/43.0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8475268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MM disease type: IgG/IgA/light chain only/other,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66.7/21.8/10.3/1.2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59.3/28.2/12.2/0.3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430404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ISS disease stage: I/II/III,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49.9/36.4/13.7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50.4/36.7/12.9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4419616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Elevated LDH (≥225 U/L),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2411307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Cytogenetics: high risk*/standard risk,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19.8/80.2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19.4/80.6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3151885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Cytogenetics: t(4;14)/t(14;16)/del 17p,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9.6/3.0/11.4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8.2/4.4/10.0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9841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Revised ISS disease stage</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I/II/III,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30.9/60.7/8.4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31.2/62.6/6.2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39297952"/>
                  </a:ext>
                </a:extLst>
              </a:tr>
            </a:tbl>
          </a:graphicData>
        </a:graphic>
      </p:graphicFrame>
      <p:sp>
        <p:nvSpPr>
          <p:cNvPr id="2" name="TextBox 1">
            <a:extLst>
              <a:ext uri="{FF2B5EF4-FFF2-40B4-BE49-F238E27FC236}">
                <a16:creationId xmlns:a16="http://schemas.microsoft.com/office/drawing/2014/main" id="{B087527C-F584-BC42-8FFA-BEA3E9A8E4E4}"/>
              </a:ext>
            </a:extLst>
          </p:cNvPr>
          <p:cNvSpPr txBox="1"/>
          <p:nvPr/>
        </p:nvSpPr>
        <p:spPr bwMode="auto">
          <a:xfrm>
            <a:off x="727075" y="6016727"/>
            <a:ext cx="77093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*Includes t(4;14), t(14;16), and del 17p.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Classified using ≥225 U/L cutoff for elevated LDH.</a:t>
            </a:r>
          </a:p>
        </p:txBody>
      </p:sp>
    </p:spTree>
    <p:extLst>
      <p:ext uri="{BB962C8B-B14F-4D97-AF65-F5344CB8AC3E}">
        <p14:creationId xmlns:p14="http://schemas.microsoft.com/office/powerpoint/2010/main" val="187446146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5" name="Group 114">
            <a:extLst>
              <a:ext uri="{FF2B5EF4-FFF2-40B4-BE49-F238E27FC236}">
                <a16:creationId xmlns:a16="http://schemas.microsoft.com/office/drawing/2014/main" id="{348D7142-B2E8-CA6E-951C-BD062B00459C}"/>
              </a:ext>
            </a:extLst>
          </p:cNvPr>
          <p:cNvGrpSpPr/>
          <p:nvPr/>
        </p:nvGrpSpPr>
        <p:grpSpPr>
          <a:xfrm>
            <a:off x="2900109" y="1734495"/>
            <a:ext cx="6995971" cy="1964066"/>
            <a:chOff x="2900109" y="1693534"/>
            <a:chExt cx="6995971" cy="1964066"/>
          </a:xfrm>
        </p:grpSpPr>
        <p:sp>
          <p:nvSpPr>
            <p:cNvPr id="112" name="Freeform 111">
              <a:extLst>
                <a:ext uri="{FF2B5EF4-FFF2-40B4-BE49-F238E27FC236}">
                  <a16:creationId xmlns:a16="http://schemas.microsoft.com/office/drawing/2014/main" id="{CEEF3B2D-5BC2-E5AF-8CD2-26874B1DBC46}"/>
                </a:ext>
              </a:extLst>
            </p:cNvPr>
            <p:cNvSpPr/>
            <p:nvPr/>
          </p:nvSpPr>
          <p:spPr bwMode="auto">
            <a:xfrm>
              <a:off x="2900109" y="1693534"/>
              <a:ext cx="2916341" cy="1271503"/>
            </a:xfrm>
            <a:custGeom>
              <a:avLst/>
              <a:gdLst>
                <a:gd name="connsiteX0" fmla="*/ 0 w 2916341"/>
                <a:gd name="connsiteY0" fmla="*/ 0 h 1271503"/>
                <a:gd name="connsiteX1" fmla="*/ 140677 w 2916341"/>
                <a:gd name="connsiteY1" fmla="*/ 0 h 1271503"/>
                <a:gd name="connsiteX2" fmla="*/ 243479 w 2916341"/>
                <a:gd name="connsiteY2" fmla="*/ 124445 h 1271503"/>
                <a:gd name="connsiteX3" fmla="*/ 486958 w 2916341"/>
                <a:gd name="connsiteY3" fmla="*/ 162319 h 1271503"/>
                <a:gd name="connsiteX4" fmla="*/ 524833 w 2916341"/>
                <a:gd name="connsiteY4" fmla="*/ 232658 h 1271503"/>
                <a:gd name="connsiteX5" fmla="*/ 573529 w 2916341"/>
                <a:gd name="connsiteY5" fmla="*/ 243479 h 1271503"/>
                <a:gd name="connsiteX6" fmla="*/ 714206 w 2916341"/>
                <a:gd name="connsiteY6" fmla="*/ 422030 h 1271503"/>
                <a:gd name="connsiteX7" fmla="*/ 714206 w 2916341"/>
                <a:gd name="connsiteY7" fmla="*/ 422030 h 1271503"/>
                <a:gd name="connsiteX8" fmla="*/ 762902 w 2916341"/>
                <a:gd name="connsiteY8" fmla="*/ 427441 h 1271503"/>
                <a:gd name="connsiteX9" fmla="*/ 838651 w 2916341"/>
                <a:gd name="connsiteY9" fmla="*/ 551886 h 1271503"/>
                <a:gd name="connsiteX10" fmla="*/ 914400 w 2916341"/>
                <a:gd name="connsiteY10" fmla="*/ 557297 h 1271503"/>
                <a:gd name="connsiteX11" fmla="*/ 957685 w 2916341"/>
                <a:gd name="connsiteY11" fmla="*/ 605993 h 1271503"/>
                <a:gd name="connsiteX12" fmla="*/ 1017202 w 2916341"/>
                <a:gd name="connsiteY12" fmla="*/ 611403 h 1271503"/>
                <a:gd name="connsiteX13" fmla="*/ 1060487 w 2916341"/>
                <a:gd name="connsiteY13" fmla="*/ 660099 h 1271503"/>
                <a:gd name="connsiteX14" fmla="*/ 1060487 w 2916341"/>
                <a:gd name="connsiteY14" fmla="*/ 660099 h 1271503"/>
                <a:gd name="connsiteX15" fmla="*/ 1109183 w 2916341"/>
                <a:gd name="connsiteY15" fmla="*/ 665510 h 1271503"/>
                <a:gd name="connsiteX16" fmla="*/ 1141647 w 2916341"/>
                <a:gd name="connsiteY16" fmla="*/ 714206 h 1271503"/>
                <a:gd name="connsiteX17" fmla="*/ 1228218 w 2916341"/>
                <a:gd name="connsiteY17" fmla="*/ 725027 h 1271503"/>
                <a:gd name="connsiteX18" fmla="*/ 1260682 w 2916341"/>
                <a:gd name="connsiteY18" fmla="*/ 768312 h 1271503"/>
                <a:gd name="connsiteX19" fmla="*/ 1303967 w 2916341"/>
                <a:gd name="connsiteY19" fmla="*/ 773723 h 1271503"/>
                <a:gd name="connsiteX20" fmla="*/ 1347252 w 2916341"/>
                <a:gd name="connsiteY20" fmla="*/ 833240 h 1271503"/>
                <a:gd name="connsiteX21" fmla="*/ 1347252 w 2916341"/>
                <a:gd name="connsiteY21" fmla="*/ 833240 h 1271503"/>
                <a:gd name="connsiteX22" fmla="*/ 1401358 w 2916341"/>
                <a:gd name="connsiteY22" fmla="*/ 833240 h 1271503"/>
                <a:gd name="connsiteX23" fmla="*/ 1450054 w 2916341"/>
                <a:gd name="connsiteY23" fmla="*/ 881936 h 1271503"/>
                <a:gd name="connsiteX24" fmla="*/ 1547446 w 2916341"/>
                <a:gd name="connsiteY24" fmla="*/ 881936 h 1271503"/>
                <a:gd name="connsiteX25" fmla="*/ 1547446 w 2916341"/>
                <a:gd name="connsiteY25" fmla="*/ 903578 h 1271503"/>
                <a:gd name="connsiteX26" fmla="*/ 1628606 w 2916341"/>
                <a:gd name="connsiteY26" fmla="*/ 903578 h 1271503"/>
                <a:gd name="connsiteX27" fmla="*/ 1628606 w 2916341"/>
                <a:gd name="connsiteY27" fmla="*/ 952274 h 1271503"/>
                <a:gd name="connsiteX28" fmla="*/ 1688123 w 2916341"/>
                <a:gd name="connsiteY28" fmla="*/ 952274 h 1271503"/>
                <a:gd name="connsiteX29" fmla="*/ 1688123 w 2916341"/>
                <a:gd name="connsiteY29" fmla="*/ 990149 h 1271503"/>
                <a:gd name="connsiteX30" fmla="*/ 1790925 w 2916341"/>
                <a:gd name="connsiteY30" fmla="*/ 990149 h 1271503"/>
                <a:gd name="connsiteX31" fmla="*/ 1812568 w 2916341"/>
                <a:gd name="connsiteY31" fmla="*/ 1011792 h 1271503"/>
                <a:gd name="connsiteX32" fmla="*/ 1872085 w 2916341"/>
                <a:gd name="connsiteY32" fmla="*/ 1011792 h 1271503"/>
                <a:gd name="connsiteX33" fmla="*/ 1872085 w 2916341"/>
                <a:gd name="connsiteY33" fmla="*/ 1049666 h 1271503"/>
                <a:gd name="connsiteX34" fmla="*/ 1931602 w 2916341"/>
                <a:gd name="connsiteY34" fmla="*/ 1049666 h 1271503"/>
                <a:gd name="connsiteX35" fmla="*/ 1931602 w 2916341"/>
                <a:gd name="connsiteY35" fmla="*/ 1049666 h 1271503"/>
                <a:gd name="connsiteX36" fmla="*/ 1931602 w 2916341"/>
                <a:gd name="connsiteY36" fmla="*/ 1049666 h 1271503"/>
                <a:gd name="connsiteX37" fmla="*/ 1931602 w 2916341"/>
                <a:gd name="connsiteY37" fmla="*/ 1049666 h 1271503"/>
                <a:gd name="connsiteX38" fmla="*/ 2039815 w 2916341"/>
                <a:gd name="connsiteY38" fmla="*/ 1065898 h 1271503"/>
                <a:gd name="connsiteX39" fmla="*/ 2072279 w 2916341"/>
                <a:gd name="connsiteY39" fmla="*/ 1098362 h 1271503"/>
                <a:gd name="connsiteX40" fmla="*/ 2148028 w 2916341"/>
                <a:gd name="connsiteY40" fmla="*/ 1103773 h 1271503"/>
                <a:gd name="connsiteX41" fmla="*/ 2158850 w 2916341"/>
                <a:gd name="connsiteY41" fmla="*/ 1130826 h 1271503"/>
                <a:gd name="connsiteX42" fmla="*/ 2261652 w 2916341"/>
                <a:gd name="connsiteY42" fmla="*/ 1136236 h 1271503"/>
                <a:gd name="connsiteX43" fmla="*/ 2267063 w 2916341"/>
                <a:gd name="connsiteY43" fmla="*/ 1152468 h 1271503"/>
                <a:gd name="connsiteX44" fmla="*/ 2321169 w 2916341"/>
                <a:gd name="connsiteY44" fmla="*/ 1152468 h 1271503"/>
                <a:gd name="connsiteX45" fmla="*/ 2321169 w 2916341"/>
                <a:gd name="connsiteY45" fmla="*/ 1179522 h 1271503"/>
                <a:gd name="connsiteX46" fmla="*/ 2521363 w 2916341"/>
                <a:gd name="connsiteY46" fmla="*/ 1179522 h 1271503"/>
                <a:gd name="connsiteX47" fmla="*/ 2532184 w 2916341"/>
                <a:gd name="connsiteY47" fmla="*/ 1206575 h 1271503"/>
                <a:gd name="connsiteX48" fmla="*/ 2651219 w 2916341"/>
                <a:gd name="connsiteY48" fmla="*/ 1211986 h 1271503"/>
                <a:gd name="connsiteX49" fmla="*/ 2667451 w 2916341"/>
                <a:gd name="connsiteY49" fmla="*/ 1228217 h 1271503"/>
                <a:gd name="connsiteX50" fmla="*/ 2737789 w 2916341"/>
                <a:gd name="connsiteY50" fmla="*/ 1228217 h 1271503"/>
                <a:gd name="connsiteX51" fmla="*/ 2791896 w 2916341"/>
                <a:gd name="connsiteY51" fmla="*/ 1271503 h 1271503"/>
                <a:gd name="connsiteX52" fmla="*/ 2916341 w 2916341"/>
                <a:gd name="connsiteY52" fmla="*/ 1260681 h 127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16341" h="1271503">
                  <a:moveTo>
                    <a:pt x="0" y="0"/>
                  </a:moveTo>
                  <a:lnTo>
                    <a:pt x="140677" y="0"/>
                  </a:lnTo>
                  <a:lnTo>
                    <a:pt x="243479" y="124445"/>
                  </a:lnTo>
                  <a:lnTo>
                    <a:pt x="486958" y="162319"/>
                  </a:lnTo>
                  <a:lnTo>
                    <a:pt x="524833" y="232658"/>
                  </a:lnTo>
                  <a:lnTo>
                    <a:pt x="573529" y="243479"/>
                  </a:lnTo>
                  <a:lnTo>
                    <a:pt x="714206" y="422030"/>
                  </a:lnTo>
                  <a:lnTo>
                    <a:pt x="714206" y="422030"/>
                  </a:lnTo>
                  <a:lnTo>
                    <a:pt x="762902" y="427441"/>
                  </a:lnTo>
                  <a:lnTo>
                    <a:pt x="838651" y="551886"/>
                  </a:lnTo>
                  <a:lnTo>
                    <a:pt x="914400" y="557297"/>
                  </a:lnTo>
                  <a:lnTo>
                    <a:pt x="957685" y="605993"/>
                  </a:lnTo>
                  <a:lnTo>
                    <a:pt x="1017202" y="611403"/>
                  </a:lnTo>
                  <a:lnTo>
                    <a:pt x="1060487" y="660099"/>
                  </a:lnTo>
                  <a:lnTo>
                    <a:pt x="1060487" y="660099"/>
                  </a:lnTo>
                  <a:lnTo>
                    <a:pt x="1109183" y="665510"/>
                  </a:lnTo>
                  <a:lnTo>
                    <a:pt x="1141647" y="714206"/>
                  </a:lnTo>
                  <a:lnTo>
                    <a:pt x="1228218" y="725027"/>
                  </a:lnTo>
                  <a:lnTo>
                    <a:pt x="1260682" y="768312"/>
                  </a:lnTo>
                  <a:lnTo>
                    <a:pt x="1303967" y="773723"/>
                  </a:lnTo>
                  <a:lnTo>
                    <a:pt x="1347252" y="833240"/>
                  </a:lnTo>
                  <a:lnTo>
                    <a:pt x="1347252" y="833240"/>
                  </a:lnTo>
                  <a:lnTo>
                    <a:pt x="1401358" y="833240"/>
                  </a:lnTo>
                  <a:lnTo>
                    <a:pt x="1450054" y="881936"/>
                  </a:lnTo>
                  <a:lnTo>
                    <a:pt x="1547446" y="881936"/>
                  </a:lnTo>
                  <a:lnTo>
                    <a:pt x="1547446" y="903578"/>
                  </a:lnTo>
                  <a:lnTo>
                    <a:pt x="1628606" y="903578"/>
                  </a:lnTo>
                  <a:lnTo>
                    <a:pt x="1628606" y="952274"/>
                  </a:lnTo>
                  <a:lnTo>
                    <a:pt x="1688123" y="952274"/>
                  </a:lnTo>
                  <a:lnTo>
                    <a:pt x="1688123" y="990149"/>
                  </a:lnTo>
                  <a:lnTo>
                    <a:pt x="1790925" y="990149"/>
                  </a:lnTo>
                  <a:lnTo>
                    <a:pt x="1812568" y="1011792"/>
                  </a:lnTo>
                  <a:lnTo>
                    <a:pt x="1872085" y="1011792"/>
                  </a:lnTo>
                  <a:lnTo>
                    <a:pt x="1872085" y="1049666"/>
                  </a:lnTo>
                  <a:lnTo>
                    <a:pt x="1931602" y="1049666"/>
                  </a:lnTo>
                  <a:lnTo>
                    <a:pt x="1931602" y="1049666"/>
                  </a:lnTo>
                  <a:lnTo>
                    <a:pt x="1931602" y="1049666"/>
                  </a:lnTo>
                  <a:lnTo>
                    <a:pt x="1931602" y="1049666"/>
                  </a:lnTo>
                  <a:lnTo>
                    <a:pt x="2039815" y="1065898"/>
                  </a:lnTo>
                  <a:lnTo>
                    <a:pt x="2072279" y="1098362"/>
                  </a:lnTo>
                  <a:lnTo>
                    <a:pt x="2148028" y="1103773"/>
                  </a:lnTo>
                  <a:lnTo>
                    <a:pt x="2158850" y="1130826"/>
                  </a:lnTo>
                  <a:lnTo>
                    <a:pt x="2261652" y="1136236"/>
                  </a:lnTo>
                  <a:lnTo>
                    <a:pt x="2267063" y="1152468"/>
                  </a:lnTo>
                  <a:lnTo>
                    <a:pt x="2321169" y="1152468"/>
                  </a:lnTo>
                  <a:lnTo>
                    <a:pt x="2321169" y="1179522"/>
                  </a:lnTo>
                  <a:lnTo>
                    <a:pt x="2521363" y="1179522"/>
                  </a:lnTo>
                  <a:lnTo>
                    <a:pt x="2532184" y="1206575"/>
                  </a:lnTo>
                  <a:lnTo>
                    <a:pt x="2651219" y="1211986"/>
                  </a:lnTo>
                  <a:lnTo>
                    <a:pt x="2667451" y="1228217"/>
                  </a:lnTo>
                  <a:lnTo>
                    <a:pt x="2737789" y="1228217"/>
                  </a:lnTo>
                  <a:lnTo>
                    <a:pt x="2791896" y="1271503"/>
                  </a:lnTo>
                  <a:lnTo>
                    <a:pt x="2916341" y="1260681"/>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25FD1200-5BC3-5FDA-7201-BA494E6E24D6}"/>
                </a:ext>
              </a:extLst>
            </p:cNvPr>
            <p:cNvSpPr/>
            <p:nvPr/>
          </p:nvSpPr>
          <p:spPr bwMode="auto">
            <a:xfrm>
              <a:off x="7969889" y="3468227"/>
              <a:ext cx="1926191" cy="189373"/>
            </a:xfrm>
            <a:custGeom>
              <a:avLst/>
              <a:gdLst>
                <a:gd name="connsiteX0" fmla="*/ 1926191 w 1926191"/>
                <a:gd name="connsiteY0" fmla="*/ 189373 h 189373"/>
                <a:gd name="connsiteX1" fmla="*/ 1390537 w 1926191"/>
                <a:gd name="connsiteY1" fmla="*/ 189373 h 189373"/>
                <a:gd name="connsiteX2" fmla="*/ 1390537 w 1926191"/>
                <a:gd name="connsiteY2" fmla="*/ 167730 h 189373"/>
                <a:gd name="connsiteX3" fmla="*/ 968506 w 1926191"/>
                <a:gd name="connsiteY3" fmla="*/ 167730 h 189373"/>
                <a:gd name="connsiteX4" fmla="*/ 968506 w 1926191"/>
                <a:gd name="connsiteY4" fmla="*/ 146088 h 189373"/>
                <a:gd name="connsiteX5" fmla="*/ 676331 w 1926191"/>
                <a:gd name="connsiteY5" fmla="*/ 146088 h 189373"/>
                <a:gd name="connsiteX6" fmla="*/ 676331 w 1926191"/>
                <a:gd name="connsiteY6" fmla="*/ 129856 h 189373"/>
                <a:gd name="connsiteX7" fmla="*/ 492369 w 1926191"/>
                <a:gd name="connsiteY7" fmla="*/ 129856 h 189373"/>
                <a:gd name="connsiteX8" fmla="*/ 492369 w 1926191"/>
                <a:gd name="connsiteY8" fmla="*/ 108213 h 189373"/>
                <a:gd name="connsiteX9" fmla="*/ 416620 w 1926191"/>
                <a:gd name="connsiteY9" fmla="*/ 108213 h 189373"/>
                <a:gd name="connsiteX10" fmla="*/ 416620 w 1926191"/>
                <a:gd name="connsiteY10" fmla="*/ 108213 h 189373"/>
                <a:gd name="connsiteX11" fmla="*/ 416620 w 1926191"/>
                <a:gd name="connsiteY11" fmla="*/ 59517 h 189373"/>
                <a:gd name="connsiteX12" fmla="*/ 357103 w 1926191"/>
                <a:gd name="connsiteY12" fmla="*/ 59517 h 189373"/>
                <a:gd name="connsiteX13" fmla="*/ 357103 w 1926191"/>
                <a:gd name="connsiteY13" fmla="*/ 59517 h 189373"/>
                <a:gd name="connsiteX14" fmla="*/ 357103 w 1926191"/>
                <a:gd name="connsiteY14" fmla="*/ 59517 h 189373"/>
                <a:gd name="connsiteX15" fmla="*/ 357103 w 1926191"/>
                <a:gd name="connsiteY15" fmla="*/ 10822 h 189373"/>
                <a:gd name="connsiteX16" fmla="*/ 135266 w 1926191"/>
                <a:gd name="connsiteY16" fmla="*/ 10822 h 189373"/>
                <a:gd name="connsiteX17" fmla="*/ 135266 w 1926191"/>
                <a:gd name="connsiteY17" fmla="*/ 0 h 189373"/>
                <a:gd name="connsiteX18" fmla="*/ 0 w 1926191"/>
                <a:gd name="connsiteY18" fmla="*/ 0 h 18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26191" h="189373">
                  <a:moveTo>
                    <a:pt x="1926191" y="189373"/>
                  </a:moveTo>
                  <a:lnTo>
                    <a:pt x="1390537" y="189373"/>
                  </a:lnTo>
                  <a:lnTo>
                    <a:pt x="1390537" y="167730"/>
                  </a:lnTo>
                  <a:lnTo>
                    <a:pt x="968506" y="167730"/>
                  </a:lnTo>
                  <a:lnTo>
                    <a:pt x="968506" y="146088"/>
                  </a:lnTo>
                  <a:lnTo>
                    <a:pt x="676331" y="146088"/>
                  </a:lnTo>
                  <a:lnTo>
                    <a:pt x="676331" y="129856"/>
                  </a:lnTo>
                  <a:lnTo>
                    <a:pt x="492369" y="129856"/>
                  </a:lnTo>
                  <a:lnTo>
                    <a:pt x="492369" y="108213"/>
                  </a:lnTo>
                  <a:lnTo>
                    <a:pt x="416620" y="108213"/>
                  </a:lnTo>
                  <a:lnTo>
                    <a:pt x="416620" y="108213"/>
                  </a:lnTo>
                  <a:lnTo>
                    <a:pt x="416620" y="59517"/>
                  </a:lnTo>
                  <a:lnTo>
                    <a:pt x="357103" y="59517"/>
                  </a:lnTo>
                  <a:lnTo>
                    <a:pt x="357103" y="59517"/>
                  </a:lnTo>
                  <a:lnTo>
                    <a:pt x="357103" y="59517"/>
                  </a:lnTo>
                  <a:lnTo>
                    <a:pt x="357103" y="10822"/>
                  </a:lnTo>
                  <a:lnTo>
                    <a:pt x="135266" y="10822"/>
                  </a:lnTo>
                  <a:lnTo>
                    <a:pt x="135266"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971EA878-F007-741E-544E-CE36F9392366}"/>
                </a:ext>
              </a:extLst>
            </p:cNvPr>
            <p:cNvSpPr/>
            <p:nvPr/>
          </p:nvSpPr>
          <p:spPr bwMode="auto">
            <a:xfrm>
              <a:off x="5805628" y="2965037"/>
              <a:ext cx="2196725" cy="497780"/>
            </a:xfrm>
            <a:custGeom>
              <a:avLst/>
              <a:gdLst>
                <a:gd name="connsiteX0" fmla="*/ 0 w 2196725"/>
                <a:gd name="connsiteY0" fmla="*/ 0 h 497780"/>
                <a:gd name="connsiteX1" fmla="*/ 91981 w 2196725"/>
                <a:gd name="connsiteY1" fmla="*/ 0 h 497780"/>
                <a:gd name="connsiteX2" fmla="*/ 91981 w 2196725"/>
                <a:gd name="connsiteY2" fmla="*/ 0 h 497780"/>
                <a:gd name="connsiteX3" fmla="*/ 91981 w 2196725"/>
                <a:gd name="connsiteY3" fmla="*/ 0 h 497780"/>
                <a:gd name="connsiteX4" fmla="*/ 91981 w 2196725"/>
                <a:gd name="connsiteY4" fmla="*/ 0 h 497780"/>
                <a:gd name="connsiteX5" fmla="*/ 91981 w 2196725"/>
                <a:gd name="connsiteY5" fmla="*/ 37874 h 497780"/>
                <a:gd name="connsiteX6" fmla="*/ 259712 w 2196725"/>
                <a:gd name="connsiteY6" fmla="*/ 37874 h 497780"/>
                <a:gd name="connsiteX7" fmla="*/ 259712 w 2196725"/>
                <a:gd name="connsiteY7" fmla="*/ 64927 h 497780"/>
                <a:gd name="connsiteX8" fmla="*/ 422031 w 2196725"/>
                <a:gd name="connsiteY8" fmla="*/ 64927 h 497780"/>
                <a:gd name="connsiteX9" fmla="*/ 422031 w 2196725"/>
                <a:gd name="connsiteY9" fmla="*/ 102802 h 497780"/>
                <a:gd name="connsiteX10" fmla="*/ 503191 w 2196725"/>
                <a:gd name="connsiteY10" fmla="*/ 102802 h 497780"/>
                <a:gd name="connsiteX11" fmla="*/ 503191 w 2196725"/>
                <a:gd name="connsiteY11" fmla="*/ 124445 h 497780"/>
                <a:gd name="connsiteX12" fmla="*/ 584351 w 2196725"/>
                <a:gd name="connsiteY12" fmla="*/ 124445 h 497780"/>
                <a:gd name="connsiteX13" fmla="*/ 611404 w 2196725"/>
                <a:gd name="connsiteY13" fmla="*/ 151498 h 497780"/>
                <a:gd name="connsiteX14" fmla="*/ 735849 w 2196725"/>
                <a:gd name="connsiteY14" fmla="*/ 151498 h 497780"/>
                <a:gd name="connsiteX15" fmla="*/ 735849 w 2196725"/>
                <a:gd name="connsiteY15" fmla="*/ 189372 h 497780"/>
                <a:gd name="connsiteX16" fmla="*/ 844062 w 2196725"/>
                <a:gd name="connsiteY16" fmla="*/ 189372 h 497780"/>
                <a:gd name="connsiteX17" fmla="*/ 887347 w 2196725"/>
                <a:gd name="connsiteY17" fmla="*/ 232657 h 497780"/>
                <a:gd name="connsiteX18" fmla="*/ 952275 w 2196725"/>
                <a:gd name="connsiteY18" fmla="*/ 232657 h 497780"/>
                <a:gd name="connsiteX19" fmla="*/ 984739 w 2196725"/>
                <a:gd name="connsiteY19" fmla="*/ 265121 h 497780"/>
                <a:gd name="connsiteX20" fmla="*/ 1055077 w 2196725"/>
                <a:gd name="connsiteY20" fmla="*/ 265121 h 497780"/>
                <a:gd name="connsiteX21" fmla="*/ 1098363 w 2196725"/>
                <a:gd name="connsiteY21" fmla="*/ 308407 h 497780"/>
                <a:gd name="connsiteX22" fmla="*/ 1206576 w 2196725"/>
                <a:gd name="connsiteY22" fmla="*/ 308407 h 497780"/>
                <a:gd name="connsiteX23" fmla="*/ 1228218 w 2196725"/>
                <a:gd name="connsiteY23" fmla="*/ 330049 h 497780"/>
                <a:gd name="connsiteX24" fmla="*/ 1423002 w 2196725"/>
                <a:gd name="connsiteY24" fmla="*/ 330049 h 497780"/>
                <a:gd name="connsiteX25" fmla="*/ 1460876 w 2196725"/>
                <a:gd name="connsiteY25" fmla="*/ 367923 h 497780"/>
                <a:gd name="connsiteX26" fmla="*/ 1536625 w 2196725"/>
                <a:gd name="connsiteY26" fmla="*/ 367923 h 497780"/>
                <a:gd name="connsiteX27" fmla="*/ 1585321 w 2196725"/>
                <a:gd name="connsiteY27" fmla="*/ 416619 h 497780"/>
                <a:gd name="connsiteX28" fmla="*/ 1671892 w 2196725"/>
                <a:gd name="connsiteY28" fmla="*/ 416619 h 497780"/>
                <a:gd name="connsiteX29" fmla="*/ 1671892 w 2196725"/>
                <a:gd name="connsiteY29" fmla="*/ 443673 h 497780"/>
                <a:gd name="connsiteX30" fmla="*/ 1812568 w 2196725"/>
                <a:gd name="connsiteY30" fmla="*/ 443673 h 497780"/>
                <a:gd name="connsiteX31" fmla="*/ 1823389 w 2196725"/>
                <a:gd name="connsiteY31" fmla="*/ 454494 h 497780"/>
                <a:gd name="connsiteX32" fmla="*/ 1980299 w 2196725"/>
                <a:gd name="connsiteY32" fmla="*/ 454494 h 497780"/>
                <a:gd name="connsiteX33" fmla="*/ 1991120 w 2196725"/>
                <a:gd name="connsiteY33" fmla="*/ 465315 h 497780"/>
                <a:gd name="connsiteX34" fmla="*/ 1991120 w 2196725"/>
                <a:gd name="connsiteY34" fmla="*/ 465315 h 497780"/>
                <a:gd name="connsiteX35" fmla="*/ 2023585 w 2196725"/>
                <a:gd name="connsiteY35" fmla="*/ 497780 h 497780"/>
                <a:gd name="connsiteX36" fmla="*/ 2196725 w 2196725"/>
                <a:gd name="connsiteY36" fmla="*/ 497780 h 49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6725" h="497780">
                  <a:moveTo>
                    <a:pt x="0" y="0"/>
                  </a:moveTo>
                  <a:lnTo>
                    <a:pt x="91981" y="0"/>
                  </a:lnTo>
                  <a:lnTo>
                    <a:pt x="91981" y="0"/>
                  </a:lnTo>
                  <a:lnTo>
                    <a:pt x="91981" y="0"/>
                  </a:lnTo>
                  <a:lnTo>
                    <a:pt x="91981" y="0"/>
                  </a:lnTo>
                  <a:lnTo>
                    <a:pt x="91981" y="37874"/>
                  </a:lnTo>
                  <a:lnTo>
                    <a:pt x="259712" y="37874"/>
                  </a:lnTo>
                  <a:lnTo>
                    <a:pt x="259712" y="64927"/>
                  </a:lnTo>
                  <a:lnTo>
                    <a:pt x="422031" y="64927"/>
                  </a:lnTo>
                  <a:lnTo>
                    <a:pt x="422031" y="102802"/>
                  </a:lnTo>
                  <a:lnTo>
                    <a:pt x="503191" y="102802"/>
                  </a:lnTo>
                  <a:lnTo>
                    <a:pt x="503191" y="124445"/>
                  </a:lnTo>
                  <a:lnTo>
                    <a:pt x="584351" y="124445"/>
                  </a:lnTo>
                  <a:lnTo>
                    <a:pt x="611404" y="151498"/>
                  </a:lnTo>
                  <a:lnTo>
                    <a:pt x="735849" y="151498"/>
                  </a:lnTo>
                  <a:lnTo>
                    <a:pt x="735849" y="189372"/>
                  </a:lnTo>
                  <a:lnTo>
                    <a:pt x="844062" y="189372"/>
                  </a:lnTo>
                  <a:lnTo>
                    <a:pt x="887347" y="232657"/>
                  </a:lnTo>
                  <a:lnTo>
                    <a:pt x="952275" y="232657"/>
                  </a:lnTo>
                  <a:lnTo>
                    <a:pt x="984739" y="265121"/>
                  </a:lnTo>
                  <a:lnTo>
                    <a:pt x="1055077" y="265121"/>
                  </a:lnTo>
                  <a:lnTo>
                    <a:pt x="1098363" y="308407"/>
                  </a:lnTo>
                  <a:lnTo>
                    <a:pt x="1206576" y="308407"/>
                  </a:lnTo>
                  <a:lnTo>
                    <a:pt x="1228218" y="330049"/>
                  </a:lnTo>
                  <a:lnTo>
                    <a:pt x="1423002" y="330049"/>
                  </a:lnTo>
                  <a:lnTo>
                    <a:pt x="1460876" y="367923"/>
                  </a:lnTo>
                  <a:lnTo>
                    <a:pt x="1536625" y="367923"/>
                  </a:lnTo>
                  <a:lnTo>
                    <a:pt x="1585321" y="416619"/>
                  </a:lnTo>
                  <a:lnTo>
                    <a:pt x="1671892" y="416619"/>
                  </a:lnTo>
                  <a:lnTo>
                    <a:pt x="1671892" y="443673"/>
                  </a:lnTo>
                  <a:lnTo>
                    <a:pt x="1812568" y="443673"/>
                  </a:lnTo>
                  <a:lnTo>
                    <a:pt x="1823389" y="454494"/>
                  </a:lnTo>
                  <a:lnTo>
                    <a:pt x="1980299" y="454494"/>
                  </a:lnTo>
                  <a:lnTo>
                    <a:pt x="1991120" y="465315"/>
                  </a:lnTo>
                  <a:lnTo>
                    <a:pt x="1991120" y="465315"/>
                  </a:lnTo>
                  <a:lnTo>
                    <a:pt x="2023585" y="497780"/>
                  </a:lnTo>
                  <a:lnTo>
                    <a:pt x="2196725" y="49778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PFS (Primary Endpoint)</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NEJM. 2022;[Epub].</a:t>
            </a:r>
            <a:endParaRPr lang="en-US" altLang="en-US" sz="1200" b="0" dirty="0">
              <a:solidFill>
                <a:srgbClr val="455560"/>
              </a:solidFill>
              <a:latin typeface="Calibri" panose="020F0502020204030204" pitchFamily="34" charset="0"/>
            </a:endParaRPr>
          </a:p>
        </p:txBody>
      </p:sp>
      <p:sp>
        <p:nvSpPr>
          <p:cNvPr id="7" name="TextBox 6">
            <a:extLst>
              <a:ext uri="{FF2B5EF4-FFF2-40B4-BE49-F238E27FC236}">
                <a16:creationId xmlns:a16="http://schemas.microsoft.com/office/drawing/2014/main" id="{BB850481-AF73-00C1-E8AD-D62C33870141}"/>
              </a:ext>
            </a:extLst>
          </p:cNvPr>
          <p:cNvSpPr txBox="1"/>
          <p:nvPr/>
        </p:nvSpPr>
        <p:spPr bwMode="auto">
          <a:xfrm>
            <a:off x="2955571" y="4046645"/>
            <a:ext cx="610529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Calibri"/>
                <a:ea typeface="+mn-ea"/>
                <a:cs typeface="+mn-cs"/>
              </a:rPr>
              <a:t>HR: </a:t>
            </a:r>
            <a:r>
              <a:rPr kumimoji="0" lang="pl-PL" sz="1800" b="0" i="0" u="none" strike="noStrike" kern="1200" cap="none" spc="0" normalizeH="0" baseline="0" noProof="0" dirty="0">
                <a:ln>
                  <a:noFill/>
                </a:ln>
                <a:solidFill>
                  <a:schemeClr val="bg1"/>
                </a:solidFill>
                <a:effectLst/>
                <a:uLnTx/>
                <a:uFillTx/>
                <a:latin typeface="Calibri"/>
                <a:ea typeface="+mn-ea"/>
                <a:cs typeface="+mn-cs"/>
              </a:rPr>
              <a:t>1.53</a:t>
            </a:r>
            <a:r>
              <a:rPr kumimoji="0" lang="en-US" sz="1800" b="0" i="0" u="none" strike="noStrike" kern="1200" cap="none" spc="0" normalizeH="0" baseline="0" noProof="0" dirty="0">
                <a:ln>
                  <a:noFill/>
                </a:ln>
                <a:solidFill>
                  <a:schemeClr val="bg1"/>
                </a:solidFill>
                <a:effectLst/>
                <a:uLnTx/>
                <a:uFillTx/>
                <a:latin typeface="Calibri"/>
                <a:ea typeface="+mn-ea"/>
                <a:cs typeface="+mn-cs"/>
              </a:rPr>
              <a:t> (</a:t>
            </a:r>
            <a:r>
              <a:rPr kumimoji="0" lang="pl-PL" sz="1800" b="0" i="0" u="none" strike="noStrike" kern="1200" cap="none" spc="0" normalizeH="0" baseline="0" noProof="0" dirty="0">
                <a:ln>
                  <a:noFill/>
                </a:ln>
                <a:solidFill>
                  <a:schemeClr val="bg1"/>
                </a:solidFill>
                <a:effectLst/>
                <a:uLnTx/>
                <a:uFillTx/>
                <a:latin typeface="Calibri"/>
                <a:ea typeface="+mn-ea"/>
                <a:cs typeface="+mn-cs"/>
              </a:rPr>
              <a:t>95% CI</a:t>
            </a:r>
            <a:r>
              <a:rPr kumimoji="0" lang="en-US" sz="1800" b="0" i="0" u="none" strike="noStrike" kern="1200" cap="none" spc="0" normalizeH="0" baseline="0" noProof="0" dirty="0">
                <a:ln>
                  <a:noFill/>
                </a:ln>
                <a:solidFill>
                  <a:schemeClr val="bg1"/>
                </a:solidFill>
                <a:effectLst/>
                <a:uLnTx/>
                <a:uFillTx/>
                <a:latin typeface="Calibri"/>
                <a:ea typeface="+mn-ea"/>
                <a:cs typeface="+mn-cs"/>
              </a:rPr>
              <a:t>:</a:t>
            </a:r>
            <a:r>
              <a:rPr kumimoji="0" lang="pl-PL" sz="1800" b="0" i="0" u="none" strike="noStrike" kern="1200" cap="none" spc="0" normalizeH="0" baseline="0" noProof="0" dirty="0">
                <a:ln>
                  <a:noFill/>
                </a:ln>
                <a:solidFill>
                  <a:schemeClr val="bg1"/>
                </a:solidFill>
                <a:effectLst/>
                <a:uLnTx/>
                <a:uFillTx/>
                <a:latin typeface="Calibri"/>
                <a:ea typeface="+mn-ea"/>
                <a:cs typeface="+mn-cs"/>
              </a:rPr>
              <a:t> 1.23</a:t>
            </a:r>
            <a:r>
              <a:rPr kumimoji="0" lang="en-US" sz="1800" b="0" i="0" u="none" strike="noStrike" kern="1200" cap="none" spc="0" normalizeH="0" baseline="0" noProof="0" dirty="0">
                <a:ln>
                  <a:noFill/>
                </a:ln>
                <a:solidFill>
                  <a:schemeClr val="bg1"/>
                </a:solidFill>
                <a:effectLst/>
                <a:uLnTx/>
                <a:uFillTx/>
                <a:latin typeface="Calibri"/>
                <a:ea typeface="+mn-ea"/>
                <a:cs typeface="+mn-cs"/>
              </a:rPr>
              <a:t>-</a:t>
            </a:r>
            <a:r>
              <a:rPr kumimoji="0" lang="pl-PL" sz="1800" b="0" i="0" u="none" strike="noStrike" kern="1200" cap="none" spc="0" normalizeH="0" baseline="0" noProof="0" dirty="0">
                <a:ln>
                  <a:noFill/>
                </a:ln>
                <a:solidFill>
                  <a:schemeClr val="bg1"/>
                </a:solidFill>
                <a:effectLst/>
                <a:uLnTx/>
                <a:uFillTx/>
                <a:latin typeface="Calibri"/>
                <a:ea typeface="+mn-ea"/>
                <a:cs typeface="+mn-cs"/>
              </a:rPr>
              <a:t>1.91; </a:t>
            </a:r>
            <a:r>
              <a:rPr kumimoji="0" lang="pl-PL" sz="1800" b="0" i="1" u="none" strike="noStrike" kern="1200" cap="none" spc="0" normalizeH="0" baseline="0" noProof="0" dirty="0">
                <a:ln>
                  <a:noFill/>
                </a:ln>
                <a:solidFill>
                  <a:schemeClr val="bg1"/>
                </a:solidFill>
                <a:effectLst/>
                <a:uLnTx/>
                <a:uFillTx/>
                <a:latin typeface="Calibri"/>
                <a:ea typeface="+mn-ea"/>
                <a:cs typeface="+mn-cs"/>
              </a:rPr>
              <a:t>P</a:t>
            </a:r>
            <a:r>
              <a:rPr kumimoji="0" lang="en-US" sz="1800" b="0" i="1" u="none" strike="noStrike" kern="1200" cap="none" spc="0" normalizeH="0" baseline="0" noProof="0" dirty="0">
                <a:ln>
                  <a:noFill/>
                </a:ln>
                <a:solidFill>
                  <a:schemeClr val="bg1"/>
                </a:solidFill>
                <a:effectLst/>
                <a:uLnTx/>
                <a:uFillTx/>
                <a:latin typeface="Calibri"/>
                <a:ea typeface="+mn-ea"/>
                <a:cs typeface="+mn-cs"/>
              </a:rPr>
              <a:t> </a:t>
            </a:r>
            <a:r>
              <a:rPr kumimoji="0" lang="pl-PL" sz="1800" b="0" i="0" u="none" strike="noStrike" kern="1200" cap="none" spc="0" normalizeH="0" baseline="0" noProof="0" dirty="0">
                <a:ln>
                  <a:noFill/>
                </a:ln>
                <a:solidFill>
                  <a:schemeClr val="bg1"/>
                </a:solidFill>
                <a:effectLst/>
                <a:uLnTx/>
                <a:uFillTx/>
                <a:latin typeface="Calibri"/>
                <a:ea typeface="+mn-ea"/>
                <a:cs typeface="+mn-cs"/>
              </a:rPr>
              <a:t>&lt;.0</a:t>
            </a:r>
            <a:r>
              <a:rPr kumimoji="0" lang="en-US" sz="1800" b="0" i="0" u="none" strike="noStrike" kern="1200" cap="none" spc="0" normalizeH="0" baseline="0" noProof="0" dirty="0">
                <a:ln>
                  <a:noFill/>
                </a:ln>
                <a:solidFill>
                  <a:schemeClr val="bg1"/>
                </a:solidFill>
                <a:effectLst/>
                <a:uLnTx/>
                <a:uFillTx/>
                <a:latin typeface="Calibri"/>
                <a:ea typeface="+mn-ea"/>
                <a:cs typeface="+mn-cs"/>
              </a:rPr>
              <a:t>0</a:t>
            </a:r>
            <a:r>
              <a:rPr kumimoji="0" lang="pl-PL" sz="1800" b="0" i="0" u="none" strike="noStrike" kern="1200" cap="none" spc="0" normalizeH="0" baseline="0" noProof="0" dirty="0">
                <a:ln>
                  <a:noFill/>
                </a:ln>
                <a:solidFill>
                  <a:schemeClr val="bg1"/>
                </a:solidFill>
                <a:effectLst/>
                <a:uLnTx/>
                <a:uFillTx/>
                <a:latin typeface="Calibri"/>
                <a:ea typeface="+mn-ea"/>
                <a:cs typeface="+mn-cs"/>
              </a:rPr>
              <a:t>01</a:t>
            </a:r>
            <a:r>
              <a:rPr kumimoji="0" lang="en-US" sz="1800" b="0" i="0" u="none" strike="noStrike" kern="1200" cap="none" spc="0" normalizeH="0" baseline="0" noProof="0" dirty="0">
                <a:ln>
                  <a:noFill/>
                </a:ln>
                <a:solidFill>
                  <a:schemeClr val="bg1"/>
                </a:solidFill>
                <a:effectLst/>
                <a:uLnTx/>
                <a:uFillTx/>
                <a:latin typeface="Calibri"/>
                <a:ea typeface="+mn-ea"/>
                <a:cs typeface="+mn-cs"/>
              </a:rPr>
              <a:t>)</a:t>
            </a:r>
            <a:r>
              <a:rPr kumimoji="0" lang="pl-PL" sz="1800" b="0" i="0" u="none" strike="noStrike" kern="1200" cap="none" spc="0" normalizeH="0" baseline="0" noProof="0" dirty="0">
                <a:ln>
                  <a:noFill/>
                </a:ln>
                <a:solidFill>
                  <a:schemeClr val="bg1"/>
                </a:solidFill>
                <a:effectLst/>
                <a:uLnTx/>
                <a:uFillTx/>
                <a:latin typeface="Calibri"/>
                <a:ea typeface="+mn-ea"/>
                <a:cs typeface="+mn-cs"/>
              </a:rPr>
              <a:t> </a:t>
            </a:r>
            <a:endParaRPr kumimoji="0" lang="en-US" sz="1800" b="0" i="0" u="none" strike="noStrike" kern="1200" cap="none" spc="0" normalizeH="0" baseline="0" noProof="0" dirty="0">
              <a:ln>
                <a:noFill/>
              </a:ln>
              <a:solidFill>
                <a:schemeClr val="bg1"/>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Calibri"/>
                <a:ea typeface="+mn-ea"/>
                <a:cs typeface="+mn-cs"/>
              </a:rPr>
              <a:t>Median follow-up: 76 mo</a:t>
            </a:r>
          </a:p>
        </p:txBody>
      </p:sp>
      <p:sp>
        <p:nvSpPr>
          <p:cNvPr id="8" name="TextBox 7">
            <a:extLst>
              <a:ext uri="{FF2B5EF4-FFF2-40B4-BE49-F238E27FC236}">
                <a16:creationId xmlns:a16="http://schemas.microsoft.com/office/drawing/2014/main" id="{2A81AC1B-B037-BF07-3864-890C953D2BE8}"/>
              </a:ext>
            </a:extLst>
          </p:cNvPr>
          <p:cNvSpPr txBox="1"/>
          <p:nvPr/>
        </p:nvSpPr>
        <p:spPr bwMode="auto">
          <a:xfrm>
            <a:off x="6231817" y="1804723"/>
            <a:ext cx="535393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42021"/>
                </a:solidFill>
                <a:effectLst/>
                <a:uLnTx/>
                <a:uFillTx/>
                <a:latin typeface="Calibri"/>
                <a:ea typeface="+mn-ea"/>
                <a:cs typeface="+mn-cs"/>
              </a:rPr>
              <a:t>VRd + ASCT     67.5 (58.6-NR)		55.6 (49.4-61.3) </a:t>
            </a:r>
            <a:r>
              <a:rPr kumimoji="0" lang="en-US" sz="1800" b="0" i="0" u="none" strike="noStrike" kern="1200" cap="none" spc="0" normalizeH="0" baseline="0" noProof="0" dirty="0" err="1">
                <a:ln>
                  <a:noFill/>
                </a:ln>
                <a:solidFill>
                  <a:srgbClr val="242021"/>
                </a:solidFill>
                <a:effectLst/>
                <a:uLnTx/>
                <a:uFillTx/>
                <a:latin typeface="Calibri"/>
                <a:ea typeface="+mn-ea"/>
                <a:cs typeface="+mn-cs"/>
              </a:rPr>
              <a:t>VRd</a:t>
            </a:r>
            <a:r>
              <a:rPr kumimoji="0" lang="en-US" sz="1800" b="0" i="0" u="none" strike="noStrike" kern="1200" cap="none" spc="0" normalizeH="0" baseline="0" noProof="0" dirty="0">
                <a:ln>
                  <a:noFill/>
                </a:ln>
                <a:solidFill>
                  <a:srgbClr val="242021"/>
                </a:solidFill>
                <a:effectLst/>
                <a:uLnTx/>
                <a:uFillTx/>
                <a:latin typeface="Calibri"/>
                <a:ea typeface="+mn-ea"/>
                <a:cs typeface="+mn-cs"/>
              </a:rPr>
              <a:t> alone       46.2 (38.1-53.7)	41.5 (35.7-47.2)</a:t>
            </a:r>
            <a:r>
              <a:rPr lang="en-US" b="0" dirty="0">
                <a:solidFill>
                  <a:srgbClr val="242021"/>
                </a:solidFill>
                <a:latin typeface="Calibri"/>
                <a:cs typeface="+mn-cs"/>
              </a:rPr>
              <a:t> </a:t>
            </a:r>
            <a:endParaRPr kumimoji="0" lang="en-US" sz="1800" b="0" i="0" u="none" strike="noStrike" kern="1200" cap="none" spc="0" normalizeH="0" baseline="0" noProof="0" dirty="0">
              <a:ln>
                <a:noFill/>
              </a:ln>
              <a:solidFill>
                <a:srgbClr val="242021"/>
              </a:solidFill>
              <a:effectLst/>
              <a:uLnTx/>
              <a:uFillTx/>
              <a:latin typeface="Calibri"/>
              <a:ea typeface="+mn-ea"/>
              <a:cs typeface="+mn-cs"/>
            </a:endParaRPr>
          </a:p>
        </p:txBody>
      </p:sp>
      <p:cxnSp>
        <p:nvCxnSpPr>
          <p:cNvPr id="6" name="Straight Connector 5">
            <a:extLst>
              <a:ext uri="{FF2B5EF4-FFF2-40B4-BE49-F238E27FC236}">
                <a16:creationId xmlns:a16="http://schemas.microsoft.com/office/drawing/2014/main" id="{3580C546-574B-1405-3A72-019D07C3DDCD}"/>
              </a:ext>
            </a:extLst>
          </p:cNvPr>
          <p:cNvCxnSpPr>
            <a:cxnSpLocks/>
          </p:cNvCxnSpPr>
          <p:nvPr/>
        </p:nvCxnSpPr>
        <p:spPr bwMode="auto">
          <a:xfrm>
            <a:off x="5957497" y="1996202"/>
            <a:ext cx="274320" cy="0"/>
          </a:xfrm>
          <a:prstGeom prst="line">
            <a:avLst/>
          </a:prstGeom>
          <a:noFill/>
          <a:ln w="28575" cap="flat" cmpd="sng" algn="ctr">
            <a:solidFill>
              <a:schemeClr val="accent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82FCDB8F-1D13-E772-9F98-BB06549644E3}"/>
              </a:ext>
            </a:extLst>
          </p:cNvPr>
          <p:cNvCxnSpPr>
            <a:cxnSpLocks/>
          </p:cNvCxnSpPr>
          <p:nvPr/>
        </p:nvCxnSpPr>
        <p:spPr bwMode="auto">
          <a:xfrm>
            <a:off x="5957497" y="2270522"/>
            <a:ext cx="274320" cy="0"/>
          </a:xfrm>
          <a:prstGeom prst="line">
            <a:avLst/>
          </a:prstGeom>
          <a:noFill/>
          <a:ln w="28575" cap="flat" cmpd="sng" algn="ctr">
            <a:solidFill>
              <a:schemeClr val="accent3"/>
            </a:solidFill>
            <a:prstDash val="solid"/>
            <a:round/>
            <a:headEnd type="none" w="med" len="med"/>
            <a:tailEnd type="none" w="med" len="med"/>
          </a:ln>
          <a:effectLst/>
        </p:spPr>
      </p:cxnSp>
      <p:sp>
        <p:nvSpPr>
          <p:cNvPr id="13" name="TextBox 12">
            <a:extLst>
              <a:ext uri="{FF2B5EF4-FFF2-40B4-BE49-F238E27FC236}">
                <a16:creationId xmlns:a16="http://schemas.microsoft.com/office/drawing/2014/main" id="{2F84A8C8-D2DB-602A-D602-074AA813ADA0}"/>
              </a:ext>
            </a:extLst>
          </p:cNvPr>
          <p:cNvSpPr txBox="1"/>
          <p:nvPr/>
        </p:nvSpPr>
        <p:spPr bwMode="auto">
          <a:xfrm>
            <a:off x="7036415" y="1484900"/>
            <a:ext cx="2582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42021"/>
                </a:solidFill>
                <a:effectLst/>
                <a:uLnTx/>
                <a:uFillTx/>
                <a:latin typeface="Calibri"/>
                <a:ea typeface="+mn-ea"/>
                <a:cs typeface="+mn-cs"/>
              </a:rPr>
              <a:t>Median PFS, Mo (95% CI)</a:t>
            </a:r>
            <a:endParaRPr kumimoji="0" lang="en-US" sz="1800" b="1"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A65441C5-9903-95C9-98D6-DBB23759DD07}"/>
              </a:ext>
            </a:extLst>
          </p:cNvPr>
          <p:cNvCxnSpPr>
            <a:cxnSpLocks/>
          </p:cNvCxnSpPr>
          <p:nvPr/>
        </p:nvCxnSpPr>
        <p:spPr bwMode="auto">
          <a:xfrm>
            <a:off x="2906934" y="4739421"/>
            <a:ext cx="699725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5F11C163-2482-213A-84E8-B0F5F0E00F37}"/>
              </a:ext>
            </a:extLst>
          </p:cNvPr>
          <p:cNvCxnSpPr>
            <a:cxnSpLocks/>
          </p:cNvCxnSpPr>
          <p:nvPr/>
        </p:nvCxnSpPr>
        <p:spPr bwMode="auto">
          <a:xfrm flipV="1">
            <a:off x="2897206" y="1733574"/>
            <a:ext cx="0" cy="3005847"/>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9F329285-B658-70DC-C494-5A48CDB6B13C}"/>
              </a:ext>
            </a:extLst>
          </p:cNvPr>
          <p:cNvCxnSpPr>
            <a:cxnSpLocks/>
          </p:cNvCxnSpPr>
          <p:nvPr/>
        </p:nvCxnSpPr>
        <p:spPr bwMode="auto">
          <a:xfrm flipH="1">
            <a:off x="2838841" y="17335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E537BCAA-74A1-BA6E-9877-3696A712C0A4}"/>
              </a:ext>
            </a:extLst>
          </p:cNvPr>
          <p:cNvCxnSpPr>
            <a:cxnSpLocks/>
          </p:cNvCxnSpPr>
          <p:nvPr/>
        </p:nvCxnSpPr>
        <p:spPr bwMode="auto">
          <a:xfrm flipH="1">
            <a:off x="2838841" y="23347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3002EAEA-DDD0-575C-8386-F7F5E20D8E76}"/>
              </a:ext>
            </a:extLst>
          </p:cNvPr>
          <p:cNvCxnSpPr>
            <a:cxnSpLocks/>
          </p:cNvCxnSpPr>
          <p:nvPr/>
        </p:nvCxnSpPr>
        <p:spPr bwMode="auto">
          <a:xfrm flipH="1">
            <a:off x="2838841" y="29359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FC3605DF-4CDC-3550-A4A9-2357173CCED0}"/>
              </a:ext>
            </a:extLst>
          </p:cNvPr>
          <p:cNvCxnSpPr>
            <a:cxnSpLocks/>
          </p:cNvCxnSpPr>
          <p:nvPr/>
        </p:nvCxnSpPr>
        <p:spPr bwMode="auto">
          <a:xfrm flipH="1">
            <a:off x="2838841" y="353708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F8359283-9023-8488-C229-23C20A7D8201}"/>
              </a:ext>
            </a:extLst>
          </p:cNvPr>
          <p:cNvCxnSpPr>
            <a:cxnSpLocks/>
          </p:cNvCxnSpPr>
          <p:nvPr/>
        </p:nvCxnSpPr>
        <p:spPr bwMode="auto">
          <a:xfrm flipH="1">
            <a:off x="2838841" y="41382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838BFF41-3A8E-0AFD-B9EA-3B0DDDEF11C9}"/>
              </a:ext>
            </a:extLst>
          </p:cNvPr>
          <p:cNvCxnSpPr>
            <a:cxnSpLocks/>
          </p:cNvCxnSpPr>
          <p:nvPr/>
        </p:nvCxnSpPr>
        <p:spPr bwMode="auto">
          <a:xfrm flipH="1">
            <a:off x="2838841" y="473942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E45DB10-69ED-08B2-D0A7-2FB06F61D6CB}"/>
              </a:ext>
            </a:extLst>
          </p:cNvPr>
          <p:cNvCxnSpPr>
            <a:cxnSpLocks/>
          </p:cNvCxnSpPr>
          <p:nvPr/>
        </p:nvCxnSpPr>
        <p:spPr bwMode="auto">
          <a:xfrm>
            <a:off x="2897206"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00985E0-D40B-4A4E-CB5C-1357D82A0285}"/>
              </a:ext>
            </a:extLst>
          </p:cNvPr>
          <p:cNvCxnSpPr>
            <a:cxnSpLocks/>
          </p:cNvCxnSpPr>
          <p:nvPr/>
        </p:nvCxnSpPr>
        <p:spPr bwMode="auto">
          <a:xfrm>
            <a:off x="3896351"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82218020-505C-EF52-777B-0CBF4F7DACE6}"/>
              </a:ext>
            </a:extLst>
          </p:cNvPr>
          <p:cNvCxnSpPr>
            <a:cxnSpLocks/>
          </p:cNvCxnSpPr>
          <p:nvPr/>
        </p:nvCxnSpPr>
        <p:spPr bwMode="auto">
          <a:xfrm>
            <a:off x="4895496"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8BCBA34C-96FD-7156-4F9C-21BBC1455230}"/>
              </a:ext>
            </a:extLst>
          </p:cNvPr>
          <p:cNvCxnSpPr>
            <a:cxnSpLocks/>
          </p:cNvCxnSpPr>
          <p:nvPr/>
        </p:nvCxnSpPr>
        <p:spPr bwMode="auto">
          <a:xfrm>
            <a:off x="5894641"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E8FFB48-8860-9477-0E52-730730F3C2E0}"/>
              </a:ext>
            </a:extLst>
          </p:cNvPr>
          <p:cNvCxnSpPr>
            <a:cxnSpLocks/>
          </p:cNvCxnSpPr>
          <p:nvPr/>
        </p:nvCxnSpPr>
        <p:spPr bwMode="auto">
          <a:xfrm>
            <a:off x="6893786"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F24A068-3CA3-C5E9-78C0-FFB50152771B}"/>
              </a:ext>
            </a:extLst>
          </p:cNvPr>
          <p:cNvCxnSpPr>
            <a:cxnSpLocks/>
          </p:cNvCxnSpPr>
          <p:nvPr/>
        </p:nvCxnSpPr>
        <p:spPr bwMode="auto">
          <a:xfrm>
            <a:off x="7892931"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391468EE-F001-F639-B5C0-F898C4C31E8B}"/>
              </a:ext>
            </a:extLst>
          </p:cNvPr>
          <p:cNvCxnSpPr>
            <a:cxnSpLocks/>
          </p:cNvCxnSpPr>
          <p:nvPr/>
        </p:nvCxnSpPr>
        <p:spPr bwMode="auto">
          <a:xfrm>
            <a:off x="8892076" y="4739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7C1F0A9-FC0E-14C6-F688-1D849CF89C8A}"/>
              </a:ext>
            </a:extLst>
          </p:cNvPr>
          <p:cNvCxnSpPr>
            <a:cxnSpLocks/>
          </p:cNvCxnSpPr>
          <p:nvPr/>
        </p:nvCxnSpPr>
        <p:spPr bwMode="auto">
          <a:xfrm>
            <a:off x="9891222" y="4739421"/>
            <a:ext cx="0" cy="64008"/>
          </a:xfrm>
          <a:prstGeom prst="line">
            <a:avLst/>
          </a:prstGeom>
          <a:noFill/>
          <a:ln w="28575" cap="flat" cmpd="sng" algn="ctr">
            <a:solidFill>
              <a:schemeClr val="bg1"/>
            </a:solidFill>
            <a:prstDash val="solid"/>
            <a:round/>
            <a:headEnd type="none" w="med" len="med"/>
            <a:tailEnd type="none" w="med" len="med"/>
          </a:ln>
          <a:effectLst/>
        </p:spPr>
      </p:cxnSp>
      <p:sp>
        <p:nvSpPr>
          <p:cNvPr id="81" name="TextBox 80">
            <a:extLst>
              <a:ext uri="{FF2B5EF4-FFF2-40B4-BE49-F238E27FC236}">
                <a16:creationId xmlns:a16="http://schemas.microsoft.com/office/drawing/2014/main" id="{183B0B51-760F-7726-7C0F-A626AD9E3CA9}"/>
              </a:ext>
            </a:extLst>
          </p:cNvPr>
          <p:cNvSpPr txBox="1"/>
          <p:nvPr/>
        </p:nvSpPr>
        <p:spPr bwMode="auto">
          <a:xfrm>
            <a:off x="2348338" y="1548907"/>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82" name="TextBox 81">
            <a:extLst>
              <a:ext uri="{FF2B5EF4-FFF2-40B4-BE49-F238E27FC236}">
                <a16:creationId xmlns:a16="http://schemas.microsoft.com/office/drawing/2014/main" id="{31B87130-3BE4-4411-6F51-55BF29CF3896}"/>
              </a:ext>
            </a:extLst>
          </p:cNvPr>
          <p:cNvSpPr txBox="1"/>
          <p:nvPr/>
        </p:nvSpPr>
        <p:spPr bwMode="auto">
          <a:xfrm>
            <a:off x="2348338" y="215102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83" name="TextBox 82">
            <a:extLst>
              <a:ext uri="{FF2B5EF4-FFF2-40B4-BE49-F238E27FC236}">
                <a16:creationId xmlns:a16="http://schemas.microsoft.com/office/drawing/2014/main" id="{8C404F72-DBAE-574E-6D27-F97EF9EF3AF5}"/>
              </a:ext>
            </a:extLst>
          </p:cNvPr>
          <p:cNvSpPr txBox="1"/>
          <p:nvPr/>
        </p:nvSpPr>
        <p:spPr bwMode="auto">
          <a:xfrm>
            <a:off x="2348338" y="275314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84" name="TextBox 83">
            <a:extLst>
              <a:ext uri="{FF2B5EF4-FFF2-40B4-BE49-F238E27FC236}">
                <a16:creationId xmlns:a16="http://schemas.microsoft.com/office/drawing/2014/main" id="{C7FD07DC-9444-2F05-7EC6-27BD82BF482F}"/>
              </a:ext>
            </a:extLst>
          </p:cNvPr>
          <p:cNvSpPr txBox="1"/>
          <p:nvPr/>
        </p:nvSpPr>
        <p:spPr bwMode="auto">
          <a:xfrm>
            <a:off x="2348338" y="3355270"/>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85" name="TextBox 84">
            <a:extLst>
              <a:ext uri="{FF2B5EF4-FFF2-40B4-BE49-F238E27FC236}">
                <a16:creationId xmlns:a16="http://schemas.microsoft.com/office/drawing/2014/main" id="{6A781883-61B3-F22C-1E2F-8A0F8796F68C}"/>
              </a:ext>
            </a:extLst>
          </p:cNvPr>
          <p:cNvSpPr txBox="1"/>
          <p:nvPr/>
        </p:nvSpPr>
        <p:spPr bwMode="auto">
          <a:xfrm>
            <a:off x="2348338" y="3957391"/>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86" name="TextBox 85">
            <a:extLst>
              <a:ext uri="{FF2B5EF4-FFF2-40B4-BE49-F238E27FC236}">
                <a16:creationId xmlns:a16="http://schemas.microsoft.com/office/drawing/2014/main" id="{28A2BC7F-18B5-BE04-7313-85C0E6F1C6D5}"/>
              </a:ext>
            </a:extLst>
          </p:cNvPr>
          <p:cNvSpPr txBox="1"/>
          <p:nvPr/>
        </p:nvSpPr>
        <p:spPr bwMode="auto">
          <a:xfrm>
            <a:off x="2348338" y="4559513"/>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87" name="TextBox 86">
            <a:extLst>
              <a:ext uri="{FF2B5EF4-FFF2-40B4-BE49-F238E27FC236}">
                <a16:creationId xmlns:a16="http://schemas.microsoft.com/office/drawing/2014/main" id="{3E0AEE81-A881-C3ED-87EE-BEE5AD87A685}"/>
              </a:ext>
            </a:extLst>
          </p:cNvPr>
          <p:cNvSpPr txBox="1"/>
          <p:nvPr/>
        </p:nvSpPr>
        <p:spPr bwMode="auto">
          <a:xfrm rot="16200000">
            <a:off x="770843" y="3051831"/>
            <a:ext cx="30058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a:t>
            </a:r>
          </a:p>
        </p:txBody>
      </p:sp>
      <p:sp>
        <p:nvSpPr>
          <p:cNvPr id="88" name="TextBox 87">
            <a:extLst>
              <a:ext uri="{FF2B5EF4-FFF2-40B4-BE49-F238E27FC236}">
                <a16:creationId xmlns:a16="http://schemas.microsoft.com/office/drawing/2014/main" id="{6AD85B6E-876D-F2AE-2424-4CE0EE55193D}"/>
              </a:ext>
            </a:extLst>
          </p:cNvPr>
          <p:cNvSpPr txBox="1"/>
          <p:nvPr/>
        </p:nvSpPr>
        <p:spPr bwMode="auto">
          <a:xfrm>
            <a:off x="8254537" y="2842183"/>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Transplantation</a:t>
            </a:r>
          </a:p>
        </p:txBody>
      </p:sp>
      <p:sp>
        <p:nvSpPr>
          <p:cNvPr id="89" name="TextBox 88">
            <a:extLst>
              <a:ext uri="{FF2B5EF4-FFF2-40B4-BE49-F238E27FC236}">
                <a16:creationId xmlns:a16="http://schemas.microsoft.com/office/drawing/2014/main" id="{CD397819-0C8E-5026-29C0-9799B71DCF25}"/>
              </a:ext>
            </a:extLst>
          </p:cNvPr>
          <p:cNvSpPr txBox="1"/>
          <p:nvPr/>
        </p:nvSpPr>
        <p:spPr bwMode="auto">
          <a:xfrm>
            <a:off x="8266113" y="3304067"/>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VRd alone</a:t>
            </a:r>
          </a:p>
        </p:txBody>
      </p:sp>
      <p:sp>
        <p:nvSpPr>
          <p:cNvPr id="92" name="TextBox 91">
            <a:extLst>
              <a:ext uri="{FF2B5EF4-FFF2-40B4-BE49-F238E27FC236}">
                <a16:creationId xmlns:a16="http://schemas.microsoft.com/office/drawing/2014/main" id="{BB0AADBA-B73D-74FB-92D1-E124422C0473}"/>
              </a:ext>
            </a:extLst>
          </p:cNvPr>
          <p:cNvSpPr txBox="1"/>
          <p:nvPr/>
        </p:nvSpPr>
        <p:spPr bwMode="auto">
          <a:xfrm>
            <a:off x="9607859"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93" name="TextBox 92">
            <a:extLst>
              <a:ext uri="{FF2B5EF4-FFF2-40B4-BE49-F238E27FC236}">
                <a16:creationId xmlns:a16="http://schemas.microsoft.com/office/drawing/2014/main" id="{C004F4A0-F76F-1600-0935-0BD024C5EEA1}"/>
              </a:ext>
            </a:extLst>
          </p:cNvPr>
          <p:cNvSpPr txBox="1"/>
          <p:nvPr/>
        </p:nvSpPr>
        <p:spPr bwMode="auto">
          <a:xfrm>
            <a:off x="2625595"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94" name="TextBox 93">
            <a:extLst>
              <a:ext uri="{FF2B5EF4-FFF2-40B4-BE49-F238E27FC236}">
                <a16:creationId xmlns:a16="http://schemas.microsoft.com/office/drawing/2014/main" id="{FB4AE0F0-7CFD-02EB-8895-A276EAB64DB7}"/>
              </a:ext>
            </a:extLst>
          </p:cNvPr>
          <p:cNvSpPr txBox="1"/>
          <p:nvPr/>
        </p:nvSpPr>
        <p:spPr bwMode="auto">
          <a:xfrm>
            <a:off x="3623061"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95" name="TextBox 94">
            <a:extLst>
              <a:ext uri="{FF2B5EF4-FFF2-40B4-BE49-F238E27FC236}">
                <a16:creationId xmlns:a16="http://schemas.microsoft.com/office/drawing/2014/main" id="{FF1E48C8-F153-962C-119E-11EB7CB1B30A}"/>
              </a:ext>
            </a:extLst>
          </p:cNvPr>
          <p:cNvSpPr txBox="1"/>
          <p:nvPr/>
        </p:nvSpPr>
        <p:spPr bwMode="auto">
          <a:xfrm>
            <a:off x="4620527"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96" name="TextBox 95">
            <a:extLst>
              <a:ext uri="{FF2B5EF4-FFF2-40B4-BE49-F238E27FC236}">
                <a16:creationId xmlns:a16="http://schemas.microsoft.com/office/drawing/2014/main" id="{3B41FC23-A190-1B9E-FE63-4FB90F011BDD}"/>
              </a:ext>
            </a:extLst>
          </p:cNvPr>
          <p:cNvSpPr txBox="1"/>
          <p:nvPr/>
        </p:nvSpPr>
        <p:spPr bwMode="auto">
          <a:xfrm>
            <a:off x="5617993"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97" name="TextBox 96">
            <a:extLst>
              <a:ext uri="{FF2B5EF4-FFF2-40B4-BE49-F238E27FC236}">
                <a16:creationId xmlns:a16="http://schemas.microsoft.com/office/drawing/2014/main" id="{04476FAD-EF78-B549-298C-3BF1C820021C}"/>
              </a:ext>
            </a:extLst>
          </p:cNvPr>
          <p:cNvSpPr txBox="1"/>
          <p:nvPr/>
        </p:nvSpPr>
        <p:spPr bwMode="auto">
          <a:xfrm>
            <a:off x="6615459"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98" name="TextBox 97">
            <a:extLst>
              <a:ext uri="{FF2B5EF4-FFF2-40B4-BE49-F238E27FC236}">
                <a16:creationId xmlns:a16="http://schemas.microsoft.com/office/drawing/2014/main" id="{FAAA61F5-9290-4C76-21CA-791E6E9C0177}"/>
              </a:ext>
            </a:extLst>
          </p:cNvPr>
          <p:cNvSpPr txBox="1"/>
          <p:nvPr/>
        </p:nvSpPr>
        <p:spPr bwMode="auto">
          <a:xfrm>
            <a:off x="7612925"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99" name="TextBox 98">
            <a:extLst>
              <a:ext uri="{FF2B5EF4-FFF2-40B4-BE49-F238E27FC236}">
                <a16:creationId xmlns:a16="http://schemas.microsoft.com/office/drawing/2014/main" id="{A5EB346C-1597-25CE-F300-19253961275C}"/>
              </a:ext>
            </a:extLst>
          </p:cNvPr>
          <p:cNvSpPr txBox="1"/>
          <p:nvPr/>
        </p:nvSpPr>
        <p:spPr bwMode="auto">
          <a:xfrm>
            <a:off x="8610391" y="474417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100" name="TextBox 99">
            <a:extLst>
              <a:ext uri="{FF2B5EF4-FFF2-40B4-BE49-F238E27FC236}">
                <a16:creationId xmlns:a16="http://schemas.microsoft.com/office/drawing/2014/main" id="{296EC2B3-C116-5C1A-4E99-4B116DC53C06}"/>
              </a:ext>
            </a:extLst>
          </p:cNvPr>
          <p:cNvSpPr txBox="1"/>
          <p:nvPr/>
        </p:nvSpPr>
        <p:spPr bwMode="auto">
          <a:xfrm>
            <a:off x="2897206" y="5090594"/>
            <a:ext cx="6942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 Since Randomization</a:t>
            </a:r>
          </a:p>
        </p:txBody>
      </p:sp>
      <p:sp>
        <p:nvSpPr>
          <p:cNvPr id="101" name="TextBox 100">
            <a:extLst>
              <a:ext uri="{FF2B5EF4-FFF2-40B4-BE49-F238E27FC236}">
                <a16:creationId xmlns:a16="http://schemas.microsoft.com/office/drawing/2014/main" id="{3FB4EB19-EAE4-BC5D-AC13-4BFD0318E185}"/>
              </a:ext>
            </a:extLst>
          </p:cNvPr>
          <p:cNvSpPr txBox="1"/>
          <p:nvPr/>
        </p:nvSpPr>
        <p:spPr bwMode="auto">
          <a:xfrm>
            <a:off x="2632500"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357</a:t>
            </a:r>
          </a:p>
        </p:txBody>
      </p:sp>
      <p:sp>
        <p:nvSpPr>
          <p:cNvPr id="102" name="TextBox 101">
            <a:extLst>
              <a:ext uri="{FF2B5EF4-FFF2-40B4-BE49-F238E27FC236}">
                <a16:creationId xmlns:a16="http://schemas.microsoft.com/office/drawing/2014/main" id="{9734AC45-6C52-2547-4EE9-F1CCC1C04EFD}"/>
              </a:ext>
            </a:extLst>
          </p:cNvPr>
          <p:cNvSpPr txBox="1"/>
          <p:nvPr/>
        </p:nvSpPr>
        <p:spPr bwMode="auto">
          <a:xfrm>
            <a:off x="3630494"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276</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250</a:t>
            </a:r>
          </a:p>
        </p:txBody>
      </p:sp>
      <p:sp>
        <p:nvSpPr>
          <p:cNvPr id="103" name="TextBox 102">
            <a:extLst>
              <a:ext uri="{FF2B5EF4-FFF2-40B4-BE49-F238E27FC236}">
                <a16:creationId xmlns:a16="http://schemas.microsoft.com/office/drawing/2014/main" id="{9F583094-F4A9-ACC2-0A19-ACD646736493}"/>
              </a:ext>
            </a:extLst>
          </p:cNvPr>
          <p:cNvSpPr txBox="1"/>
          <p:nvPr/>
        </p:nvSpPr>
        <p:spPr bwMode="auto">
          <a:xfrm>
            <a:off x="4628488"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226</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187</a:t>
            </a:r>
          </a:p>
        </p:txBody>
      </p:sp>
      <p:sp>
        <p:nvSpPr>
          <p:cNvPr id="104" name="TextBox 103">
            <a:extLst>
              <a:ext uri="{FF2B5EF4-FFF2-40B4-BE49-F238E27FC236}">
                <a16:creationId xmlns:a16="http://schemas.microsoft.com/office/drawing/2014/main" id="{39D9EEC5-AA96-CBA3-1E8F-6B59741001BF}"/>
              </a:ext>
            </a:extLst>
          </p:cNvPr>
          <p:cNvSpPr txBox="1"/>
          <p:nvPr/>
        </p:nvSpPr>
        <p:spPr bwMode="auto">
          <a:xfrm>
            <a:off x="5626482"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191</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160</a:t>
            </a:r>
          </a:p>
        </p:txBody>
      </p:sp>
      <p:sp>
        <p:nvSpPr>
          <p:cNvPr id="105" name="TextBox 104">
            <a:extLst>
              <a:ext uri="{FF2B5EF4-FFF2-40B4-BE49-F238E27FC236}">
                <a16:creationId xmlns:a16="http://schemas.microsoft.com/office/drawing/2014/main" id="{1DF29660-7AC4-781B-4AF4-2B0800E6440E}"/>
              </a:ext>
            </a:extLst>
          </p:cNvPr>
          <p:cNvSpPr txBox="1"/>
          <p:nvPr/>
        </p:nvSpPr>
        <p:spPr bwMode="auto">
          <a:xfrm>
            <a:off x="6624476"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126</a:t>
            </a:r>
          </a:p>
        </p:txBody>
      </p:sp>
      <p:sp>
        <p:nvSpPr>
          <p:cNvPr id="106" name="TextBox 105">
            <a:extLst>
              <a:ext uri="{FF2B5EF4-FFF2-40B4-BE49-F238E27FC236}">
                <a16:creationId xmlns:a16="http://schemas.microsoft.com/office/drawing/2014/main" id="{D311651E-B40D-96C5-AFA4-68386420D3F2}"/>
              </a:ext>
            </a:extLst>
          </p:cNvPr>
          <p:cNvSpPr txBox="1"/>
          <p:nvPr/>
        </p:nvSpPr>
        <p:spPr bwMode="auto">
          <a:xfrm>
            <a:off x="7622470"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118</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96</a:t>
            </a:r>
          </a:p>
        </p:txBody>
      </p:sp>
      <p:sp>
        <p:nvSpPr>
          <p:cNvPr id="107" name="TextBox 106">
            <a:extLst>
              <a:ext uri="{FF2B5EF4-FFF2-40B4-BE49-F238E27FC236}">
                <a16:creationId xmlns:a16="http://schemas.microsoft.com/office/drawing/2014/main" id="{E01F1A37-1A90-172F-B01D-092321167CEB}"/>
              </a:ext>
            </a:extLst>
          </p:cNvPr>
          <p:cNvSpPr txBox="1"/>
          <p:nvPr/>
        </p:nvSpPr>
        <p:spPr bwMode="auto">
          <a:xfrm>
            <a:off x="8620464"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77</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08" name="TextBox 107">
            <a:extLst>
              <a:ext uri="{FF2B5EF4-FFF2-40B4-BE49-F238E27FC236}">
                <a16:creationId xmlns:a16="http://schemas.microsoft.com/office/drawing/2014/main" id="{338BA37F-DF89-01E6-19E3-D6A9161C3313}"/>
              </a:ext>
            </a:extLst>
          </p:cNvPr>
          <p:cNvSpPr txBox="1"/>
          <p:nvPr/>
        </p:nvSpPr>
        <p:spPr bwMode="auto">
          <a:xfrm>
            <a:off x="9618458" y="5510224"/>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4" name="Freeform 13">
            <a:extLst>
              <a:ext uri="{FF2B5EF4-FFF2-40B4-BE49-F238E27FC236}">
                <a16:creationId xmlns:a16="http://schemas.microsoft.com/office/drawing/2014/main" id="{F95E3215-5DA6-CE1F-870E-904EE2D47586}"/>
              </a:ext>
            </a:extLst>
          </p:cNvPr>
          <p:cNvSpPr/>
          <p:nvPr/>
        </p:nvSpPr>
        <p:spPr bwMode="auto">
          <a:xfrm>
            <a:off x="2897243" y="1734430"/>
            <a:ext cx="7022891" cy="1573967"/>
          </a:xfrm>
          <a:custGeom>
            <a:avLst/>
            <a:gdLst>
              <a:gd name="connsiteX0" fmla="*/ 0 w 7022891"/>
              <a:gd name="connsiteY0" fmla="*/ 0 h 1573967"/>
              <a:gd name="connsiteX1" fmla="*/ 149901 w 7022891"/>
              <a:gd name="connsiteY1" fmla="*/ 0 h 1573967"/>
              <a:gd name="connsiteX2" fmla="*/ 232347 w 7022891"/>
              <a:gd name="connsiteY2" fmla="*/ 112426 h 1573967"/>
              <a:gd name="connsiteX3" fmla="*/ 562131 w 7022891"/>
              <a:gd name="connsiteY3" fmla="*/ 127416 h 1573967"/>
              <a:gd name="connsiteX4" fmla="*/ 562131 w 7022891"/>
              <a:gd name="connsiteY4" fmla="*/ 157396 h 1573967"/>
              <a:gd name="connsiteX5" fmla="*/ 742013 w 7022891"/>
              <a:gd name="connsiteY5" fmla="*/ 164891 h 1573967"/>
              <a:gd name="connsiteX6" fmla="*/ 742013 w 7022891"/>
              <a:gd name="connsiteY6" fmla="*/ 202367 h 1573967"/>
              <a:gd name="connsiteX7" fmla="*/ 906904 w 7022891"/>
              <a:gd name="connsiteY7" fmla="*/ 217357 h 1573967"/>
              <a:gd name="connsiteX8" fmla="*/ 906904 w 7022891"/>
              <a:gd name="connsiteY8" fmla="*/ 254832 h 1573967"/>
              <a:gd name="connsiteX9" fmla="*/ 959370 w 7022891"/>
              <a:gd name="connsiteY9" fmla="*/ 254832 h 1573967"/>
              <a:gd name="connsiteX10" fmla="*/ 1049311 w 7022891"/>
              <a:gd name="connsiteY10" fmla="*/ 314793 h 1573967"/>
              <a:gd name="connsiteX11" fmla="*/ 1101777 w 7022891"/>
              <a:gd name="connsiteY11" fmla="*/ 322288 h 1573967"/>
              <a:gd name="connsiteX12" fmla="*/ 1191718 w 7022891"/>
              <a:gd name="connsiteY12" fmla="*/ 329783 h 1573967"/>
              <a:gd name="connsiteX13" fmla="*/ 1191718 w 7022891"/>
              <a:gd name="connsiteY13" fmla="*/ 359763 h 1573967"/>
              <a:gd name="connsiteX14" fmla="*/ 1289154 w 7022891"/>
              <a:gd name="connsiteY14" fmla="*/ 359763 h 1573967"/>
              <a:gd name="connsiteX15" fmla="*/ 1296649 w 7022891"/>
              <a:gd name="connsiteY15" fmla="*/ 404734 h 1573967"/>
              <a:gd name="connsiteX16" fmla="*/ 1446550 w 7022891"/>
              <a:gd name="connsiteY16" fmla="*/ 412229 h 1573967"/>
              <a:gd name="connsiteX17" fmla="*/ 1446550 w 7022891"/>
              <a:gd name="connsiteY17" fmla="*/ 442209 h 1573967"/>
              <a:gd name="connsiteX18" fmla="*/ 1603947 w 7022891"/>
              <a:gd name="connsiteY18" fmla="*/ 442209 h 1573967"/>
              <a:gd name="connsiteX19" fmla="*/ 1603947 w 7022891"/>
              <a:gd name="connsiteY19" fmla="*/ 487180 h 1573967"/>
              <a:gd name="connsiteX20" fmla="*/ 1716373 w 7022891"/>
              <a:gd name="connsiteY20" fmla="*/ 487180 h 1573967"/>
              <a:gd name="connsiteX21" fmla="*/ 1716373 w 7022891"/>
              <a:gd name="connsiteY21" fmla="*/ 487180 h 1573967"/>
              <a:gd name="connsiteX22" fmla="*/ 1746354 w 7022891"/>
              <a:gd name="connsiteY22" fmla="*/ 517161 h 1573967"/>
              <a:gd name="connsiteX23" fmla="*/ 1888760 w 7022891"/>
              <a:gd name="connsiteY23" fmla="*/ 517161 h 1573967"/>
              <a:gd name="connsiteX24" fmla="*/ 1888760 w 7022891"/>
              <a:gd name="connsiteY24" fmla="*/ 554636 h 1573967"/>
              <a:gd name="connsiteX25" fmla="*/ 1993691 w 7022891"/>
              <a:gd name="connsiteY25" fmla="*/ 554636 h 1573967"/>
              <a:gd name="connsiteX26" fmla="*/ 1993691 w 7022891"/>
              <a:gd name="connsiteY26" fmla="*/ 614596 h 1573967"/>
              <a:gd name="connsiteX27" fmla="*/ 2151088 w 7022891"/>
              <a:gd name="connsiteY27" fmla="*/ 614596 h 1573967"/>
              <a:gd name="connsiteX28" fmla="*/ 2151088 w 7022891"/>
              <a:gd name="connsiteY28" fmla="*/ 659567 h 1573967"/>
              <a:gd name="connsiteX29" fmla="*/ 2271009 w 7022891"/>
              <a:gd name="connsiteY29" fmla="*/ 659567 h 1573967"/>
              <a:gd name="connsiteX30" fmla="*/ 2293495 w 7022891"/>
              <a:gd name="connsiteY30" fmla="*/ 682053 h 1573967"/>
              <a:gd name="connsiteX31" fmla="*/ 2465882 w 7022891"/>
              <a:gd name="connsiteY31" fmla="*/ 682053 h 1573967"/>
              <a:gd name="connsiteX32" fmla="*/ 2503357 w 7022891"/>
              <a:gd name="connsiteY32" fmla="*/ 719528 h 1573967"/>
              <a:gd name="connsiteX33" fmla="*/ 2735704 w 7022891"/>
              <a:gd name="connsiteY33" fmla="*/ 719528 h 1573967"/>
              <a:gd name="connsiteX34" fmla="*/ 2735704 w 7022891"/>
              <a:gd name="connsiteY34" fmla="*/ 764498 h 1573967"/>
              <a:gd name="connsiteX35" fmla="*/ 2825645 w 7022891"/>
              <a:gd name="connsiteY35" fmla="*/ 764498 h 1573967"/>
              <a:gd name="connsiteX36" fmla="*/ 2848130 w 7022891"/>
              <a:gd name="connsiteY36" fmla="*/ 786983 h 1573967"/>
              <a:gd name="connsiteX37" fmla="*/ 2945567 w 7022891"/>
              <a:gd name="connsiteY37" fmla="*/ 786983 h 1573967"/>
              <a:gd name="connsiteX38" fmla="*/ 2998032 w 7022891"/>
              <a:gd name="connsiteY38" fmla="*/ 839448 h 1573967"/>
              <a:gd name="connsiteX39" fmla="*/ 2998032 w 7022891"/>
              <a:gd name="connsiteY39" fmla="*/ 839448 h 1573967"/>
              <a:gd name="connsiteX40" fmla="*/ 3035508 w 7022891"/>
              <a:gd name="connsiteY40" fmla="*/ 876924 h 1573967"/>
              <a:gd name="connsiteX41" fmla="*/ 3395272 w 7022891"/>
              <a:gd name="connsiteY41" fmla="*/ 876924 h 1573967"/>
              <a:gd name="connsiteX42" fmla="*/ 3432747 w 7022891"/>
              <a:gd name="connsiteY42" fmla="*/ 914399 h 1573967"/>
              <a:gd name="connsiteX43" fmla="*/ 3537678 w 7022891"/>
              <a:gd name="connsiteY43" fmla="*/ 974360 h 1573967"/>
              <a:gd name="connsiteX44" fmla="*/ 3597639 w 7022891"/>
              <a:gd name="connsiteY44" fmla="*/ 974360 h 1573967"/>
              <a:gd name="connsiteX45" fmla="*/ 3665095 w 7022891"/>
              <a:gd name="connsiteY45" fmla="*/ 1041816 h 1573967"/>
              <a:gd name="connsiteX46" fmla="*/ 3829986 w 7022891"/>
              <a:gd name="connsiteY46" fmla="*/ 1041816 h 1573967"/>
              <a:gd name="connsiteX47" fmla="*/ 3882451 w 7022891"/>
              <a:gd name="connsiteY47" fmla="*/ 1094281 h 1573967"/>
              <a:gd name="connsiteX48" fmla="*/ 4032354 w 7022891"/>
              <a:gd name="connsiteY48" fmla="*/ 1094281 h 1573967"/>
              <a:gd name="connsiteX49" fmla="*/ 4099810 w 7022891"/>
              <a:gd name="connsiteY49" fmla="*/ 1161737 h 1573967"/>
              <a:gd name="connsiteX50" fmla="*/ 4317167 w 7022891"/>
              <a:gd name="connsiteY50" fmla="*/ 1161737 h 1573967"/>
              <a:gd name="connsiteX51" fmla="*/ 4399613 w 7022891"/>
              <a:gd name="connsiteY51" fmla="*/ 1199213 h 1573967"/>
              <a:gd name="connsiteX52" fmla="*/ 4474563 w 7022891"/>
              <a:gd name="connsiteY52" fmla="*/ 1206708 h 1573967"/>
              <a:gd name="connsiteX53" fmla="*/ 4534524 w 7022891"/>
              <a:gd name="connsiteY53" fmla="*/ 1236688 h 1573967"/>
              <a:gd name="connsiteX54" fmla="*/ 4616970 w 7022891"/>
              <a:gd name="connsiteY54" fmla="*/ 1236688 h 1573967"/>
              <a:gd name="connsiteX55" fmla="*/ 4654445 w 7022891"/>
              <a:gd name="connsiteY55" fmla="*/ 1266668 h 1573967"/>
              <a:gd name="connsiteX56" fmla="*/ 4736891 w 7022891"/>
              <a:gd name="connsiteY56" fmla="*/ 1266668 h 1573967"/>
              <a:gd name="connsiteX57" fmla="*/ 4744386 w 7022891"/>
              <a:gd name="connsiteY57" fmla="*/ 1289154 h 1573967"/>
              <a:gd name="connsiteX58" fmla="*/ 4811842 w 7022891"/>
              <a:gd name="connsiteY58" fmla="*/ 1289154 h 1573967"/>
              <a:gd name="connsiteX59" fmla="*/ 4841823 w 7022891"/>
              <a:gd name="connsiteY59" fmla="*/ 1319134 h 1573967"/>
              <a:gd name="connsiteX60" fmla="*/ 4841823 w 7022891"/>
              <a:gd name="connsiteY60" fmla="*/ 1319134 h 1573967"/>
              <a:gd name="connsiteX61" fmla="*/ 4916773 w 7022891"/>
              <a:gd name="connsiteY61" fmla="*/ 1334124 h 1573967"/>
              <a:gd name="connsiteX62" fmla="*/ 4991724 w 7022891"/>
              <a:gd name="connsiteY62" fmla="*/ 1334124 h 1573967"/>
              <a:gd name="connsiteX63" fmla="*/ 5036695 w 7022891"/>
              <a:gd name="connsiteY63" fmla="*/ 1371600 h 1573967"/>
              <a:gd name="connsiteX64" fmla="*/ 5141626 w 7022891"/>
              <a:gd name="connsiteY64" fmla="*/ 1371600 h 1573967"/>
              <a:gd name="connsiteX65" fmla="*/ 5209082 w 7022891"/>
              <a:gd name="connsiteY65" fmla="*/ 1409075 h 1573967"/>
              <a:gd name="connsiteX66" fmla="*/ 5254052 w 7022891"/>
              <a:gd name="connsiteY66" fmla="*/ 1409075 h 1573967"/>
              <a:gd name="connsiteX67" fmla="*/ 5291527 w 7022891"/>
              <a:gd name="connsiteY67" fmla="*/ 1431560 h 1573967"/>
              <a:gd name="connsiteX68" fmla="*/ 5358983 w 7022891"/>
              <a:gd name="connsiteY68" fmla="*/ 1431560 h 1573967"/>
              <a:gd name="connsiteX69" fmla="*/ 5433934 w 7022891"/>
              <a:gd name="connsiteY69" fmla="*/ 1476531 h 1573967"/>
              <a:gd name="connsiteX70" fmla="*/ 5606321 w 7022891"/>
              <a:gd name="connsiteY70" fmla="*/ 1476531 h 1573967"/>
              <a:gd name="connsiteX71" fmla="*/ 5658786 w 7022891"/>
              <a:gd name="connsiteY71" fmla="*/ 1521501 h 1573967"/>
              <a:gd name="connsiteX72" fmla="*/ 6138472 w 7022891"/>
              <a:gd name="connsiteY72" fmla="*/ 1528996 h 1573967"/>
              <a:gd name="connsiteX73" fmla="*/ 6168452 w 7022891"/>
              <a:gd name="connsiteY73" fmla="*/ 1543986 h 1573967"/>
              <a:gd name="connsiteX74" fmla="*/ 6880485 w 7022891"/>
              <a:gd name="connsiteY74" fmla="*/ 1543986 h 1573967"/>
              <a:gd name="connsiteX75" fmla="*/ 6880485 w 7022891"/>
              <a:gd name="connsiteY75" fmla="*/ 1573967 h 1573967"/>
              <a:gd name="connsiteX76" fmla="*/ 7022891 w 7022891"/>
              <a:gd name="connsiteY76" fmla="*/ 1573967 h 1573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022891" h="1573967">
                <a:moveTo>
                  <a:pt x="0" y="0"/>
                </a:moveTo>
                <a:lnTo>
                  <a:pt x="149901" y="0"/>
                </a:lnTo>
                <a:lnTo>
                  <a:pt x="232347" y="112426"/>
                </a:lnTo>
                <a:lnTo>
                  <a:pt x="562131" y="127416"/>
                </a:lnTo>
                <a:lnTo>
                  <a:pt x="562131" y="157396"/>
                </a:lnTo>
                <a:lnTo>
                  <a:pt x="742013" y="164891"/>
                </a:lnTo>
                <a:lnTo>
                  <a:pt x="742013" y="202367"/>
                </a:lnTo>
                <a:lnTo>
                  <a:pt x="906904" y="217357"/>
                </a:lnTo>
                <a:lnTo>
                  <a:pt x="906904" y="254832"/>
                </a:lnTo>
                <a:lnTo>
                  <a:pt x="959370" y="254832"/>
                </a:lnTo>
                <a:lnTo>
                  <a:pt x="1049311" y="314793"/>
                </a:lnTo>
                <a:lnTo>
                  <a:pt x="1101777" y="322288"/>
                </a:lnTo>
                <a:lnTo>
                  <a:pt x="1191718" y="329783"/>
                </a:lnTo>
                <a:lnTo>
                  <a:pt x="1191718" y="359763"/>
                </a:lnTo>
                <a:lnTo>
                  <a:pt x="1289154" y="359763"/>
                </a:lnTo>
                <a:lnTo>
                  <a:pt x="1296649" y="404734"/>
                </a:lnTo>
                <a:lnTo>
                  <a:pt x="1446550" y="412229"/>
                </a:lnTo>
                <a:lnTo>
                  <a:pt x="1446550" y="442209"/>
                </a:lnTo>
                <a:lnTo>
                  <a:pt x="1603947" y="442209"/>
                </a:lnTo>
                <a:lnTo>
                  <a:pt x="1603947" y="487180"/>
                </a:lnTo>
                <a:lnTo>
                  <a:pt x="1716373" y="487180"/>
                </a:lnTo>
                <a:lnTo>
                  <a:pt x="1716373" y="487180"/>
                </a:lnTo>
                <a:lnTo>
                  <a:pt x="1746354" y="517161"/>
                </a:lnTo>
                <a:lnTo>
                  <a:pt x="1888760" y="517161"/>
                </a:lnTo>
                <a:lnTo>
                  <a:pt x="1888760" y="554636"/>
                </a:lnTo>
                <a:lnTo>
                  <a:pt x="1993691" y="554636"/>
                </a:lnTo>
                <a:lnTo>
                  <a:pt x="1993691" y="614596"/>
                </a:lnTo>
                <a:lnTo>
                  <a:pt x="2151088" y="614596"/>
                </a:lnTo>
                <a:lnTo>
                  <a:pt x="2151088" y="659567"/>
                </a:lnTo>
                <a:lnTo>
                  <a:pt x="2271009" y="659567"/>
                </a:lnTo>
                <a:lnTo>
                  <a:pt x="2293495" y="682053"/>
                </a:lnTo>
                <a:lnTo>
                  <a:pt x="2465882" y="682053"/>
                </a:lnTo>
                <a:lnTo>
                  <a:pt x="2503357" y="719528"/>
                </a:lnTo>
                <a:lnTo>
                  <a:pt x="2735704" y="719528"/>
                </a:lnTo>
                <a:lnTo>
                  <a:pt x="2735704" y="764498"/>
                </a:lnTo>
                <a:lnTo>
                  <a:pt x="2825645" y="764498"/>
                </a:lnTo>
                <a:lnTo>
                  <a:pt x="2848130" y="786983"/>
                </a:lnTo>
                <a:lnTo>
                  <a:pt x="2945567" y="786983"/>
                </a:lnTo>
                <a:lnTo>
                  <a:pt x="2998032" y="839448"/>
                </a:lnTo>
                <a:lnTo>
                  <a:pt x="2998032" y="839448"/>
                </a:lnTo>
                <a:lnTo>
                  <a:pt x="3035508" y="876924"/>
                </a:lnTo>
                <a:lnTo>
                  <a:pt x="3395272" y="876924"/>
                </a:lnTo>
                <a:lnTo>
                  <a:pt x="3432747" y="914399"/>
                </a:lnTo>
                <a:lnTo>
                  <a:pt x="3537678" y="974360"/>
                </a:lnTo>
                <a:lnTo>
                  <a:pt x="3597639" y="974360"/>
                </a:lnTo>
                <a:lnTo>
                  <a:pt x="3665095" y="1041816"/>
                </a:lnTo>
                <a:lnTo>
                  <a:pt x="3829986" y="1041816"/>
                </a:lnTo>
                <a:lnTo>
                  <a:pt x="3882451" y="1094281"/>
                </a:lnTo>
                <a:lnTo>
                  <a:pt x="4032354" y="1094281"/>
                </a:lnTo>
                <a:lnTo>
                  <a:pt x="4099810" y="1161737"/>
                </a:lnTo>
                <a:lnTo>
                  <a:pt x="4317167" y="1161737"/>
                </a:lnTo>
                <a:lnTo>
                  <a:pt x="4399613" y="1199213"/>
                </a:lnTo>
                <a:lnTo>
                  <a:pt x="4474563" y="1206708"/>
                </a:lnTo>
                <a:lnTo>
                  <a:pt x="4534524" y="1236688"/>
                </a:lnTo>
                <a:lnTo>
                  <a:pt x="4616970" y="1236688"/>
                </a:lnTo>
                <a:lnTo>
                  <a:pt x="4654445" y="1266668"/>
                </a:lnTo>
                <a:lnTo>
                  <a:pt x="4736891" y="1266668"/>
                </a:lnTo>
                <a:lnTo>
                  <a:pt x="4744386" y="1289154"/>
                </a:lnTo>
                <a:lnTo>
                  <a:pt x="4811842" y="1289154"/>
                </a:lnTo>
                <a:lnTo>
                  <a:pt x="4841823" y="1319134"/>
                </a:lnTo>
                <a:lnTo>
                  <a:pt x="4841823" y="1319134"/>
                </a:lnTo>
                <a:lnTo>
                  <a:pt x="4916773" y="1334124"/>
                </a:lnTo>
                <a:lnTo>
                  <a:pt x="4991724" y="1334124"/>
                </a:lnTo>
                <a:lnTo>
                  <a:pt x="5036695" y="1371600"/>
                </a:lnTo>
                <a:lnTo>
                  <a:pt x="5141626" y="1371600"/>
                </a:lnTo>
                <a:lnTo>
                  <a:pt x="5209082" y="1409075"/>
                </a:lnTo>
                <a:lnTo>
                  <a:pt x="5254052" y="1409075"/>
                </a:lnTo>
                <a:lnTo>
                  <a:pt x="5291527" y="1431560"/>
                </a:lnTo>
                <a:lnTo>
                  <a:pt x="5358983" y="1431560"/>
                </a:lnTo>
                <a:lnTo>
                  <a:pt x="5433934" y="1476531"/>
                </a:lnTo>
                <a:lnTo>
                  <a:pt x="5606321" y="1476531"/>
                </a:lnTo>
                <a:lnTo>
                  <a:pt x="5658786" y="1521501"/>
                </a:lnTo>
                <a:lnTo>
                  <a:pt x="6138472" y="1528996"/>
                </a:lnTo>
                <a:lnTo>
                  <a:pt x="6168452" y="1543986"/>
                </a:lnTo>
                <a:lnTo>
                  <a:pt x="6880485" y="1543986"/>
                </a:lnTo>
                <a:lnTo>
                  <a:pt x="6880485" y="1573967"/>
                </a:lnTo>
                <a:lnTo>
                  <a:pt x="7022891" y="1573967"/>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F84FD46D-FEAA-9122-E655-B023E5C56077}"/>
              </a:ext>
            </a:extLst>
          </p:cNvPr>
          <p:cNvSpPr txBox="1"/>
          <p:nvPr/>
        </p:nvSpPr>
        <p:spPr bwMode="auto">
          <a:xfrm>
            <a:off x="1068843" y="5223514"/>
            <a:ext cx="210562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lang="en-US" dirty="0">
                <a:solidFill>
                  <a:srgbClr val="000000"/>
                </a:solidFill>
                <a:latin typeface="Calibri" panose="020F0502020204030204" pitchFamily="34" charset="0"/>
                <a:cs typeface="+mn-cs"/>
              </a:rPr>
              <a:t>Patients</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Risk, n</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Transplantation</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alone</a:t>
            </a:r>
          </a:p>
        </p:txBody>
      </p:sp>
      <p:sp>
        <p:nvSpPr>
          <p:cNvPr id="58" name="TextBox 57">
            <a:extLst>
              <a:ext uri="{FF2B5EF4-FFF2-40B4-BE49-F238E27FC236}">
                <a16:creationId xmlns:a16="http://schemas.microsoft.com/office/drawing/2014/main" id="{BA531D39-2B15-CEB4-D636-230ED36D01D3}"/>
              </a:ext>
            </a:extLst>
          </p:cNvPr>
          <p:cNvSpPr txBox="1"/>
          <p:nvPr/>
        </p:nvSpPr>
        <p:spPr bwMode="auto">
          <a:xfrm>
            <a:off x="9433710" y="1484900"/>
            <a:ext cx="2582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42021"/>
                </a:solidFill>
                <a:effectLst/>
                <a:uLnTx/>
                <a:uFillTx/>
                <a:latin typeface="Calibri"/>
                <a:ea typeface="+mn-ea"/>
                <a:cs typeface="+mn-cs"/>
              </a:rPr>
              <a:t>5-Yr PFS, % (95% CI)</a:t>
            </a:r>
            <a:endParaRPr kumimoji="0" lang="en-US" sz="1800" b="1" i="0" u="none" strike="noStrike" kern="1200" cap="none" spc="0" normalizeH="0" baseline="0" noProof="0" dirty="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51705769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371B4A-0224-7FD6-27F6-F56D0AD74208}"/>
              </a:ext>
            </a:extLst>
          </p:cNvPr>
          <p:cNvSpPr>
            <a:spLocks noGrp="1"/>
          </p:cNvSpPr>
          <p:nvPr>
            <p:ph type="title"/>
          </p:nvPr>
        </p:nvSpPr>
        <p:spPr/>
        <p:txBody>
          <a:bodyPr/>
          <a:lstStyle/>
          <a:p>
            <a:r>
              <a:rPr lang="en-US" dirty="0"/>
              <a:t>DETERMINATION: PFS in Subgroups</a:t>
            </a:r>
            <a:br>
              <a:rPr lang="en-US" dirty="0"/>
            </a:br>
            <a:r>
              <a:rPr lang="en-US" dirty="0"/>
              <a:t> </a:t>
            </a:r>
          </a:p>
        </p:txBody>
      </p:sp>
      <p:sp>
        <p:nvSpPr>
          <p:cNvPr id="11" name="Text Box 15">
            <a:extLst>
              <a:ext uri="{FF2B5EF4-FFF2-40B4-BE49-F238E27FC236}">
                <a16:creationId xmlns:a16="http://schemas.microsoft.com/office/drawing/2014/main" id="{66E4C6F4-052B-A958-DFF3-92A7C40BA511}"/>
              </a:ext>
            </a:extLst>
          </p:cNvPr>
          <p:cNvSpPr txBox="1">
            <a:spLocks noChangeArrowheads="1"/>
          </p:cNvSpPr>
          <p:nvPr/>
        </p:nvSpPr>
        <p:spPr bwMode="auto">
          <a:xfrm>
            <a:off x="422178"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NEJM. 2022;[Epub].</a:t>
            </a:r>
            <a:endParaRPr lang="en-US" altLang="en-US" sz="1200" b="0" dirty="0">
              <a:solidFill>
                <a:srgbClr val="455560"/>
              </a:solidFill>
              <a:latin typeface="Calibri" panose="020F0502020204030204" pitchFamily="34" charset="0"/>
            </a:endParaRPr>
          </a:p>
        </p:txBody>
      </p:sp>
      <p:cxnSp>
        <p:nvCxnSpPr>
          <p:cNvPr id="4" name="Straight Connector 3">
            <a:extLst>
              <a:ext uri="{FF2B5EF4-FFF2-40B4-BE49-F238E27FC236}">
                <a16:creationId xmlns:a16="http://schemas.microsoft.com/office/drawing/2014/main" id="{5D8FEB49-3322-711A-E3C7-51378667E9CF}"/>
              </a:ext>
            </a:extLst>
          </p:cNvPr>
          <p:cNvCxnSpPr/>
          <p:nvPr/>
        </p:nvCxnSpPr>
        <p:spPr bwMode="auto">
          <a:xfrm>
            <a:off x="5861154" y="6232785"/>
            <a:ext cx="2983043"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C53BC668-1B0C-1EF5-4FFF-690FF76AF675}"/>
              </a:ext>
            </a:extLst>
          </p:cNvPr>
          <p:cNvCxnSpPr>
            <a:cxnSpLocks/>
          </p:cNvCxnSpPr>
          <p:nvPr/>
        </p:nvCxnSpPr>
        <p:spPr bwMode="auto">
          <a:xfrm>
            <a:off x="5868649"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E6E39F9F-4C45-FEF0-7681-604C14ED9B33}"/>
              </a:ext>
            </a:extLst>
          </p:cNvPr>
          <p:cNvCxnSpPr>
            <a:cxnSpLocks/>
          </p:cNvCxnSpPr>
          <p:nvPr/>
        </p:nvCxnSpPr>
        <p:spPr bwMode="auto">
          <a:xfrm>
            <a:off x="6463759"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338BE7D-748C-B3E3-031E-9720976CB063}"/>
              </a:ext>
            </a:extLst>
          </p:cNvPr>
          <p:cNvCxnSpPr>
            <a:cxnSpLocks/>
          </p:cNvCxnSpPr>
          <p:nvPr/>
        </p:nvCxnSpPr>
        <p:spPr bwMode="auto">
          <a:xfrm>
            <a:off x="7058869"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EDB0E0DE-F2AE-541A-56C2-B152B725F545}"/>
              </a:ext>
            </a:extLst>
          </p:cNvPr>
          <p:cNvCxnSpPr>
            <a:cxnSpLocks/>
          </p:cNvCxnSpPr>
          <p:nvPr/>
        </p:nvCxnSpPr>
        <p:spPr bwMode="auto">
          <a:xfrm>
            <a:off x="7653979"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3CEA2D4B-C24F-AB3F-AD24-72094D27AA63}"/>
              </a:ext>
            </a:extLst>
          </p:cNvPr>
          <p:cNvCxnSpPr>
            <a:cxnSpLocks/>
          </p:cNvCxnSpPr>
          <p:nvPr/>
        </p:nvCxnSpPr>
        <p:spPr bwMode="auto">
          <a:xfrm>
            <a:off x="8249089"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35998665-BE83-F391-C437-A89D17B3A0BC}"/>
              </a:ext>
            </a:extLst>
          </p:cNvPr>
          <p:cNvCxnSpPr>
            <a:cxnSpLocks/>
          </p:cNvCxnSpPr>
          <p:nvPr/>
        </p:nvCxnSpPr>
        <p:spPr bwMode="auto">
          <a:xfrm>
            <a:off x="8844197" y="62252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C0FB25C5-8607-D12C-ED37-A334720C4020}"/>
              </a:ext>
            </a:extLst>
          </p:cNvPr>
          <p:cNvCxnSpPr/>
          <p:nvPr/>
        </p:nvCxnSpPr>
        <p:spPr bwMode="auto">
          <a:xfrm flipV="1">
            <a:off x="7058869" y="1463040"/>
            <a:ext cx="0" cy="4769870"/>
          </a:xfrm>
          <a:prstGeom prst="line">
            <a:avLst/>
          </a:prstGeom>
          <a:noFill/>
          <a:ln w="28575" cap="flat" cmpd="sng" algn="ctr">
            <a:solidFill>
              <a:schemeClr val="bg1"/>
            </a:solidFill>
            <a:prstDash val="solid"/>
            <a:round/>
            <a:headEnd type="none" w="med" len="med"/>
            <a:tailEnd type="none" w="med" len="med"/>
          </a:ln>
          <a:effectLst/>
        </p:spPr>
      </p:cxnSp>
      <p:sp>
        <p:nvSpPr>
          <p:cNvPr id="16" name="TextBox 15">
            <a:extLst>
              <a:ext uri="{FF2B5EF4-FFF2-40B4-BE49-F238E27FC236}">
                <a16:creationId xmlns:a16="http://schemas.microsoft.com/office/drawing/2014/main" id="{FBE95597-4CC2-7D0A-EAB9-876C78B65B22}"/>
              </a:ext>
            </a:extLst>
          </p:cNvPr>
          <p:cNvSpPr txBox="1"/>
          <p:nvPr/>
        </p:nvSpPr>
        <p:spPr bwMode="auto">
          <a:xfrm>
            <a:off x="5521337"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0.25</a:t>
            </a:r>
          </a:p>
        </p:txBody>
      </p:sp>
      <p:sp>
        <p:nvSpPr>
          <p:cNvPr id="17" name="TextBox 16">
            <a:extLst>
              <a:ext uri="{FF2B5EF4-FFF2-40B4-BE49-F238E27FC236}">
                <a16:creationId xmlns:a16="http://schemas.microsoft.com/office/drawing/2014/main" id="{C22DF61B-8D38-3862-EA05-98C9098BB683}"/>
              </a:ext>
            </a:extLst>
          </p:cNvPr>
          <p:cNvSpPr txBox="1"/>
          <p:nvPr/>
        </p:nvSpPr>
        <p:spPr bwMode="auto">
          <a:xfrm>
            <a:off x="6114281"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0.5</a:t>
            </a:r>
          </a:p>
        </p:txBody>
      </p:sp>
      <p:sp>
        <p:nvSpPr>
          <p:cNvPr id="18" name="TextBox 17">
            <a:extLst>
              <a:ext uri="{FF2B5EF4-FFF2-40B4-BE49-F238E27FC236}">
                <a16:creationId xmlns:a16="http://schemas.microsoft.com/office/drawing/2014/main" id="{24036213-D419-F1C6-7075-435B0449238D}"/>
              </a:ext>
            </a:extLst>
          </p:cNvPr>
          <p:cNvSpPr txBox="1"/>
          <p:nvPr/>
        </p:nvSpPr>
        <p:spPr bwMode="auto">
          <a:xfrm>
            <a:off x="6707225"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9" name="TextBox 18">
            <a:extLst>
              <a:ext uri="{FF2B5EF4-FFF2-40B4-BE49-F238E27FC236}">
                <a16:creationId xmlns:a16="http://schemas.microsoft.com/office/drawing/2014/main" id="{36226968-A898-7CA5-6858-FBB51852C3F0}"/>
              </a:ext>
            </a:extLst>
          </p:cNvPr>
          <p:cNvSpPr txBox="1"/>
          <p:nvPr/>
        </p:nvSpPr>
        <p:spPr bwMode="auto">
          <a:xfrm>
            <a:off x="7300169"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20" name="TextBox 19">
            <a:extLst>
              <a:ext uri="{FF2B5EF4-FFF2-40B4-BE49-F238E27FC236}">
                <a16:creationId xmlns:a16="http://schemas.microsoft.com/office/drawing/2014/main" id="{0941EF63-DE13-5E91-3786-36BC6E21D86B}"/>
              </a:ext>
            </a:extLst>
          </p:cNvPr>
          <p:cNvSpPr txBox="1"/>
          <p:nvPr/>
        </p:nvSpPr>
        <p:spPr bwMode="auto">
          <a:xfrm>
            <a:off x="7893113"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21" name="TextBox 20">
            <a:extLst>
              <a:ext uri="{FF2B5EF4-FFF2-40B4-BE49-F238E27FC236}">
                <a16:creationId xmlns:a16="http://schemas.microsoft.com/office/drawing/2014/main" id="{907542BC-8201-CA21-D694-9F8512DF1A89}"/>
              </a:ext>
            </a:extLst>
          </p:cNvPr>
          <p:cNvSpPr txBox="1"/>
          <p:nvPr/>
        </p:nvSpPr>
        <p:spPr bwMode="auto">
          <a:xfrm>
            <a:off x="8486057" y="6227109"/>
            <a:ext cx="716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2" name="TextBox 21">
            <a:extLst>
              <a:ext uri="{FF2B5EF4-FFF2-40B4-BE49-F238E27FC236}">
                <a16:creationId xmlns:a16="http://schemas.microsoft.com/office/drawing/2014/main" id="{F56ADF5F-E8BA-4034-FDEF-4C5C56F32542}"/>
              </a:ext>
            </a:extLst>
          </p:cNvPr>
          <p:cNvSpPr txBox="1"/>
          <p:nvPr/>
        </p:nvSpPr>
        <p:spPr bwMode="auto">
          <a:xfrm>
            <a:off x="7041078" y="6461664"/>
            <a:ext cx="19498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 better</a:t>
            </a:r>
          </a:p>
        </p:txBody>
      </p:sp>
      <p:sp>
        <p:nvSpPr>
          <p:cNvPr id="23" name="TextBox 22">
            <a:extLst>
              <a:ext uri="{FF2B5EF4-FFF2-40B4-BE49-F238E27FC236}">
                <a16:creationId xmlns:a16="http://schemas.microsoft.com/office/drawing/2014/main" id="{16A48397-D706-C807-E086-72D56CFE4690}"/>
              </a:ext>
            </a:extLst>
          </p:cNvPr>
          <p:cNvSpPr txBox="1"/>
          <p:nvPr/>
        </p:nvSpPr>
        <p:spPr bwMode="auto">
          <a:xfrm>
            <a:off x="5497499" y="6461664"/>
            <a:ext cx="15435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VRd-alone better</a:t>
            </a:r>
          </a:p>
        </p:txBody>
      </p:sp>
      <p:sp>
        <p:nvSpPr>
          <p:cNvPr id="24" name="TextBox 23">
            <a:extLst>
              <a:ext uri="{FF2B5EF4-FFF2-40B4-BE49-F238E27FC236}">
                <a16:creationId xmlns:a16="http://schemas.microsoft.com/office/drawing/2014/main" id="{50E4B43B-8AF0-C6D3-0D32-4E09E36D5237}"/>
              </a:ext>
            </a:extLst>
          </p:cNvPr>
          <p:cNvSpPr txBox="1"/>
          <p:nvPr/>
        </p:nvSpPr>
        <p:spPr bwMode="auto">
          <a:xfrm>
            <a:off x="6885526" y="6368516"/>
            <a:ext cx="3824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a:t>
            </a:r>
          </a:p>
        </p:txBody>
      </p:sp>
      <p:cxnSp>
        <p:nvCxnSpPr>
          <p:cNvPr id="26" name="Straight Arrow Connector 25">
            <a:extLst>
              <a:ext uri="{FF2B5EF4-FFF2-40B4-BE49-F238E27FC236}">
                <a16:creationId xmlns:a16="http://schemas.microsoft.com/office/drawing/2014/main" id="{3657E0F7-6E02-4A9C-66DD-94755A8042F3}"/>
              </a:ext>
            </a:extLst>
          </p:cNvPr>
          <p:cNvCxnSpPr/>
          <p:nvPr/>
        </p:nvCxnSpPr>
        <p:spPr bwMode="auto">
          <a:xfrm>
            <a:off x="7207555" y="6507763"/>
            <a:ext cx="1568315" cy="0"/>
          </a:xfrm>
          <a:prstGeom prst="straightConnector1">
            <a:avLst/>
          </a:prstGeom>
          <a:noFill/>
          <a:ln w="28575" cap="flat" cmpd="sng" algn="ctr">
            <a:solidFill>
              <a:schemeClr val="bg1"/>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FB5B2174-9FE3-7FF5-B2DD-E58D10234CDF}"/>
              </a:ext>
            </a:extLst>
          </p:cNvPr>
          <p:cNvCxnSpPr/>
          <p:nvPr/>
        </p:nvCxnSpPr>
        <p:spPr bwMode="auto">
          <a:xfrm flipH="1">
            <a:off x="5775960" y="6507763"/>
            <a:ext cx="1181100" cy="0"/>
          </a:xfrm>
          <a:prstGeom prst="straightConnector1">
            <a:avLst/>
          </a:prstGeom>
          <a:noFill/>
          <a:ln w="28575" cap="flat" cmpd="sng" algn="ctr">
            <a:solidFill>
              <a:schemeClr val="bg1"/>
            </a:solidFill>
            <a:prstDash val="solid"/>
            <a:round/>
            <a:headEnd type="none" w="med" len="med"/>
            <a:tailEnd type="triangle"/>
          </a:ln>
          <a:effectLst/>
        </p:spPr>
      </p:cxnSp>
      <p:cxnSp>
        <p:nvCxnSpPr>
          <p:cNvPr id="32" name="Straight Connector 31">
            <a:extLst>
              <a:ext uri="{FF2B5EF4-FFF2-40B4-BE49-F238E27FC236}">
                <a16:creationId xmlns:a16="http://schemas.microsoft.com/office/drawing/2014/main" id="{28E2E2F2-D1FA-EC01-32FC-E38329B386AD}"/>
              </a:ext>
            </a:extLst>
          </p:cNvPr>
          <p:cNvCxnSpPr/>
          <p:nvPr/>
        </p:nvCxnSpPr>
        <p:spPr bwMode="auto">
          <a:xfrm>
            <a:off x="723900" y="1463360"/>
            <a:ext cx="10782300"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C8BC24F3-BFE6-B7EA-909F-1F8ABE8FAFDF}"/>
              </a:ext>
            </a:extLst>
          </p:cNvPr>
          <p:cNvSpPr txBox="1"/>
          <p:nvPr/>
        </p:nvSpPr>
        <p:spPr bwMode="auto">
          <a:xfrm>
            <a:off x="632620" y="1164630"/>
            <a:ext cx="21590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Subgroup Analysis for PFS</a:t>
            </a:r>
          </a:p>
        </p:txBody>
      </p:sp>
      <p:sp>
        <p:nvSpPr>
          <p:cNvPr id="34" name="TextBox 33">
            <a:extLst>
              <a:ext uri="{FF2B5EF4-FFF2-40B4-BE49-F238E27FC236}">
                <a16:creationId xmlns:a16="http://schemas.microsoft.com/office/drawing/2014/main" id="{636BCCEC-10B2-967D-6414-B1C8BEF0AC41}"/>
              </a:ext>
            </a:extLst>
          </p:cNvPr>
          <p:cNvSpPr txBox="1"/>
          <p:nvPr/>
        </p:nvSpPr>
        <p:spPr bwMode="auto">
          <a:xfrm>
            <a:off x="2729630"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t>
            </a:r>
            <a:r>
              <a:rPr lang="en-US" sz="1200" dirty="0">
                <a:solidFill>
                  <a:srgbClr val="000000"/>
                </a:solidFill>
                <a:latin typeface="Calibri" panose="020F0502020204030204" pitchFamily="34" charset="0"/>
                <a:cs typeface="+mn-cs"/>
              </a:rPr>
              <a:t> A</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lone</a:t>
            </a:r>
          </a:p>
        </p:txBody>
      </p:sp>
      <p:sp>
        <p:nvSpPr>
          <p:cNvPr id="35" name="TextBox 34">
            <a:extLst>
              <a:ext uri="{FF2B5EF4-FFF2-40B4-BE49-F238E27FC236}">
                <a16:creationId xmlns:a16="http://schemas.microsoft.com/office/drawing/2014/main" id="{24D2D770-0DEA-723F-5651-EECF7205A401}"/>
              </a:ext>
            </a:extLst>
          </p:cNvPr>
          <p:cNvSpPr txBox="1"/>
          <p:nvPr/>
        </p:nvSpPr>
        <p:spPr bwMode="auto">
          <a:xfrm>
            <a:off x="3552201"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a:t>
            </a:r>
          </a:p>
        </p:txBody>
      </p:sp>
      <p:sp>
        <p:nvSpPr>
          <p:cNvPr id="36" name="TextBox 35">
            <a:extLst>
              <a:ext uri="{FF2B5EF4-FFF2-40B4-BE49-F238E27FC236}">
                <a16:creationId xmlns:a16="http://schemas.microsoft.com/office/drawing/2014/main" id="{25CF1D0A-437F-2846-D781-2D78DE5696EC}"/>
              </a:ext>
            </a:extLst>
          </p:cNvPr>
          <p:cNvSpPr txBox="1"/>
          <p:nvPr/>
        </p:nvSpPr>
        <p:spPr bwMode="auto">
          <a:xfrm>
            <a:off x="4596305"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Alone</a:t>
            </a:r>
          </a:p>
        </p:txBody>
      </p:sp>
      <p:sp>
        <p:nvSpPr>
          <p:cNvPr id="37" name="TextBox 36">
            <a:extLst>
              <a:ext uri="{FF2B5EF4-FFF2-40B4-BE49-F238E27FC236}">
                <a16:creationId xmlns:a16="http://schemas.microsoft.com/office/drawing/2014/main" id="{6BF9621D-0CB1-996A-F806-6B2EF772B2CE}"/>
              </a:ext>
            </a:extLst>
          </p:cNvPr>
          <p:cNvSpPr txBox="1"/>
          <p:nvPr/>
        </p:nvSpPr>
        <p:spPr bwMode="auto">
          <a:xfrm>
            <a:off x="5415088"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a:t>
            </a:r>
          </a:p>
        </p:txBody>
      </p:sp>
      <p:sp>
        <p:nvSpPr>
          <p:cNvPr id="38" name="TextBox 37">
            <a:extLst>
              <a:ext uri="{FF2B5EF4-FFF2-40B4-BE49-F238E27FC236}">
                <a16:creationId xmlns:a16="http://schemas.microsoft.com/office/drawing/2014/main" id="{F5F70845-1B1E-A827-FFA6-53746A6FA088}"/>
              </a:ext>
            </a:extLst>
          </p:cNvPr>
          <p:cNvSpPr txBox="1"/>
          <p:nvPr/>
        </p:nvSpPr>
        <p:spPr bwMode="auto">
          <a:xfrm>
            <a:off x="4596305" y="956865"/>
            <a:ext cx="18060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Mo</a:t>
            </a:r>
          </a:p>
        </p:txBody>
      </p:sp>
      <p:sp>
        <p:nvSpPr>
          <p:cNvPr id="39" name="TextBox 38">
            <a:extLst>
              <a:ext uri="{FF2B5EF4-FFF2-40B4-BE49-F238E27FC236}">
                <a16:creationId xmlns:a16="http://schemas.microsoft.com/office/drawing/2014/main" id="{02AC55FE-A7FA-91BD-1443-8EC8451ACEB9}"/>
              </a:ext>
            </a:extLst>
          </p:cNvPr>
          <p:cNvSpPr txBox="1"/>
          <p:nvPr/>
        </p:nvSpPr>
        <p:spPr bwMode="auto">
          <a:xfrm>
            <a:off x="2852993" y="784511"/>
            <a:ext cx="180606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 of Events/</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Total </a:t>
            </a:r>
            <a:r>
              <a:rPr lang="en-US" sz="1200" dirty="0">
                <a:solidFill>
                  <a:srgbClr val="000000"/>
                </a:solidFill>
                <a:latin typeface="Calibri" panose="020F0502020204030204" pitchFamily="34" charset="0"/>
                <a:cs typeface="+mn-cs"/>
              </a:rPr>
              <a:t>N</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 of Patients</a:t>
            </a:r>
          </a:p>
        </p:txBody>
      </p:sp>
      <p:cxnSp>
        <p:nvCxnSpPr>
          <p:cNvPr id="41" name="Straight Connector 40">
            <a:extLst>
              <a:ext uri="{FF2B5EF4-FFF2-40B4-BE49-F238E27FC236}">
                <a16:creationId xmlns:a16="http://schemas.microsoft.com/office/drawing/2014/main" id="{01F5EE6B-45D0-AF4B-4215-FA6F2305922D}"/>
              </a:ext>
            </a:extLst>
          </p:cNvPr>
          <p:cNvCxnSpPr>
            <a:cxnSpLocks/>
          </p:cNvCxnSpPr>
          <p:nvPr/>
        </p:nvCxnSpPr>
        <p:spPr bwMode="auto">
          <a:xfrm flipV="1">
            <a:off x="2758200" y="1230213"/>
            <a:ext cx="3630161" cy="0"/>
          </a:xfrm>
          <a:prstGeom prst="line">
            <a:avLst/>
          </a:prstGeom>
          <a:noFill/>
          <a:ln w="19050"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8EC9C0F4-DFDE-CFE2-BC77-2D34254124EC}"/>
              </a:ext>
            </a:extLst>
          </p:cNvPr>
          <p:cNvSpPr txBox="1"/>
          <p:nvPr/>
        </p:nvSpPr>
        <p:spPr bwMode="auto">
          <a:xfrm>
            <a:off x="8687240"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a:t>
            </a:r>
          </a:p>
        </p:txBody>
      </p:sp>
      <p:sp>
        <p:nvSpPr>
          <p:cNvPr id="43" name="TextBox 42">
            <a:extLst>
              <a:ext uri="{FF2B5EF4-FFF2-40B4-BE49-F238E27FC236}">
                <a16:creationId xmlns:a16="http://schemas.microsoft.com/office/drawing/2014/main" id="{3AE5A462-E7B5-9113-C460-E43703716020}"/>
              </a:ext>
            </a:extLst>
          </p:cNvPr>
          <p:cNvSpPr txBox="1"/>
          <p:nvPr/>
        </p:nvSpPr>
        <p:spPr bwMode="auto">
          <a:xfrm>
            <a:off x="9427370" y="1214973"/>
            <a:ext cx="1021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 CI)</a:t>
            </a:r>
          </a:p>
        </p:txBody>
      </p:sp>
      <p:sp>
        <p:nvSpPr>
          <p:cNvPr id="44" name="TextBox 43">
            <a:extLst>
              <a:ext uri="{FF2B5EF4-FFF2-40B4-BE49-F238E27FC236}">
                <a16:creationId xmlns:a16="http://schemas.microsoft.com/office/drawing/2014/main" id="{FCF72971-CB12-0739-B762-203A0BCF97C4}"/>
              </a:ext>
            </a:extLst>
          </p:cNvPr>
          <p:cNvSpPr txBox="1"/>
          <p:nvPr/>
        </p:nvSpPr>
        <p:spPr bwMode="auto">
          <a:xfrm>
            <a:off x="645277" y="1487053"/>
            <a:ext cx="1680811"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90000"/>
              </a:lnSpc>
              <a:spcBef>
                <a:spcPct val="50000"/>
              </a:spcBef>
              <a:spcAft>
                <a:spcPct val="0"/>
              </a:spcAft>
              <a:buClrTx/>
              <a:buSzTx/>
              <a:buFontTx/>
              <a:buNone/>
              <a:tabLst>
                <a:tab pos="112713" algn="l"/>
                <a:tab pos="279400" algn="l"/>
              </a:tabLst>
              <a:defRPr/>
            </a:pP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All patients, ITT analysis</a:t>
            </a:r>
            <a:b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Age</a:t>
            </a:r>
            <a:b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a: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&lt;60 yr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 60 yr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Sex</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Male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Female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Race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White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Black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Other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ECOG performance status</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Body mass index</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&lt;25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25 to &lt;30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≥30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Myeloma type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IgG</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IgA</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Light chain</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ISS stage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II</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III</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Lactate dehydrogenase level</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Not elevated (&lt;225 U/L)</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Elevated (≥225 U/L)</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FISH cytogenetics</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High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b (4, 14)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del (17p)</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Standard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Revised-ISS stage</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II</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III</a:t>
            </a:r>
          </a:p>
        </p:txBody>
      </p:sp>
      <p:grpSp>
        <p:nvGrpSpPr>
          <p:cNvPr id="52" name="Group 51">
            <a:extLst>
              <a:ext uri="{FF2B5EF4-FFF2-40B4-BE49-F238E27FC236}">
                <a16:creationId xmlns:a16="http://schemas.microsoft.com/office/drawing/2014/main" id="{63920F54-C4F5-0BBE-7C4C-0C67FE0D0D7C}"/>
              </a:ext>
            </a:extLst>
          </p:cNvPr>
          <p:cNvGrpSpPr/>
          <p:nvPr/>
        </p:nvGrpSpPr>
        <p:grpSpPr>
          <a:xfrm>
            <a:off x="6332342" y="6089248"/>
            <a:ext cx="1378268" cy="68457"/>
            <a:chOff x="6332342" y="6058512"/>
            <a:chExt cx="1378268" cy="68457"/>
          </a:xfrm>
          <a:solidFill>
            <a:schemeClr val="accent1"/>
          </a:solidFill>
        </p:grpSpPr>
        <p:grpSp>
          <p:nvGrpSpPr>
            <p:cNvPr id="50" name="Group 49">
              <a:extLst>
                <a:ext uri="{FF2B5EF4-FFF2-40B4-BE49-F238E27FC236}">
                  <a16:creationId xmlns:a16="http://schemas.microsoft.com/office/drawing/2014/main" id="{0F77EB24-2F8F-BF8F-0E87-295471DD70C5}"/>
                </a:ext>
              </a:extLst>
            </p:cNvPr>
            <p:cNvGrpSpPr/>
            <p:nvPr/>
          </p:nvGrpSpPr>
          <p:grpSpPr>
            <a:xfrm>
              <a:off x="6332342" y="6058512"/>
              <a:ext cx="1378268" cy="68457"/>
              <a:chOff x="6332342" y="6058512"/>
              <a:chExt cx="1378268" cy="68457"/>
            </a:xfrm>
            <a:grpFill/>
          </p:grpSpPr>
          <p:cxnSp>
            <p:nvCxnSpPr>
              <p:cNvPr id="46" name="Straight Connector 45">
                <a:extLst>
                  <a:ext uri="{FF2B5EF4-FFF2-40B4-BE49-F238E27FC236}">
                    <a16:creationId xmlns:a16="http://schemas.microsoft.com/office/drawing/2014/main" id="{92ED8B3D-0D5D-2892-F02C-4BFEE738A17A}"/>
                  </a:ext>
                </a:extLst>
              </p:cNvPr>
              <p:cNvCxnSpPr/>
              <p:nvPr/>
            </p:nvCxnSpPr>
            <p:spPr bwMode="auto">
              <a:xfrm>
                <a:off x="6338258" y="6092740"/>
                <a:ext cx="1372352" cy="0"/>
              </a:xfrm>
              <a:prstGeom prst="line">
                <a:avLst/>
              </a:prstGeom>
              <a:grpFill/>
              <a:ln w="28575"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AE32A2E4-4802-D172-FBBE-50610824E154}"/>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A42110D-AB93-4762-A326-E5A70EE1B615}"/>
                  </a:ext>
                </a:extLst>
              </p:cNvPr>
              <p:cNvCxnSpPr>
                <a:cxnSpLocks/>
              </p:cNvCxnSpPr>
              <p:nvPr/>
            </p:nvCxnSpPr>
            <p:spPr bwMode="auto">
              <a:xfrm>
                <a:off x="771061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51" name="Oval 50">
              <a:extLst>
                <a:ext uri="{FF2B5EF4-FFF2-40B4-BE49-F238E27FC236}">
                  <a16:creationId xmlns:a16="http://schemas.microsoft.com/office/drawing/2014/main" id="{47B054D2-A3F9-7D18-CAB3-7B4E686141EE}"/>
                </a:ext>
              </a:extLst>
            </p:cNvPr>
            <p:cNvSpPr/>
            <p:nvPr/>
          </p:nvSpPr>
          <p:spPr bwMode="auto">
            <a:xfrm>
              <a:off x="698854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53" name="Group 52">
            <a:extLst>
              <a:ext uri="{FF2B5EF4-FFF2-40B4-BE49-F238E27FC236}">
                <a16:creationId xmlns:a16="http://schemas.microsoft.com/office/drawing/2014/main" id="{46B224D7-ADD4-0842-BB14-64BA64ED1AE3}"/>
              </a:ext>
            </a:extLst>
          </p:cNvPr>
          <p:cNvGrpSpPr/>
          <p:nvPr/>
        </p:nvGrpSpPr>
        <p:grpSpPr>
          <a:xfrm>
            <a:off x="7231814" y="5976408"/>
            <a:ext cx="487650" cy="68457"/>
            <a:chOff x="6332342" y="6058512"/>
            <a:chExt cx="487650" cy="68457"/>
          </a:xfrm>
          <a:solidFill>
            <a:schemeClr val="accent1"/>
          </a:solidFill>
        </p:grpSpPr>
        <p:grpSp>
          <p:nvGrpSpPr>
            <p:cNvPr id="54" name="Group 53">
              <a:extLst>
                <a:ext uri="{FF2B5EF4-FFF2-40B4-BE49-F238E27FC236}">
                  <a16:creationId xmlns:a16="http://schemas.microsoft.com/office/drawing/2014/main" id="{17C9715B-D43B-484B-1CC5-4C210D0C39F5}"/>
                </a:ext>
              </a:extLst>
            </p:cNvPr>
            <p:cNvGrpSpPr/>
            <p:nvPr/>
          </p:nvGrpSpPr>
          <p:grpSpPr>
            <a:xfrm>
              <a:off x="6332342" y="6058512"/>
              <a:ext cx="487650" cy="68457"/>
              <a:chOff x="6332342" y="6058512"/>
              <a:chExt cx="487650" cy="68457"/>
            </a:xfrm>
            <a:grpFill/>
          </p:grpSpPr>
          <p:cxnSp>
            <p:nvCxnSpPr>
              <p:cNvPr id="56" name="Straight Connector 55">
                <a:extLst>
                  <a:ext uri="{FF2B5EF4-FFF2-40B4-BE49-F238E27FC236}">
                    <a16:creationId xmlns:a16="http://schemas.microsoft.com/office/drawing/2014/main" id="{F373C8DF-85CF-4010-41B3-3594A3CA1845}"/>
                  </a:ext>
                </a:extLst>
              </p:cNvPr>
              <p:cNvCxnSpPr>
                <a:cxnSpLocks/>
              </p:cNvCxnSpPr>
              <p:nvPr/>
            </p:nvCxnSpPr>
            <p:spPr bwMode="auto">
              <a:xfrm>
                <a:off x="6338258" y="6092740"/>
                <a:ext cx="481734" cy="0"/>
              </a:xfrm>
              <a:prstGeom prst="line">
                <a:avLst/>
              </a:prstGeom>
              <a:grp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F7362DD3-3B16-75D5-9097-8B0A021C1ED5}"/>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E0671814-FCAE-D978-9409-DB0E2AF997B5}"/>
                  </a:ext>
                </a:extLst>
              </p:cNvPr>
              <p:cNvCxnSpPr>
                <a:cxnSpLocks/>
              </p:cNvCxnSpPr>
              <p:nvPr/>
            </p:nvCxnSpPr>
            <p:spPr bwMode="auto">
              <a:xfrm>
                <a:off x="6819992"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55" name="Oval 54">
              <a:extLst>
                <a:ext uri="{FF2B5EF4-FFF2-40B4-BE49-F238E27FC236}">
                  <a16:creationId xmlns:a16="http://schemas.microsoft.com/office/drawing/2014/main" id="{D17841EE-C15F-FC33-42E9-DB122C2F84AA}"/>
                </a:ext>
              </a:extLst>
            </p:cNvPr>
            <p:cNvSpPr/>
            <p:nvPr/>
          </p:nvSpPr>
          <p:spPr bwMode="auto">
            <a:xfrm>
              <a:off x="6541693"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60" name="Group 59">
            <a:extLst>
              <a:ext uri="{FF2B5EF4-FFF2-40B4-BE49-F238E27FC236}">
                <a16:creationId xmlns:a16="http://schemas.microsoft.com/office/drawing/2014/main" id="{3C945967-DDBE-D646-879A-79F641763740}"/>
              </a:ext>
            </a:extLst>
          </p:cNvPr>
          <p:cNvGrpSpPr/>
          <p:nvPr/>
        </p:nvGrpSpPr>
        <p:grpSpPr>
          <a:xfrm>
            <a:off x="6965739" y="5865860"/>
            <a:ext cx="744871" cy="68457"/>
            <a:chOff x="6332342" y="6058512"/>
            <a:chExt cx="744871" cy="68457"/>
          </a:xfrm>
          <a:solidFill>
            <a:schemeClr val="accent1"/>
          </a:solidFill>
        </p:grpSpPr>
        <p:grpSp>
          <p:nvGrpSpPr>
            <p:cNvPr id="61" name="Group 60">
              <a:extLst>
                <a:ext uri="{FF2B5EF4-FFF2-40B4-BE49-F238E27FC236}">
                  <a16:creationId xmlns:a16="http://schemas.microsoft.com/office/drawing/2014/main" id="{34EF328C-4452-FA95-2070-6E318A5CDA7F}"/>
                </a:ext>
              </a:extLst>
            </p:cNvPr>
            <p:cNvGrpSpPr/>
            <p:nvPr/>
          </p:nvGrpSpPr>
          <p:grpSpPr>
            <a:xfrm>
              <a:off x="6332342" y="6058512"/>
              <a:ext cx="744871" cy="68457"/>
              <a:chOff x="6332342" y="6058512"/>
              <a:chExt cx="744871" cy="68457"/>
            </a:xfrm>
            <a:grpFill/>
          </p:grpSpPr>
          <p:cxnSp>
            <p:nvCxnSpPr>
              <p:cNvPr id="63" name="Straight Connector 62">
                <a:extLst>
                  <a:ext uri="{FF2B5EF4-FFF2-40B4-BE49-F238E27FC236}">
                    <a16:creationId xmlns:a16="http://schemas.microsoft.com/office/drawing/2014/main" id="{FD61D5B7-0B4B-51EC-CE39-C1CBD9936327}"/>
                  </a:ext>
                </a:extLst>
              </p:cNvPr>
              <p:cNvCxnSpPr>
                <a:cxnSpLocks/>
              </p:cNvCxnSpPr>
              <p:nvPr/>
            </p:nvCxnSpPr>
            <p:spPr bwMode="auto">
              <a:xfrm>
                <a:off x="6338258" y="6092740"/>
                <a:ext cx="738955" cy="0"/>
              </a:xfrm>
              <a:prstGeom prst="line">
                <a:avLst/>
              </a:prstGeom>
              <a:grp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875748DC-7F2A-CBD8-D224-A8E54D3424D0}"/>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00A07B30-4E97-EA58-E7AE-3FAFC637D79E}"/>
                  </a:ext>
                </a:extLst>
              </p:cNvPr>
              <p:cNvCxnSpPr>
                <a:cxnSpLocks/>
              </p:cNvCxnSpPr>
              <p:nvPr/>
            </p:nvCxnSpPr>
            <p:spPr bwMode="auto">
              <a:xfrm>
                <a:off x="7069376"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62" name="Oval 61">
              <a:extLst>
                <a:ext uri="{FF2B5EF4-FFF2-40B4-BE49-F238E27FC236}">
                  <a16:creationId xmlns:a16="http://schemas.microsoft.com/office/drawing/2014/main" id="{264C4D2A-6C66-2D3F-819C-5E70A26B9A41}"/>
                </a:ext>
              </a:extLst>
            </p:cNvPr>
            <p:cNvSpPr/>
            <p:nvPr/>
          </p:nvSpPr>
          <p:spPr bwMode="auto">
            <a:xfrm>
              <a:off x="6673721"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67" name="Group 66">
            <a:extLst>
              <a:ext uri="{FF2B5EF4-FFF2-40B4-BE49-F238E27FC236}">
                <a16:creationId xmlns:a16="http://schemas.microsoft.com/office/drawing/2014/main" id="{ADBCDA33-0493-12A7-16A8-466F28F389DA}"/>
              </a:ext>
            </a:extLst>
          </p:cNvPr>
          <p:cNvGrpSpPr/>
          <p:nvPr/>
        </p:nvGrpSpPr>
        <p:grpSpPr>
          <a:xfrm>
            <a:off x="7116992" y="5628133"/>
            <a:ext cx="438750" cy="68457"/>
            <a:chOff x="6332342" y="6058512"/>
            <a:chExt cx="438750" cy="68457"/>
          </a:xfrm>
          <a:solidFill>
            <a:schemeClr val="accent1"/>
          </a:solidFill>
        </p:grpSpPr>
        <p:grpSp>
          <p:nvGrpSpPr>
            <p:cNvPr id="68" name="Group 67">
              <a:extLst>
                <a:ext uri="{FF2B5EF4-FFF2-40B4-BE49-F238E27FC236}">
                  <a16:creationId xmlns:a16="http://schemas.microsoft.com/office/drawing/2014/main" id="{694FB71B-8239-4E28-FA7B-31F8886C9BA2}"/>
                </a:ext>
              </a:extLst>
            </p:cNvPr>
            <p:cNvGrpSpPr/>
            <p:nvPr/>
          </p:nvGrpSpPr>
          <p:grpSpPr>
            <a:xfrm>
              <a:off x="6332342" y="6058512"/>
              <a:ext cx="438750" cy="68457"/>
              <a:chOff x="6332342" y="6058512"/>
              <a:chExt cx="438750" cy="68457"/>
            </a:xfrm>
            <a:grpFill/>
          </p:grpSpPr>
          <p:cxnSp>
            <p:nvCxnSpPr>
              <p:cNvPr id="70" name="Straight Connector 69">
                <a:extLst>
                  <a:ext uri="{FF2B5EF4-FFF2-40B4-BE49-F238E27FC236}">
                    <a16:creationId xmlns:a16="http://schemas.microsoft.com/office/drawing/2014/main" id="{9A769AC2-6A2F-4092-6879-029EB95099DD}"/>
                  </a:ext>
                </a:extLst>
              </p:cNvPr>
              <p:cNvCxnSpPr>
                <a:cxnSpLocks/>
              </p:cNvCxnSpPr>
              <p:nvPr/>
            </p:nvCxnSpPr>
            <p:spPr bwMode="auto">
              <a:xfrm>
                <a:off x="6338258" y="6092740"/>
                <a:ext cx="432834" cy="0"/>
              </a:xfrm>
              <a:prstGeom prst="line">
                <a:avLst/>
              </a:prstGeom>
              <a:grpFill/>
              <a:ln w="28575"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076234CF-9217-F0D2-CBAC-CDBE2083AC75}"/>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3DD25AB6-BA09-4422-C8A0-F05E21C998D5}"/>
                  </a:ext>
                </a:extLst>
              </p:cNvPr>
              <p:cNvCxnSpPr>
                <a:cxnSpLocks/>
              </p:cNvCxnSpPr>
              <p:nvPr/>
            </p:nvCxnSpPr>
            <p:spPr bwMode="auto">
              <a:xfrm>
                <a:off x="6771092"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69" name="Oval 68">
              <a:extLst>
                <a:ext uri="{FF2B5EF4-FFF2-40B4-BE49-F238E27FC236}">
                  <a16:creationId xmlns:a16="http://schemas.microsoft.com/office/drawing/2014/main" id="{C028B0EF-7649-B690-FB9B-CEE3BD65A279}"/>
                </a:ext>
              </a:extLst>
            </p:cNvPr>
            <p:cNvSpPr/>
            <p:nvPr/>
          </p:nvSpPr>
          <p:spPr bwMode="auto">
            <a:xfrm>
              <a:off x="6517243"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74" name="Group 73">
            <a:extLst>
              <a:ext uri="{FF2B5EF4-FFF2-40B4-BE49-F238E27FC236}">
                <a16:creationId xmlns:a16="http://schemas.microsoft.com/office/drawing/2014/main" id="{9EE9B0E4-1F27-D239-3F23-DAE7242C7CE0}"/>
              </a:ext>
            </a:extLst>
          </p:cNvPr>
          <p:cNvGrpSpPr/>
          <p:nvPr/>
        </p:nvGrpSpPr>
        <p:grpSpPr>
          <a:xfrm>
            <a:off x="6830561" y="5499771"/>
            <a:ext cx="1077222" cy="68457"/>
            <a:chOff x="6332342" y="6058512"/>
            <a:chExt cx="1077222" cy="68457"/>
          </a:xfrm>
          <a:solidFill>
            <a:schemeClr val="accent1"/>
          </a:solidFill>
        </p:grpSpPr>
        <p:grpSp>
          <p:nvGrpSpPr>
            <p:cNvPr id="75" name="Group 74">
              <a:extLst>
                <a:ext uri="{FF2B5EF4-FFF2-40B4-BE49-F238E27FC236}">
                  <a16:creationId xmlns:a16="http://schemas.microsoft.com/office/drawing/2014/main" id="{9AF5B215-6F07-F6D3-FC05-D44FF5D07AA2}"/>
                </a:ext>
              </a:extLst>
            </p:cNvPr>
            <p:cNvGrpSpPr/>
            <p:nvPr/>
          </p:nvGrpSpPr>
          <p:grpSpPr>
            <a:xfrm>
              <a:off x="6332342" y="6058512"/>
              <a:ext cx="1077222" cy="68457"/>
              <a:chOff x="6332342" y="6058512"/>
              <a:chExt cx="1077222" cy="68457"/>
            </a:xfrm>
            <a:grpFill/>
          </p:grpSpPr>
          <p:cxnSp>
            <p:nvCxnSpPr>
              <p:cNvPr id="77" name="Straight Connector 76">
                <a:extLst>
                  <a:ext uri="{FF2B5EF4-FFF2-40B4-BE49-F238E27FC236}">
                    <a16:creationId xmlns:a16="http://schemas.microsoft.com/office/drawing/2014/main" id="{FBFF6F3C-1171-24D5-4580-5651A29F351E}"/>
                  </a:ext>
                </a:extLst>
              </p:cNvPr>
              <p:cNvCxnSpPr>
                <a:cxnSpLocks/>
              </p:cNvCxnSpPr>
              <p:nvPr/>
            </p:nvCxnSpPr>
            <p:spPr bwMode="auto">
              <a:xfrm>
                <a:off x="6338258" y="6092740"/>
                <a:ext cx="1071306" cy="0"/>
              </a:xfrm>
              <a:prstGeom prst="line">
                <a:avLst/>
              </a:prstGeom>
              <a:grp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4F9E080E-0202-D661-ED24-74F1870DFB00}"/>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9468769A-8600-7DAE-2A10-9EC9973DB636}"/>
                  </a:ext>
                </a:extLst>
              </p:cNvPr>
              <p:cNvCxnSpPr>
                <a:cxnSpLocks/>
              </p:cNvCxnSpPr>
              <p:nvPr/>
            </p:nvCxnSpPr>
            <p:spPr bwMode="auto">
              <a:xfrm>
                <a:off x="7409564"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76" name="Oval 75">
              <a:extLst>
                <a:ext uri="{FF2B5EF4-FFF2-40B4-BE49-F238E27FC236}">
                  <a16:creationId xmlns:a16="http://schemas.microsoft.com/office/drawing/2014/main" id="{36A0800F-F7E2-C6A2-059A-02593C376F43}"/>
                </a:ext>
              </a:extLst>
            </p:cNvPr>
            <p:cNvSpPr/>
            <p:nvPr/>
          </p:nvSpPr>
          <p:spPr bwMode="auto">
            <a:xfrm>
              <a:off x="6835458"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81" name="Group 80">
            <a:extLst>
              <a:ext uri="{FF2B5EF4-FFF2-40B4-BE49-F238E27FC236}">
                <a16:creationId xmlns:a16="http://schemas.microsoft.com/office/drawing/2014/main" id="{06191C6D-3146-4B15-1CD9-5F0B89038C2E}"/>
              </a:ext>
            </a:extLst>
          </p:cNvPr>
          <p:cNvGrpSpPr/>
          <p:nvPr/>
        </p:nvGrpSpPr>
        <p:grpSpPr>
          <a:xfrm>
            <a:off x="7204218" y="5370464"/>
            <a:ext cx="1419845" cy="68457"/>
            <a:chOff x="6332342" y="6058512"/>
            <a:chExt cx="1419845" cy="68457"/>
          </a:xfrm>
          <a:solidFill>
            <a:schemeClr val="accent1"/>
          </a:solidFill>
        </p:grpSpPr>
        <p:grpSp>
          <p:nvGrpSpPr>
            <p:cNvPr id="82" name="Group 81">
              <a:extLst>
                <a:ext uri="{FF2B5EF4-FFF2-40B4-BE49-F238E27FC236}">
                  <a16:creationId xmlns:a16="http://schemas.microsoft.com/office/drawing/2014/main" id="{12442311-2853-7442-F7C6-B15C438AA5EC}"/>
                </a:ext>
              </a:extLst>
            </p:cNvPr>
            <p:cNvGrpSpPr/>
            <p:nvPr/>
          </p:nvGrpSpPr>
          <p:grpSpPr>
            <a:xfrm>
              <a:off x="6332342" y="6058512"/>
              <a:ext cx="1419845" cy="68457"/>
              <a:chOff x="6332342" y="6058512"/>
              <a:chExt cx="1419845" cy="68457"/>
            </a:xfrm>
            <a:grpFill/>
          </p:grpSpPr>
          <p:cxnSp>
            <p:nvCxnSpPr>
              <p:cNvPr id="84" name="Straight Connector 83">
                <a:extLst>
                  <a:ext uri="{FF2B5EF4-FFF2-40B4-BE49-F238E27FC236}">
                    <a16:creationId xmlns:a16="http://schemas.microsoft.com/office/drawing/2014/main" id="{4CEC7C3F-7837-FD9E-2CF3-43F7FC9910CF}"/>
                  </a:ext>
                </a:extLst>
              </p:cNvPr>
              <p:cNvCxnSpPr>
                <a:cxnSpLocks/>
              </p:cNvCxnSpPr>
              <p:nvPr/>
            </p:nvCxnSpPr>
            <p:spPr bwMode="auto">
              <a:xfrm>
                <a:off x="6338258" y="6092740"/>
                <a:ext cx="1399259" cy="0"/>
              </a:xfrm>
              <a:prstGeom prst="line">
                <a:avLst/>
              </a:prstGeom>
              <a:grp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D262F801-3CC3-C5F4-5E62-EA42E65614EB}"/>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796E332B-3294-553F-FC44-23647C5F5B41}"/>
                  </a:ext>
                </a:extLst>
              </p:cNvPr>
              <p:cNvCxnSpPr>
                <a:cxnSpLocks/>
              </p:cNvCxnSpPr>
              <p:nvPr/>
            </p:nvCxnSpPr>
            <p:spPr bwMode="auto">
              <a:xfrm>
                <a:off x="7752187"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83" name="Oval 82">
              <a:extLst>
                <a:ext uri="{FF2B5EF4-FFF2-40B4-BE49-F238E27FC236}">
                  <a16:creationId xmlns:a16="http://schemas.microsoft.com/office/drawing/2014/main" id="{C2E0C8DF-5DEB-A397-90A3-5C6372CC84CF}"/>
                </a:ext>
              </a:extLst>
            </p:cNvPr>
            <p:cNvSpPr/>
            <p:nvPr/>
          </p:nvSpPr>
          <p:spPr bwMode="auto">
            <a:xfrm>
              <a:off x="701608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88" name="Group 87">
            <a:extLst>
              <a:ext uri="{FF2B5EF4-FFF2-40B4-BE49-F238E27FC236}">
                <a16:creationId xmlns:a16="http://schemas.microsoft.com/office/drawing/2014/main" id="{D6E2F1C9-6F1C-DF6D-91EC-597B1F0F1739}"/>
              </a:ext>
            </a:extLst>
          </p:cNvPr>
          <p:cNvGrpSpPr/>
          <p:nvPr/>
        </p:nvGrpSpPr>
        <p:grpSpPr>
          <a:xfrm>
            <a:off x="7231814" y="5244225"/>
            <a:ext cx="833064" cy="68457"/>
            <a:chOff x="6332342" y="6058512"/>
            <a:chExt cx="833064" cy="68457"/>
          </a:xfrm>
          <a:solidFill>
            <a:schemeClr val="accent1"/>
          </a:solidFill>
        </p:grpSpPr>
        <p:grpSp>
          <p:nvGrpSpPr>
            <p:cNvPr id="89" name="Group 88">
              <a:extLst>
                <a:ext uri="{FF2B5EF4-FFF2-40B4-BE49-F238E27FC236}">
                  <a16:creationId xmlns:a16="http://schemas.microsoft.com/office/drawing/2014/main" id="{C8DD15B7-62B1-6B90-5E93-BB5B158D83CA}"/>
                </a:ext>
              </a:extLst>
            </p:cNvPr>
            <p:cNvGrpSpPr/>
            <p:nvPr/>
          </p:nvGrpSpPr>
          <p:grpSpPr>
            <a:xfrm>
              <a:off x="6332342" y="6058512"/>
              <a:ext cx="833064" cy="68457"/>
              <a:chOff x="6332342" y="6058512"/>
              <a:chExt cx="833064" cy="68457"/>
            </a:xfrm>
            <a:grpFill/>
          </p:grpSpPr>
          <p:cxnSp>
            <p:nvCxnSpPr>
              <p:cNvPr id="91" name="Straight Connector 90">
                <a:extLst>
                  <a:ext uri="{FF2B5EF4-FFF2-40B4-BE49-F238E27FC236}">
                    <a16:creationId xmlns:a16="http://schemas.microsoft.com/office/drawing/2014/main" id="{AB1AAAFC-FF01-6059-2A58-D1E59FC12C56}"/>
                  </a:ext>
                </a:extLst>
              </p:cNvPr>
              <p:cNvCxnSpPr>
                <a:cxnSpLocks/>
              </p:cNvCxnSpPr>
              <p:nvPr/>
            </p:nvCxnSpPr>
            <p:spPr bwMode="auto">
              <a:xfrm>
                <a:off x="6338258" y="6092740"/>
                <a:ext cx="827148" cy="0"/>
              </a:xfrm>
              <a:prstGeom prst="line">
                <a:avLst/>
              </a:prstGeom>
              <a:grp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19538CE-0C49-2C4A-4C7C-080EF56EB138}"/>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2361F5B1-308E-5B5D-B8ED-625A76E50AFB}"/>
                  </a:ext>
                </a:extLst>
              </p:cNvPr>
              <p:cNvCxnSpPr>
                <a:cxnSpLocks/>
              </p:cNvCxnSpPr>
              <p:nvPr/>
            </p:nvCxnSpPr>
            <p:spPr bwMode="auto">
              <a:xfrm>
                <a:off x="7165406"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90" name="Oval 89">
              <a:extLst>
                <a:ext uri="{FF2B5EF4-FFF2-40B4-BE49-F238E27FC236}">
                  <a16:creationId xmlns:a16="http://schemas.microsoft.com/office/drawing/2014/main" id="{77DC9A3F-AA04-9BAC-2206-89CC1D6FDA10}"/>
                </a:ext>
              </a:extLst>
            </p:cNvPr>
            <p:cNvSpPr/>
            <p:nvPr/>
          </p:nvSpPr>
          <p:spPr bwMode="auto">
            <a:xfrm>
              <a:off x="6717090"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95" name="Group 94">
            <a:extLst>
              <a:ext uri="{FF2B5EF4-FFF2-40B4-BE49-F238E27FC236}">
                <a16:creationId xmlns:a16="http://schemas.microsoft.com/office/drawing/2014/main" id="{9A2B528A-EEB2-310C-E2CA-794BA1B92594}"/>
              </a:ext>
            </a:extLst>
          </p:cNvPr>
          <p:cNvGrpSpPr/>
          <p:nvPr/>
        </p:nvGrpSpPr>
        <p:grpSpPr>
          <a:xfrm>
            <a:off x="7139210" y="4993309"/>
            <a:ext cx="833064" cy="68457"/>
            <a:chOff x="6332342" y="6058512"/>
            <a:chExt cx="833064" cy="68457"/>
          </a:xfrm>
          <a:solidFill>
            <a:schemeClr val="accent1"/>
          </a:solidFill>
        </p:grpSpPr>
        <p:grpSp>
          <p:nvGrpSpPr>
            <p:cNvPr id="96" name="Group 95">
              <a:extLst>
                <a:ext uri="{FF2B5EF4-FFF2-40B4-BE49-F238E27FC236}">
                  <a16:creationId xmlns:a16="http://schemas.microsoft.com/office/drawing/2014/main" id="{49D91179-5427-3763-40E6-869779215F8D}"/>
                </a:ext>
              </a:extLst>
            </p:cNvPr>
            <p:cNvGrpSpPr/>
            <p:nvPr/>
          </p:nvGrpSpPr>
          <p:grpSpPr>
            <a:xfrm>
              <a:off x="6332342" y="6058512"/>
              <a:ext cx="833064" cy="68457"/>
              <a:chOff x="6332342" y="6058512"/>
              <a:chExt cx="833064" cy="68457"/>
            </a:xfrm>
            <a:grpFill/>
          </p:grpSpPr>
          <p:cxnSp>
            <p:nvCxnSpPr>
              <p:cNvPr id="98" name="Straight Connector 97">
                <a:extLst>
                  <a:ext uri="{FF2B5EF4-FFF2-40B4-BE49-F238E27FC236}">
                    <a16:creationId xmlns:a16="http://schemas.microsoft.com/office/drawing/2014/main" id="{4ECA2DC6-C613-03E5-7B82-40FCDDB69541}"/>
                  </a:ext>
                </a:extLst>
              </p:cNvPr>
              <p:cNvCxnSpPr>
                <a:cxnSpLocks/>
              </p:cNvCxnSpPr>
              <p:nvPr/>
            </p:nvCxnSpPr>
            <p:spPr bwMode="auto">
              <a:xfrm>
                <a:off x="6338258" y="6092740"/>
                <a:ext cx="827148" cy="0"/>
              </a:xfrm>
              <a:prstGeom prst="line">
                <a:avLst/>
              </a:prstGeom>
              <a:grpFill/>
              <a:ln w="28575"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5BD25114-0342-31E7-E0AB-D7CAC6273A84}"/>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A41AF1B1-596E-9DB0-09E6-B9129D7E0C1F}"/>
                  </a:ext>
                </a:extLst>
              </p:cNvPr>
              <p:cNvCxnSpPr>
                <a:cxnSpLocks/>
              </p:cNvCxnSpPr>
              <p:nvPr/>
            </p:nvCxnSpPr>
            <p:spPr bwMode="auto">
              <a:xfrm>
                <a:off x="7165406"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97" name="Oval 96">
              <a:extLst>
                <a:ext uri="{FF2B5EF4-FFF2-40B4-BE49-F238E27FC236}">
                  <a16:creationId xmlns:a16="http://schemas.microsoft.com/office/drawing/2014/main" id="{788299D3-D691-1A26-ED0C-B6EEED870CAB}"/>
                </a:ext>
              </a:extLst>
            </p:cNvPr>
            <p:cNvSpPr/>
            <p:nvPr/>
          </p:nvSpPr>
          <p:spPr bwMode="auto">
            <a:xfrm>
              <a:off x="6717090"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01" name="Group 100">
            <a:extLst>
              <a:ext uri="{FF2B5EF4-FFF2-40B4-BE49-F238E27FC236}">
                <a16:creationId xmlns:a16="http://schemas.microsoft.com/office/drawing/2014/main" id="{7CE89AD3-67C2-0C39-590A-3AD90BDDB481}"/>
              </a:ext>
            </a:extLst>
          </p:cNvPr>
          <p:cNvGrpSpPr/>
          <p:nvPr/>
        </p:nvGrpSpPr>
        <p:grpSpPr>
          <a:xfrm>
            <a:off x="7152809" y="4881257"/>
            <a:ext cx="449848" cy="68457"/>
            <a:chOff x="6332342" y="6058512"/>
            <a:chExt cx="449848" cy="68457"/>
          </a:xfrm>
          <a:solidFill>
            <a:schemeClr val="accent1"/>
          </a:solidFill>
        </p:grpSpPr>
        <p:grpSp>
          <p:nvGrpSpPr>
            <p:cNvPr id="102" name="Group 101">
              <a:extLst>
                <a:ext uri="{FF2B5EF4-FFF2-40B4-BE49-F238E27FC236}">
                  <a16:creationId xmlns:a16="http://schemas.microsoft.com/office/drawing/2014/main" id="{CDBAE496-95BA-F331-DC74-7D1B84219244}"/>
                </a:ext>
              </a:extLst>
            </p:cNvPr>
            <p:cNvGrpSpPr/>
            <p:nvPr/>
          </p:nvGrpSpPr>
          <p:grpSpPr>
            <a:xfrm>
              <a:off x="6332342" y="6058512"/>
              <a:ext cx="449848" cy="68457"/>
              <a:chOff x="6332342" y="6058512"/>
              <a:chExt cx="449848" cy="68457"/>
            </a:xfrm>
            <a:grpFill/>
          </p:grpSpPr>
          <p:cxnSp>
            <p:nvCxnSpPr>
              <p:cNvPr id="104" name="Straight Connector 103">
                <a:extLst>
                  <a:ext uri="{FF2B5EF4-FFF2-40B4-BE49-F238E27FC236}">
                    <a16:creationId xmlns:a16="http://schemas.microsoft.com/office/drawing/2014/main" id="{F15521AD-25AE-9128-C4E5-0794B37D8D7A}"/>
                  </a:ext>
                </a:extLst>
              </p:cNvPr>
              <p:cNvCxnSpPr>
                <a:cxnSpLocks/>
              </p:cNvCxnSpPr>
              <p:nvPr/>
            </p:nvCxnSpPr>
            <p:spPr bwMode="auto">
              <a:xfrm>
                <a:off x="6338258" y="6092740"/>
                <a:ext cx="443932" cy="0"/>
              </a:xfrm>
              <a:prstGeom prst="line">
                <a:avLst/>
              </a:prstGeom>
              <a:grpFill/>
              <a:ln w="28575"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3C3E2B4B-B286-22A8-1200-2F9066559660}"/>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A168C70-1D8C-CB6A-499F-E700FE95ABA5}"/>
                  </a:ext>
                </a:extLst>
              </p:cNvPr>
              <p:cNvCxnSpPr>
                <a:cxnSpLocks/>
              </p:cNvCxnSpPr>
              <p:nvPr/>
            </p:nvCxnSpPr>
            <p:spPr bwMode="auto">
              <a:xfrm>
                <a:off x="678219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03" name="Oval 102">
              <a:extLst>
                <a:ext uri="{FF2B5EF4-FFF2-40B4-BE49-F238E27FC236}">
                  <a16:creationId xmlns:a16="http://schemas.microsoft.com/office/drawing/2014/main" id="{3657480A-4F09-F868-3A2E-9AEC69FE5460}"/>
                </a:ext>
              </a:extLst>
            </p:cNvPr>
            <p:cNvSpPr/>
            <p:nvPr/>
          </p:nvSpPr>
          <p:spPr bwMode="auto">
            <a:xfrm>
              <a:off x="6520665"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08" name="Group 107">
            <a:extLst>
              <a:ext uri="{FF2B5EF4-FFF2-40B4-BE49-F238E27FC236}">
                <a16:creationId xmlns:a16="http://schemas.microsoft.com/office/drawing/2014/main" id="{B6C088DB-3D4E-5E3B-39DD-3CB78C5263AA}"/>
              </a:ext>
            </a:extLst>
          </p:cNvPr>
          <p:cNvGrpSpPr/>
          <p:nvPr/>
        </p:nvGrpSpPr>
        <p:grpSpPr>
          <a:xfrm>
            <a:off x="6682664" y="4645468"/>
            <a:ext cx="965682" cy="68457"/>
            <a:chOff x="6332342" y="6058512"/>
            <a:chExt cx="965682" cy="68457"/>
          </a:xfrm>
          <a:solidFill>
            <a:schemeClr val="accent1"/>
          </a:solidFill>
        </p:grpSpPr>
        <p:grpSp>
          <p:nvGrpSpPr>
            <p:cNvPr id="109" name="Group 108">
              <a:extLst>
                <a:ext uri="{FF2B5EF4-FFF2-40B4-BE49-F238E27FC236}">
                  <a16:creationId xmlns:a16="http://schemas.microsoft.com/office/drawing/2014/main" id="{3174FF55-42FD-0551-FA59-FA6221A87AF6}"/>
                </a:ext>
              </a:extLst>
            </p:cNvPr>
            <p:cNvGrpSpPr/>
            <p:nvPr/>
          </p:nvGrpSpPr>
          <p:grpSpPr>
            <a:xfrm>
              <a:off x="6332342" y="6058512"/>
              <a:ext cx="965682" cy="68457"/>
              <a:chOff x="6332342" y="6058512"/>
              <a:chExt cx="965682" cy="68457"/>
            </a:xfrm>
            <a:grpFill/>
          </p:grpSpPr>
          <p:cxnSp>
            <p:nvCxnSpPr>
              <p:cNvPr id="111" name="Straight Connector 110">
                <a:extLst>
                  <a:ext uri="{FF2B5EF4-FFF2-40B4-BE49-F238E27FC236}">
                    <a16:creationId xmlns:a16="http://schemas.microsoft.com/office/drawing/2014/main" id="{1101AB1C-01FD-A92D-9A3B-364EBDB9AA07}"/>
                  </a:ext>
                </a:extLst>
              </p:cNvPr>
              <p:cNvCxnSpPr>
                <a:cxnSpLocks/>
              </p:cNvCxnSpPr>
              <p:nvPr/>
            </p:nvCxnSpPr>
            <p:spPr bwMode="auto">
              <a:xfrm>
                <a:off x="6338258" y="6092740"/>
                <a:ext cx="959766" cy="0"/>
              </a:xfrm>
              <a:prstGeom prst="line">
                <a:avLst/>
              </a:prstGeom>
              <a:grp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4AD66D77-751D-F92A-4B47-90213E82F8BD}"/>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E836274F-696F-9605-1E8B-52C24941A7BC}"/>
                  </a:ext>
                </a:extLst>
              </p:cNvPr>
              <p:cNvCxnSpPr>
                <a:cxnSpLocks/>
              </p:cNvCxnSpPr>
              <p:nvPr/>
            </p:nvCxnSpPr>
            <p:spPr bwMode="auto">
              <a:xfrm>
                <a:off x="7298024"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10" name="Oval 109">
              <a:extLst>
                <a:ext uri="{FF2B5EF4-FFF2-40B4-BE49-F238E27FC236}">
                  <a16:creationId xmlns:a16="http://schemas.microsoft.com/office/drawing/2014/main" id="{588561B6-CFB9-B8D7-5350-C681D6ECE2E1}"/>
                </a:ext>
              </a:extLst>
            </p:cNvPr>
            <p:cNvSpPr/>
            <p:nvPr/>
          </p:nvSpPr>
          <p:spPr bwMode="auto">
            <a:xfrm>
              <a:off x="679003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15" name="Group 114">
            <a:extLst>
              <a:ext uri="{FF2B5EF4-FFF2-40B4-BE49-F238E27FC236}">
                <a16:creationId xmlns:a16="http://schemas.microsoft.com/office/drawing/2014/main" id="{F5250CD6-D83D-BE6E-586B-7F65AC6A55FA}"/>
              </a:ext>
            </a:extLst>
          </p:cNvPr>
          <p:cNvGrpSpPr/>
          <p:nvPr/>
        </p:nvGrpSpPr>
        <p:grpSpPr>
          <a:xfrm>
            <a:off x="7016719" y="4485821"/>
            <a:ext cx="631627" cy="68457"/>
            <a:chOff x="6332342" y="6058512"/>
            <a:chExt cx="631627" cy="68457"/>
          </a:xfrm>
          <a:solidFill>
            <a:schemeClr val="accent1"/>
          </a:solidFill>
        </p:grpSpPr>
        <p:grpSp>
          <p:nvGrpSpPr>
            <p:cNvPr id="116" name="Group 115">
              <a:extLst>
                <a:ext uri="{FF2B5EF4-FFF2-40B4-BE49-F238E27FC236}">
                  <a16:creationId xmlns:a16="http://schemas.microsoft.com/office/drawing/2014/main" id="{D520153F-3949-8B5F-B3FD-F38F5BC0BF9C}"/>
                </a:ext>
              </a:extLst>
            </p:cNvPr>
            <p:cNvGrpSpPr/>
            <p:nvPr/>
          </p:nvGrpSpPr>
          <p:grpSpPr>
            <a:xfrm>
              <a:off x="6332342" y="6058512"/>
              <a:ext cx="631627" cy="68457"/>
              <a:chOff x="6332342" y="6058512"/>
              <a:chExt cx="631627" cy="68457"/>
            </a:xfrm>
            <a:grpFill/>
          </p:grpSpPr>
          <p:cxnSp>
            <p:nvCxnSpPr>
              <p:cNvPr id="118" name="Straight Connector 117">
                <a:extLst>
                  <a:ext uri="{FF2B5EF4-FFF2-40B4-BE49-F238E27FC236}">
                    <a16:creationId xmlns:a16="http://schemas.microsoft.com/office/drawing/2014/main" id="{0A7A7AFE-E950-E476-F4F4-1D65132B9E56}"/>
                  </a:ext>
                </a:extLst>
              </p:cNvPr>
              <p:cNvCxnSpPr>
                <a:cxnSpLocks/>
              </p:cNvCxnSpPr>
              <p:nvPr/>
            </p:nvCxnSpPr>
            <p:spPr bwMode="auto">
              <a:xfrm>
                <a:off x="6338258" y="6092740"/>
                <a:ext cx="625711" cy="0"/>
              </a:xfrm>
              <a:prstGeom prst="line">
                <a:avLst/>
              </a:prstGeom>
              <a:grp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A8630085-521C-8B7E-66A7-E33CCE53EF8A}"/>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1F66844-D062-8F5D-4B6F-34C9238F4488}"/>
                  </a:ext>
                </a:extLst>
              </p:cNvPr>
              <p:cNvCxnSpPr>
                <a:cxnSpLocks/>
              </p:cNvCxnSpPr>
              <p:nvPr/>
            </p:nvCxnSpPr>
            <p:spPr bwMode="auto">
              <a:xfrm>
                <a:off x="6963969"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17" name="Oval 116">
              <a:extLst>
                <a:ext uri="{FF2B5EF4-FFF2-40B4-BE49-F238E27FC236}">
                  <a16:creationId xmlns:a16="http://schemas.microsoft.com/office/drawing/2014/main" id="{EC6C01D4-45EF-BF87-B418-C8B05A386E8C}"/>
                </a:ext>
              </a:extLst>
            </p:cNvPr>
            <p:cNvSpPr/>
            <p:nvPr/>
          </p:nvSpPr>
          <p:spPr bwMode="auto">
            <a:xfrm>
              <a:off x="661812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22" name="Group 121">
            <a:extLst>
              <a:ext uri="{FF2B5EF4-FFF2-40B4-BE49-F238E27FC236}">
                <a16:creationId xmlns:a16="http://schemas.microsoft.com/office/drawing/2014/main" id="{D867D1E0-B745-BD1C-00B8-75C4A4A83F9E}"/>
              </a:ext>
            </a:extLst>
          </p:cNvPr>
          <p:cNvGrpSpPr/>
          <p:nvPr/>
        </p:nvGrpSpPr>
        <p:grpSpPr>
          <a:xfrm>
            <a:off x="7296983" y="4369904"/>
            <a:ext cx="553387" cy="68457"/>
            <a:chOff x="6332342" y="6058512"/>
            <a:chExt cx="553387" cy="68457"/>
          </a:xfrm>
          <a:solidFill>
            <a:schemeClr val="accent1"/>
          </a:solidFill>
        </p:grpSpPr>
        <p:grpSp>
          <p:nvGrpSpPr>
            <p:cNvPr id="123" name="Group 122">
              <a:extLst>
                <a:ext uri="{FF2B5EF4-FFF2-40B4-BE49-F238E27FC236}">
                  <a16:creationId xmlns:a16="http://schemas.microsoft.com/office/drawing/2014/main" id="{46957CB2-D77B-5E6B-046B-147414FD533E}"/>
                </a:ext>
              </a:extLst>
            </p:cNvPr>
            <p:cNvGrpSpPr/>
            <p:nvPr/>
          </p:nvGrpSpPr>
          <p:grpSpPr>
            <a:xfrm>
              <a:off x="6332342" y="6058512"/>
              <a:ext cx="553387" cy="68457"/>
              <a:chOff x="6332342" y="6058512"/>
              <a:chExt cx="553387" cy="68457"/>
            </a:xfrm>
            <a:grpFill/>
          </p:grpSpPr>
          <p:cxnSp>
            <p:nvCxnSpPr>
              <p:cNvPr id="125" name="Straight Connector 124">
                <a:extLst>
                  <a:ext uri="{FF2B5EF4-FFF2-40B4-BE49-F238E27FC236}">
                    <a16:creationId xmlns:a16="http://schemas.microsoft.com/office/drawing/2014/main" id="{51272EBE-CAA3-2B70-B768-C2169AD6156E}"/>
                  </a:ext>
                </a:extLst>
              </p:cNvPr>
              <p:cNvCxnSpPr>
                <a:cxnSpLocks/>
              </p:cNvCxnSpPr>
              <p:nvPr/>
            </p:nvCxnSpPr>
            <p:spPr bwMode="auto">
              <a:xfrm>
                <a:off x="6338258" y="6092740"/>
                <a:ext cx="547471" cy="0"/>
              </a:xfrm>
              <a:prstGeom prst="line">
                <a:avLst/>
              </a:prstGeom>
              <a:grp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CCAE9FFD-1D78-EC29-84C8-F60C5DDA5F98}"/>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338AA275-1274-21A3-4610-0D30E8A0515A}"/>
                  </a:ext>
                </a:extLst>
              </p:cNvPr>
              <p:cNvCxnSpPr>
                <a:cxnSpLocks/>
              </p:cNvCxnSpPr>
              <p:nvPr/>
            </p:nvCxnSpPr>
            <p:spPr bwMode="auto">
              <a:xfrm>
                <a:off x="6885729"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24" name="Oval 123">
              <a:extLst>
                <a:ext uri="{FF2B5EF4-FFF2-40B4-BE49-F238E27FC236}">
                  <a16:creationId xmlns:a16="http://schemas.microsoft.com/office/drawing/2014/main" id="{2B4BE27E-7AC3-2F27-B2DE-7C1123B994E3}"/>
                </a:ext>
              </a:extLst>
            </p:cNvPr>
            <p:cNvSpPr/>
            <p:nvPr/>
          </p:nvSpPr>
          <p:spPr bwMode="auto">
            <a:xfrm>
              <a:off x="656922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29" name="Group 128">
            <a:extLst>
              <a:ext uri="{FF2B5EF4-FFF2-40B4-BE49-F238E27FC236}">
                <a16:creationId xmlns:a16="http://schemas.microsoft.com/office/drawing/2014/main" id="{5EB36946-97C1-FDB6-DAB8-2C1C1467EECF}"/>
              </a:ext>
            </a:extLst>
          </p:cNvPr>
          <p:cNvGrpSpPr/>
          <p:nvPr/>
        </p:nvGrpSpPr>
        <p:grpSpPr>
          <a:xfrm>
            <a:off x="7177926" y="4154430"/>
            <a:ext cx="1203736" cy="68457"/>
            <a:chOff x="6332342" y="6058512"/>
            <a:chExt cx="1203736" cy="68457"/>
          </a:xfrm>
          <a:solidFill>
            <a:schemeClr val="accent1"/>
          </a:solidFill>
        </p:grpSpPr>
        <p:grpSp>
          <p:nvGrpSpPr>
            <p:cNvPr id="130" name="Group 129">
              <a:extLst>
                <a:ext uri="{FF2B5EF4-FFF2-40B4-BE49-F238E27FC236}">
                  <a16:creationId xmlns:a16="http://schemas.microsoft.com/office/drawing/2014/main" id="{3A129DBA-D2B9-D73E-1CD5-17EB3F1EB090}"/>
                </a:ext>
              </a:extLst>
            </p:cNvPr>
            <p:cNvGrpSpPr/>
            <p:nvPr/>
          </p:nvGrpSpPr>
          <p:grpSpPr>
            <a:xfrm>
              <a:off x="6332342" y="6058512"/>
              <a:ext cx="1203736" cy="68457"/>
              <a:chOff x="6332342" y="6058512"/>
              <a:chExt cx="1203736" cy="68457"/>
            </a:xfrm>
            <a:grpFill/>
          </p:grpSpPr>
          <p:cxnSp>
            <p:nvCxnSpPr>
              <p:cNvPr id="132" name="Straight Connector 131">
                <a:extLst>
                  <a:ext uri="{FF2B5EF4-FFF2-40B4-BE49-F238E27FC236}">
                    <a16:creationId xmlns:a16="http://schemas.microsoft.com/office/drawing/2014/main" id="{13E9F36B-E2C9-5029-9018-266D520444B9}"/>
                  </a:ext>
                </a:extLst>
              </p:cNvPr>
              <p:cNvCxnSpPr>
                <a:cxnSpLocks/>
              </p:cNvCxnSpPr>
              <p:nvPr/>
            </p:nvCxnSpPr>
            <p:spPr bwMode="auto">
              <a:xfrm>
                <a:off x="6338258" y="6092740"/>
                <a:ext cx="1197820" cy="0"/>
              </a:xfrm>
              <a:prstGeom prst="line">
                <a:avLst/>
              </a:prstGeom>
              <a:grp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6409E84-3128-1CF4-1DD1-80DAC5C5BF71}"/>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839EC65-79BB-04B2-F749-0258C520FF04}"/>
                  </a:ext>
                </a:extLst>
              </p:cNvPr>
              <p:cNvCxnSpPr>
                <a:cxnSpLocks/>
              </p:cNvCxnSpPr>
              <p:nvPr/>
            </p:nvCxnSpPr>
            <p:spPr bwMode="auto">
              <a:xfrm>
                <a:off x="7536078"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31" name="Oval 130">
              <a:extLst>
                <a:ext uri="{FF2B5EF4-FFF2-40B4-BE49-F238E27FC236}">
                  <a16:creationId xmlns:a16="http://schemas.microsoft.com/office/drawing/2014/main" id="{CFC7B51B-EB6C-0AEF-56D3-029EA5904BD5}"/>
                </a:ext>
              </a:extLst>
            </p:cNvPr>
            <p:cNvSpPr/>
            <p:nvPr/>
          </p:nvSpPr>
          <p:spPr bwMode="auto">
            <a:xfrm>
              <a:off x="6902426"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36" name="Group 135">
            <a:extLst>
              <a:ext uri="{FF2B5EF4-FFF2-40B4-BE49-F238E27FC236}">
                <a16:creationId xmlns:a16="http://schemas.microsoft.com/office/drawing/2014/main" id="{BB3B2E17-751D-9762-53D4-20A39A97B2E8}"/>
              </a:ext>
            </a:extLst>
          </p:cNvPr>
          <p:cNvGrpSpPr/>
          <p:nvPr/>
        </p:nvGrpSpPr>
        <p:grpSpPr>
          <a:xfrm>
            <a:off x="7365461" y="4006347"/>
            <a:ext cx="822328" cy="68457"/>
            <a:chOff x="6332342" y="6058512"/>
            <a:chExt cx="822328" cy="68457"/>
          </a:xfrm>
          <a:solidFill>
            <a:schemeClr val="accent1"/>
          </a:solidFill>
        </p:grpSpPr>
        <p:grpSp>
          <p:nvGrpSpPr>
            <p:cNvPr id="137" name="Group 136">
              <a:extLst>
                <a:ext uri="{FF2B5EF4-FFF2-40B4-BE49-F238E27FC236}">
                  <a16:creationId xmlns:a16="http://schemas.microsoft.com/office/drawing/2014/main" id="{3FC4FDA4-E609-2EB0-FAA7-089CC5E55938}"/>
                </a:ext>
              </a:extLst>
            </p:cNvPr>
            <p:cNvGrpSpPr/>
            <p:nvPr/>
          </p:nvGrpSpPr>
          <p:grpSpPr>
            <a:xfrm>
              <a:off x="6332342" y="6058512"/>
              <a:ext cx="822328" cy="68457"/>
              <a:chOff x="6332342" y="6058512"/>
              <a:chExt cx="822328" cy="68457"/>
            </a:xfrm>
            <a:grpFill/>
          </p:grpSpPr>
          <p:cxnSp>
            <p:nvCxnSpPr>
              <p:cNvPr id="139" name="Straight Connector 138">
                <a:extLst>
                  <a:ext uri="{FF2B5EF4-FFF2-40B4-BE49-F238E27FC236}">
                    <a16:creationId xmlns:a16="http://schemas.microsoft.com/office/drawing/2014/main" id="{698A2316-D13A-8D68-8A92-258DA18AD35D}"/>
                  </a:ext>
                </a:extLst>
              </p:cNvPr>
              <p:cNvCxnSpPr>
                <a:cxnSpLocks/>
              </p:cNvCxnSpPr>
              <p:nvPr/>
            </p:nvCxnSpPr>
            <p:spPr bwMode="auto">
              <a:xfrm>
                <a:off x="6338258" y="6092740"/>
                <a:ext cx="816412" cy="0"/>
              </a:xfrm>
              <a:prstGeom prst="line">
                <a:avLst/>
              </a:prstGeom>
              <a:grpFill/>
              <a:ln w="28575"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B8756196-B588-02E7-EBBC-D66D8ED50B32}"/>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6458EB53-C6D4-1249-78CB-D63042B86B8E}"/>
                  </a:ext>
                </a:extLst>
              </p:cNvPr>
              <p:cNvCxnSpPr>
                <a:cxnSpLocks/>
              </p:cNvCxnSpPr>
              <p:nvPr/>
            </p:nvCxnSpPr>
            <p:spPr bwMode="auto">
              <a:xfrm>
                <a:off x="715467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38" name="Oval 137">
              <a:extLst>
                <a:ext uri="{FF2B5EF4-FFF2-40B4-BE49-F238E27FC236}">
                  <a16:creationId xmlns:a16="http://schemas.microsoft.com/office/drawing/2014/main" id="{F3C57D63-87FF-4258-B994-9DE7918990B2}"/>
                </a:ext>
              </a:extLst>
            </p:cNvPr>
            <p:cNvSpPr/>
            <p:nvPr/>
          </p:nvSpPr>
          <p:spPr bwMode="auto">
            <a:xfrm>
              <a:off x="6690423"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43" name="Group 142">
            <a:extLst>
              <a:ext uri="{FF2B5EF4-FFF2-40B4-BE49-F238E27FC236}">
                <a16:creationId xmlns:a16="http://schemas.microsoft.com/office/drawing/2014/main" id="{6CBD8763-14A3-19E4-FBEB-70893EBBA8B0}"/>
              </a:ext>
            </a:extLst>
          </p:cNvPr>
          <p:cNvGrpSpPr/>
          <p:nvPr/>
        </p:nvGrpSpPr>
        <p:grpSpPr>
          <a:xfrm>
            <a:off x="6993536" y="3886898"/>
            <a:ext cx="503318" cy="68457"/>
            <a:chOff x="6332342" y="6058512"/>
            <a:chExt cx="503318" cy="68457"/>
          </a:xfrm>
          <a:solidFill>
            <a:schemeClr val="accent1"/>
          </a:solidFill>
        </p:grpSpPr>
        <p:grpSp>
          <p:nvGrpSpPr>
            <p:cNvPr id="144" name="Group 143">
              <a:extLst>
                <a:ext uri="{FF2B5EF4-FFF2-40B4-BE49-F238E27FC236}">
                  <a16:creationId xmlns:a16="http://schemas.microsoft.com/office/drawing/2014/main" id="{499A67AA-55CA-74E6-792F-54B2FBDA37CB}"/>
                </a:ext>
              </a:extLst>
            </p:cNvPr>
            <p:cNvGrpSpPr/>
            <p:nvPr/>
          </p:nvGrpSpPr>
          <p:grpSpPr>
            <a:xfrm>
              <a:off x="6332342" y="6058512"/>
              <a:ext cx="503318" cy="68457"/>
              <a:chOff x="6332342" y="6058512"/>
              <a:chExt cx="503318" cy="68457"/>
            </a:xfrm>
            <a:grpFill/>
          </p:grpSpPr>
          <p:cxnSp>
            <p:nvCxnSpPr>
              <p:cNvPr id="146" name="Straight Connector 145">
                <a:extLst>
                  <a:ext uri="{FF2B5EF4-FFF2-40B4-BE49-F238E27FC236}">
                    <a16:creationId xmlns:a16="http://schemas.microsoft.com/office/drawing/2014/main" id="{12B18AE8-ADF4-D3A6-3859-9827912903F4}"/>
                  </a:ext>
                </a:extLst>
              </p:cNvPr>
              <p:cNvCxnSpPr>
                <a:cxnSpLocks/>
              </p:cNvCxnSpPr>
              <p:nvPr/>
            </p:nvCxnSpPr>
            <p:spPr bwMode="auto">
              <a:xfrm>
                <a:off x="6338258" y="6092740"/>
                <a:ext cx="497402" cy="0"/>
              </a:xfrm>
              <a:prstGeom prst="line">
                <a:avLst/>
              </a:prstGeom>
              <a:grpFill/>
              <a:ln w="28575"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A58A8987-72F9-85F3-A9A5-38D49FBAC555}"/>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DE94A72A-994E-CCD3-C945-9DEC59DD1E3A}"/>
                  </a:ext>
                </a:extLst>
              </p:cNvPr>
              <p:cNvCxnSpPr>
                <a:cxnSpLocks/>
              </p:cNvCxnSpPr>
              <p:nvPr/>
            </p:nvCxnSpPr>
            <p:spPr bwMode="auto">
              <a:xfrm>
                <a:off x="683566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45" name="Oval 144">
              <a:extLst>
                <a:ext uri="{FF2B5EF4-FFF2-40B4-BE49-F238E27FC236}">
                  <a16:creationId xmlns:a16="http://schemas.microsoft.com/office/drawing/2014/main" id="{0DE9A25A-687B-2BDF-3B69-078849573584}"/>
                </a:ext>
              </a:extLst>
            </p:cNvPr>
            <p:cNvSpPr/>
            <p:nvPr/>
          </p:nvSpPr>
          <p:spPr bwMode="auto">
            <a:xfrm>
              <a:off x="6558942"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50" name="Group 149">
            <a:extLst>
              <a:ext uri="{FF2B5EF4-FFF2-40B4-BE49-F238E27FC236}">
                <a16:creationId xmlns:a16="http://schemas.microsoft.com/office/drawing/2014/main" id="{CEB77943-68CA-98B1-444B-09EE6E664D14}"/>
              </a:ext>
            </a:extLst>
          </p:cNvPr>
          <p:cNvGrpSpPr/>
          <p:nvPr/>
        </p:nvGrpSpPr>
        <p:grpSpPr>
          <a:xfrm>
            <a:off x="7032406" y="3664361"/>
            <a:ext cx="626201" cy="68457"/>
            <a:chOff x="6332342" y="6058512"/>
            <a:chExt cx="626201" cy="68457"/>
          </a:xfrm>
          <a:solidFill>
            <a:schemeClr val="accent1"/>
          </a:solidFill>
        </p:grpSpPr>
        <p:grpSp>
          <p:nvGrpSpPr>
            <p:cNvPr id="151" name="Group 150">
              <a:extLst>
                <a:ext uri="{FF2B5EF4-FFF2-40B4-BE49-F238E27FC236}">
                  <a16:creationId xmlns:a16="http://schemas.microsoft.com/office/drawing/2014/main" id="{7F5B3468-3009-3026-896B-32C372BA21C9}"/>
                </a:ext>
              </a:extLst>
            </p:cNvPr>
            <p:cNvGrpSpPr/>
            <p:nvPr/>
          </p:nvGrpSpPr>
          <p:grpSpPr>
            <a:xfrm>
              <a:off x="6332342" y="6058512"/>
              <a:ext cx="626201" cy="68457"/>
              <a:chOff x="6332342" y="6058512"/>
              <a:chExt cx="626201" cy="68457"/>
            </a:xfrm>
            <a:grpFill/>
          </p:grpSpPr>
          <p:cxnSp>
            <p:nvCxnSpPr>
              <p:cNvPr id="153" name="Straight Connector 152">
                <a:extLst>
                  <a:ext uri="{FF2B5EF4-FFF2-40B4-BE49-F238E27FC236}">
                    <a16:creationId xmlns:a16="http://schemas.microsoft.com/office/drawing/2014/main" id="{CAF3BAFF-8D40-77AE-F887-1B5D11AD756B}"/>
                  </a:ext>
                </a:extLst>
              </p:cNvPr>
              <p:cNvCxnSpPr>
                <a:cxnSpLocks/>
              </p:cNvCxnSpPr>
              <p:nvPr/>
            </p:nvCxnSpPr>
            <p:spPr bwMode="auto">
              <a:xfrm>
                <a:off x="6338258" y="6092740"/>
                <a:ext cx="619987" cy="0"/>
              </a:xfrm>
              <a:prstGeom prst="line">
                <a:avLst/>
              </a:prstGeom>
              <a:grp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C1141E25-9B8F-E109-8251-81DC0217454D}"/>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7EE35645-9470-61A4-9778-6CFB375EE714}"/>
                  </a:ext>
                </a:extLst>
              </p:cNvPr>
              <p:cNvCxnSpPr>
                <a:cxnSpLocks/>
              </p:cNvCxnSpPr>
              <p:nvPr/>
            </p:nvCxnSpPr>
            <p:spPr bwMode="auto">
              <a:xfrm>
                <a:off x="6958543"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52" name="Oval 151">
              <a:extLst>
                <a:ext uri="{FF2B5EF4-FFF2-40B4-BE49-F238E27FC236}">
                  <a16:creationId xmlns:a16="http://schemas.microsoft.com/office/drawing/2014/main" id="{A8B78D81-9AF5-9F53-8D13-CEF17FD417DA}"/>
                </a:ext>
              </a:extLst>
            </p:cNvPr>
            <p:cNvSpPr/>
            <p:nvPr/>
          </p:nvSpPr>
          <p:spPr bwMode="auto">
            <a:xfrm>
              <a:off x="661705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57" name="Group 156">
            <a:extLst>
              <a:ext uri="{FF2B5EF4-FFF2-40B4-BE49-F238E27FC236}">
                <a16:creationId xmlns:a16="http://schemas.microsoft.com/office/drawing/2014/main" id="{DAC5FB1C-C9B9-4F43-70C8-C54DA5F78783}"/>
              </a:ext>
            </a:extLst>
          </p:cNvPr>
          <p:cNvGrpSpPr/>
          <p:nvPr/>
        </p:nvGrpSpPr>
        <p:grpSpPr>
          <a:xfrm>
            <a:off x="6927137" y="3513202"/>
            <a:ext cx="626201" cy="68457"/>
            <a:chOff x="6332342" y="6058512"/>
            <a:chExt cx="626201" cy="68457"/>
          </a:xfrm>
          <a:solidFill>
            <a:schemeClr val="accent1"/>
          </a:solidFill>
        </p:grpSpPr>
        <p:grpSp>
          <p:nvGrpSpPr>
            <p:cNvPr id="158" name="Group 157">
              <a:extLst>
                <a:ext uri="{FF2B5EF4-FFF2-40B4-BE49-F238E27FC236}">
                  <a16:creationId xmlns:a16="http://schemas.microsoft.com/office/drawing/2014/main" id="{C1063AB8-1E1E-7A2D-6FDF-E1B36D56EEA1}"/>
                </a:ext>
              </a:extLst>
            </p:cNvPr>
            <p:cNvGrpSpPr/>
            <p:nvPr/>
          </p:nvGrpSpPr>
          <p:grpSpPr>
            <a:xfrm>
              <a:off x="6332342" y="6058512"/>
              <a:ext cx="626201" cy="68457"/>
              <a:chOff x="6332342" y="6058512"/>
              <a:chExt cx="626201" cy="68457"/>
            </a:xfrm>
            <a:grpFill/>
          </p:grpSpPr>
          <p:cxnSp>
            <p:nvCxnSpPr>
              <p:cNvPr id="160" name="Straight Connector 159">
                <a:extLst>
                  <a:ext uri="{FF2B5EF4-FFF2-40B4-BE49-F238E27FC236}">
                    <a16:creationId xmlns:a16="http://schemas.microsoft.com/office/drawing/2014/main" id="{CD8B7F4D-B8E9-ACF8-82A4-F51A2EAEA144}"/>
                  </a:ext>
                </a:extLst>
              </p:cNvPr>
              <p:cNvCxnSpPr>
                <a:cxnSpLocks/>
              </p:cNvCxnSpPr>
              <p:nvPr/>
            </p:nvCxnSpPr>
            <p:spPr bwMode="auto">
              <a:xfrm>
                <a:off x="6338258" y="6092740"/>
                <a:ext cx="619987" cy="0"/>
              </a:xfrm>
              <a:prstGeom prst="line">
                <a:avLst/>
              </a:prstGeom>
              <a:grp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66D552A6-64C1-5CD4-03BD-4772ECF1086F}"/>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3DE50E17-F722-F661-CECF-0C7169D5CFCC}"/>
                  </a:ext>
                </a:extLst>
              </p:cNvPr>
              <p:cNvCxnSpPr>
                <a:cxnSpLocks/>
              </p:cNvCxnSpPr>
              <p:nvPr/>
            </p:nvCxnSpPr>
            <p:spPr bwMode="auto">
              <a:xfrm>
                <a:off x="6958543"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59" name="Oval 158">
              <a:extLst>
                <a:ext uri="{FF2B5EF4-FFF2-40B4-BE49-F238E27FC236}">
                  <a16:creationId xmlns:a16="http://schemas.microsoft.com/office/drawing/2014/main" id="{EC288BF8-85B4-A3A0-CF6B-C4A12B42C87C}"/>
                </a:ext>
              </a:extLst>
            </p:cNvPr>
            <p:cNvSpPr/>
            <p:nvPr/>
          </p:nvSpPr>
          <p:spPr bwMode="auto">
            <a:xfrm>
              <a:off x="661705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63" name="Group 162">
            <a:extLst>
              <a:ext uri="{FF2B5EF4-FFF2-40B4-BE49-F238E27FC236}">
                <a16:creationId xmlns:a16="http://schemas.microsoft.com/office/drawing/2014/main" id="{2C643019-7B7D-A3A2-A079-FBAE661EA3F3}"/>
              </a:ext>
            </a:extLst>
          </p:cNvPr>
          <p:cNvGrpSpPr/>
          <p:nvPr/>
        </p:nvGrpSpPr>
        <p:grpSpPr>
          <a:xfrm>
            <a:off x="7436613" y="3391503"/>
            <a:ext cx="868267" cy="68457"/>
            <a:chOff x="6332342" y="6058512"/>
            <a:chExt cx="868267" cy="68457"/>
          </a:xfrm>
          <a:solidFill>
            <a:schemeClr val="accent1"/>
          </a:solidFill>
        </p:grpSpPr>
        <p:grpSp>
          <p:nvGrpSpPr>
            <p:cNvPr id="164" name="Group 163">
              <a:extLst>
                <a:ext uri="{FF2B5EF4-FFF2-40B4-BE49-F238E27FC236}">
                  <a16:creationId xmlns:a16="http://schemas.microsoft.com/office/drawing/2014/main" id="{6BF5FF23-4E9F-39AD-C09D-6A582FA168DF}"/>
                </a:ext>
              </a:extLst>
            </p:cNvPr>
            <p:cNvGrpSpPr/>
            <p:nvPr/>
          </p:nvGrpSpPr>
          <p:grpSpPr>
            <a:xfrm>
              <a:off x="6332342" y="6058512"/>
              <a:ext cx="868267" cy="68457"/>
              <a:chOff x="6332342" y="6058512"/>
              <a:chExt cx="868267" cy="68457"/>
            </a:xfrm>
            <a:grpFill/>
          </p:grpSpPr>
          <p:cxnSp>
            <p:nvCxnSpPr>
              <p:cNvPr id="166" name="Straight Connector 165">
                <a:extLst>
                  <a:ext uri="{FF2B5EF4-FFF2-40B4-BE49-F238E27FC236}">
                    <a16:creationId xmlns:a16="http://schemas.microsoft.com/office/drawing/2014/main" id="{00BAEDCF-B5FC-9AB3-8C54-2A7A025485C5}"/>
                  </a:ext>
                </a:extLst>
              </p:cNvPr>
              <p:cNvCxnSpPr>
                <a:cxnSpLocks/>
              </p:cNvCxnSpPr>
              <p:nvPr/>
            </p:nvCxnSpPr>
            <p:spPr bwMode="auto">
              <a:xfrm>
                <a:off x="6338258" y="6092740"/>
                <a:ext cx="862351" cy="0"/>
              </a:xfrm>
              <a:prstGeom prst="line">
                <a:avLst/>
              </a:prstGeom>
              <a:grp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C4B781A9-6996-F46E-78D0-F9C54607866F}"/>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F932C4C-FCA6-FB6E-F9CD-C9631B8FFC56}"/>
                  </a:ext>
                </a:extLst>
              </p:cNvPr>
              <p:cNvCxnSpPr>
                <a:cxnSpLocks/>
              </p:cNvCxnSpPr>
              <p:nvPr/>
            </p:nvCxnSpPr>
            <p:spPr bwMode="auto">
              <a:xfrm>
                <a:off x="7200609"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65" name="Oval 164">
              <a:extLst>
                <a:ext uri="{FF2B5EF4-FFF2-40B4-BE49-F238E27FC236}">
                  <a16:creationId xmlns:a16="http://schemas.microsoft.com/office/drawing/2014/main" id="{9D2290D8-2A71-9ADD-9F7E-C88A11792AF5}"/>
                </a:ext>
              </a:extLst>
            </p:cNvPr>
            <p:cNvSpPr/>
            <p:nvPr/>
          </p:nvSpPr>
          <p:spPr bwMode="auto">
            <a:xfrm>
              <a:off x="673994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70" name="Group 169">
            <a:extLst>
              <a:ext uri="{FF2B5EF4-FFF2-40B4-BE49-F238E27FC236}">
                <a16:creationId xmlns:a16="http://schemas.microsoft.com/office/drawing/2014/main" id="{1AD34399-E75F-BE6F-7DAA-867EB6B47298}"/>
              </a:ext>
            </a:extLst>
          </p:cNvPr>
          <p:cNvGrpSpPr/>
          <p:nvPr/>
        </p:nvGrpSpPr>
        <p:grpSpPr>
          <a:xfrm>
            <a:off x="7262336" y="3165635"/>
            <a:ext cx="517247" cy="68457"/>
            <a:chOff x="6332342" y="6058512"/>
            <a:chExt cx="517247" cy="68457"/>
          </a:xfrm>
          <a:solidFill>
            <a:schemeClr val="accent1"/>
          </a:solidFill>
        </p:grpSpPr>
        <p:grpSp>
          <p:nvGrpSpPr>
            <p:cNvPr id="171" name="Group 170">
              <a:extLst>
                <a:ext uri="{FF2B5EF4-FFF2-40B4-BE49-F238E27FC236}">
                  <a16:creationId xmlns:a16="http://schemas.microsoft.com/office/drawing/2014/main" id="{436E3C36-CBCE-A7D2-64A8-599E90D0FD38}"/>
                </a:ext>
              </a:extLst>
            </p:cNvPr>
            <p:cNvGrpSpPr/>
            <p:nvPr/>
          </p:nvGrpSpPr>
          <p:grpSpPr>
            <a:xfrm>
              <a:off x="6332342" y="6058512"/>
              <a:ext cx="517247" cy="68457"/>
              <a:chOff x="6332342" y="6058512"/>
              <a:chExt cx="517247" cy="68457"/>
            </a:xfrm>
            <a:grpFill/>
          </p:grpSpPr>
          <p:cxnSp>
            <p:nvCxnSpPr>
              <p:cNvPr id="173" name="Straight Connector 172">
                <a:extLst>
                  <a:ext uri="{FF2B5EF4-FFF2-40B4-BE49-F238E27FC236}">
                    <a16:creationId xmlns:a16="http://schemas.microsoft.com/office/drawing/2014/main" id="{F88FADA5-EB5C-30EA-C730-B2FC7E1AAA6A}"/>
                  </a:ext>
                </a:extLst>
              </p:cNvPr>
              <p:cNvCxnSpPr>
                <a:cxnSpLocks/>
              </p:cNvCxnSpPr>
              <p:nvPr/>
            </p:nvCxnSpPr>
            <p:spPr bwMode="auto">
              <a:xfrm>
                <a:off x="6338258" y="6092740"/>
                <a:ext cx="511331" cy="0"/>
              </a:xfrm>
              <a:prstGeom prst="line">
                <a:avLst/>
              </a:prstGeom>
              <a:grp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4DE62677-8CFF-B76F-40A8-3202F12CF066}"/>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10BA5B08-81D8-BFB4-A211-A7AE635D0EE0}"/>
                  </a:ext>
                </a:extLst>
              </p:cNvPr>
              <p:cNvCxnSpPr>
                <a:cxnSpLocks/>
              </p:cNvCxnSpPr>
              <p:nvPr/>
            </p:nvCxnSpPr>
            <p:spPr bwMode="auto">
              <a:xfrm>
                <a:off x="6849589"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72" name="Oval 171">
              <a:extLst>
                <a:ext uri="{FF2B5EF4-FFF2-40B4-BE49-F238E27FC236}">
                  <a16:creationId xmlns:a16="http://schemas.microsoft.com/office/drawing/2014/main" id="{D4C0F181-4A9F-5BAC-B2B4-9933640F0AAF}"/>
                </a:ext>
              </a:extLst>
            </p:cNvPr>
            <p:cNvSpPr/>
            <p:nvPr/>
          </p:nvSpPr>
          <p:spPr bwMode="auto">
            <a:xfrm>
              <a:off x="655379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78" name="Group 177">
            <a:extLst>
              <a:ext uri="{FF2B5EF4-FFF2-40B4-BE49-F238E27FC236}">
                <a16:creationId xmlns:a16="http://schemas.microsoft.com/office/drawing/2014/main" id="{00D3AA78-8425-5DB4-4FEE-936489074915}"/>
              </a:ext>
            </a:extLst>
          </p:cNvPr>
          <p:cNvGrpSpPr/>
          <p:nvPr/>
        </p:nvGrpSpPr>
        <p:grpSpPr>
          <a:xfrm>
            <a:off x="7003712" y="3012388"/>
            <a:ext cx="593721" cy="68457"/>
            <a:chOff x="6332342" y="6058512"/>
            <a:chExt cx="593721" cy="68457"/>
          </a:xfrm>
          <a:solidFill>
            <a:schemeClr val="accent1"/>
          </a:solidFill>
        </p:grpSpPr>
        <p:grpSp>
          <p:nvGrpSpPr>
            <p:cNvPr id="179" name="Group 178">
              <a:extLst>
                <a:ext uri="{FF2B5EF4-FFF2-40B4-BE49-F238E27FC236}">
                  <a16:creationId xmlns:a16="http://schemas.microsoft.com/office/drawing/2014/main" id="{F1B1628F-FC8B-35AC-B7BB-FC7060AFE554}"/>
                </a:ext>
              </a:extLst>
            </p:cNvPr>
            <p:cNvGrpSpPr/>
            <p:nvPr/>
          </p:nvGrpSpPr>
          <p:grpSpPr>
            <a:xfrm>
              <a:off x="6332342" y="6058512"/>
              <a:ext cx="593721" cy="68457"/>
              <a:chOff x="6332342" y="6058512"/>
              <a:chExt cx="593721" cy="68457"/>
            </a:xfrm>
            <a:grpFill/>
          </p:grpSpPr>
          <p:cxnSp>
            <p:nvCxnSpPr>
              <p:cNvPr id="181" name="Straight Connector 180">
                <a:extLst>
                  <a:ext uri="{FF2B5EF4-FFF2-40B4-BE49-F238E27FC236}">
                    <a16:creationId xmlns:a16="http://schemas.microsoft.com/office/drawing/2014/main" id="{BED4833A-E3C0-EDAD-0982-72A41DFE71B0}"/>
                  </a:ext>
                </a:extLst>
              </p:cNvPr>
              <p:cNvCxnSpPr>
                <a:cxnSpLocks/>
              </p:cNvCxnSpPr>
              <p:nvPr/>
            </p:nvCxnSpPr>
            <p:spPr bwMode="auto">
              <a:xfrm>
                <a:off x="6338258" y="6092740"/>
                <a:ext cx="587805" cy="0"/>
              </a:xfrm>
              <a:prstGeom prst="line">
                <a:avLst/>
              </a:prstGeom>
              <a:grp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164AB5BC-5705-04AE-CC7A-45E80C1CE094}"/>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F3AF00E7-36FC-9714-5775-1E0CA223F727}"/>
                  </a:ext>
                </a:extLst>
              </p:cNvPr>
              <p:cNvCxnSpPr>
                <a:cxnSpLocks/>
              </p:cNvCxnSpPr>
              <p:nvPr/>
            </p:nvCxnSpPr>
            <p:spPr bwMode="auto">
              <a:xfrm>
                <a:off x="6913159"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80" name="Oval 179">
              <a:extLst>
                <a:ext uri="{FF2B5EF4-FFF2-40B4-BE49-F238E27FC236}">
                  <a16:creationId xmlns:a16="http://schemas.microsoft.com/office/drawing/2014/main" id="{6914FA19-8843-88BA-B2CA-749F34379544}"/>
                </a:ext>
              </a:extLst>
            </p:cNvPr>
            <p:cNvSpPr/>
            <p:nvPr/>
          </p:nvSpPr>
          <p:spPr bwMode="auto">
            <a:xfrm>
              <a:off x="659382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85" name="Group 184">
            <a:extLst>
              <a:ext uri="{FF2B5EF4-FFF2-40B4-BE49-F238E27FC236}">
                <a16:creationId xmlns:a16="http://schemas.microsoft.com/office/drawing/2014/main" id="{A90E5EED-33FE-D0FA-F264-9499038F3023}"/>
              </a:ext>
            </a:extLst>
          </p:cNvPr>
          <p:cNvGrpSpPr/>
          <p:nvPr/>
        </p:nvGrpSpPr>
        <p:grpSpPr>
          <a:xfrm>
            <a:off x="7068600" y="2791364"/>
            <a:ext cx="1772415" cy="68457"/>
            <a:chOff x="6332342" y="6058512"/>
            <a:chExt cx="1772415" cy="68457"/>
          </a:xfrm>
          <a:solidFill>
            <a:schemeClr val="accent1"/>
          </a:solidFill>
        </p:grpSpPr>
        <p:grpSp>
          <p:nvGrpSpPr>
            <p:cNvPr id="186" name="Group 185">
              <a:extLst>
                <a:ext uri="{FF2B5EF4-FFF2-40B4-BE49-F238E27FC236}">
                  <a16:creationId xmlns:a16="http://schemas.microsoft.com/office/drawing/2014/main" id="{2E6E6EAC-D4C7-B0E1-8307-5A12A0B5B6B8}"/>
                </a:ext>
              </a:extLst>
            </p:cNvPr>
            <p:cNvGrpSpPr/>
            <p:nvPr/>
          </p:nvGrpSpPr>
          <p:grpSpPr>
            <a:xfrm>
              <a:off x="6332342" y="6058512"/>
              <a:ext cx="1772415" cy="68457"/>
              <a:chOff x="6332342" y="6058512"/>
              <a:chExt cx="1772415" cy="68457"/>
            </a:xfrm>
            <a:grpFill/>
          </p:grpSpPr>
          <p:cxnSp>
            <p:nvCxnSpPr>
              <p:cNvPr id="188" name="Straight Connector 187">
                <a:extLst>
                  <a:ext uri="{FF2B5EF4-FFF2-40B4-BE49-F238E27FC236}">
                    <a16:creationId xmlns:a16="http://schemas.microsoft.com/office/drawing/2014/main" id="{A91AB0BC-38EE-33C0-B717-06E9EEC2FFAB}"/>
                  </a:ext>
                </a:extLst>
              </p:cNvPr>
              <p:cNvCxnSpPr>
                <a:cxnSpLocks/>
              </p:cNvCxnSpPr>
              <p:nvPr/>
            </p:nvCxnSpPr>
            <p:spPr bwMode="auto">
              <a:xfrm>
                <a:off x="6338258" y="6092740"/>
                <a:ext cx="1766499" cy="0"/>
              </a:xfrm>
              <a:prstGeom prst="line">
                <a:avLst/>
              </a:prstGeom>
              <a:grp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97E0A872-F594-818D-CC8F-3267B5E93B38}"/>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66C38B97-311C-F0CB-4493-D35BBC838367}"/>
                  </a:ext>
                </a:extLst>
              </p:cNvPr>
              <p:cNvCxnSpPr>
                <a:cxnSpLocks/>
              </p:cNvCxnSpPr>
              <p:nvPr/>
            </p:nvCxnSpPr>
            <p:spPr bwMode="auto">
              <a:xfrm>
                <a:off x="8104757"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87" name="Oval 186">
              <a:extLst>
                <a:ext uri="{FF2B5EF4-FFF2-40B4-BE49-F238E27FC236}">
                  <a16:creationId xmlns:a16="http://schemas.microsoft.com/office/drawing/2014/main" id="{99C6DA31-7B9A-963A-92B4-CC863C24ABEB}"/>
                </a:ext>
              </a:extLst>
            </p:cNvPr>
            <p:cNvSpPr/>
            <p:nvPr/>
          </p:nvSpPr>
          <p:spPr bwMode="auto">
            <a:xfrm>
              <a:off x="7330777"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92" name="Group 191">
            <a:extLst>
              <a:ext uri="{FF2B5EF4-FFF2-40B4-BE49-F238E27FC236}">
                <a16:creationId xmlns:a16="http://schemas.microsoft.com/office/drawing/2014/main" id="{AAA1E0BA-76EA-2642-3895-E94D46757CDA}"/>
              </a:ext>
            </a:extLst>
          </p:cNvPr>
          <p:cNvGrpSpPr/>
          <p:nvPr/>
        </p:nvGrpSpPr>
        <p:grpSpPr>
          <a:xfrm>
            <a:off x="6634827" y="2679364"/>
            <a:ext cx="960847" cy="68457"/>
            <a:chOff x="6141638" y="6058512"/>
            <a:chExt cx="960847" cy="68457"/>
          </a:xfrm>
          <a:solidFill>
            <a:schemeClr val="accent1"/>
          </a:solidFill>
        </p:grpSpPr>
        <p:grpSp>
          <p:nvGrpSpPr>
            <p:cNvPr id="193" name="Group 192">
              <a:extLst>
                <a:ext uri="{FF2B5EF4-FFF2-40B4-BE49-F238E27FC236}">
                  <a16:creationId xmlns:a16="http://schemas.microsoft.com/office/drawing/2014/main" id="{8004EF30-85EA-F24A-B4B7-96820128CF41}"/>
                </a:ext>
              </a:extLst>
            </p:cNvPr>
            <p:cNvGrpSpPr/>
            <p:nvPr/>
          </p:nvGrpSpPr>
          <p:grpSpPr>
            <a:xfrm>
              <a:off x="6141638" y="6058512"/>
              <a:ext cx="960847" cy="68457"/>
              <a:chOff x="6141638" y="6058512"/>
              <a:chExt cx="960847" cy="68457"/>
            </a:xfrm>
            <a:grpFill/>
          </p:grpSpPr>
          <p:cxnSp>
            <p:nvCxnSpPr>
              <p:cNvPr id="195" name="Straight Connector 194">
                <a:extLst>
                  <a:ext uri="{FF2B5EF4-FFF2-40B4-BE49-F238E27FC236}">
                    <a16:creationId xmlns:a16="http://schemas.microsoft.com/office/drawing/2014/main" id="{A746242B-2079-7F5C-36FB-E1932D4FAEE1}"/>
                  </a:ext>
                </a:extLst>
              </p:cNvPr>
              <p:cNvCxnSpPr>
                <a:cxnSpLocks/>
              </p:cNvCxnSpPr>
              <p:nvPr/>
            </p:nvCxnSpPr>
            <p:spPr bwMode="auto">
              <a:xfrm>
                <a:off x="6150697" y="6092740"/>
                <a:ext cx="951788" cy="0"/>
              </a:xfrm>
              <a:prstGeom prst="line">
                <a:avLst/>
              </a:prstGeom>
              <a:grp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4D8E2341-49B8-8AED-0927-EE90F54E4B68}"/>
                  </a:ext>
                </a:extLst>
              </p:cNvPr>
              <p:cNvCxnSpPr>
                <a:cxnSpLocks/>
              </p:cNvCxnSpPr>
              <p:nvPr/>
            </p:nvCxnSpPr>
            <p:spPr bwMode="auto">
              <a:xfrm>
                <a:off x="6141638"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ABB9CB1D-61CA-DEB5-949E-8FB64BB1EB73}"/>
                  </a:ext>
                </a:extLst>
              </p:cNvPr>
              <p:cNvCxnSpPr>
                <a:cxnSpLocks/>
              </p:cNvCxnSpPr>
              <p:nvPr/>
            </p:nvCxnSpPr>
            <p:spPr bwMode="auto">
              <a:xfrm>
                <a:off x="7102485"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194" name="Oval 193">
              <a:extLst>
                <a:ext uri="{FF2B5EF4-FFF2-40B4-BE49-F238E27FC236}">
                  <a16:creationId xmlns:a16="http://schemas.microsoft.com/office/drawing/2014/main" id="{2D118D57-4903-D641-1527-BC878C451904}"/>
                </a:ext>
              </a:extLst>
            </p:cNvPr>
            <p:cNvSpPr/>
            <p:nvPr/>
          </p:nvSpPr>
          <p:spPr bwMode="auto">
            <a:xfrm>
              <a:off x="659382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99" name="Group 198">
            <a:extLst>
              <a:ext uri="{FF2B5EF4-FFF2-40B4-BE49-F238E27FC236}">
                <a16:creationId xmlns:a16="http://schemas.microsoft.com/office/drawing/2014/main" id="{CA0A2ADE-E2AC-ECAA-7FA5-E551354AB034}"/>
              </a:ext>
            </a:extLst>
          </p:cNvPr>
          <p:cNvGrpSpPr/>
          <p:nvPr/>
        </p:nvGrpSpPr>
        <p:grpSpPr>
          <a:xfrm>
            <a:off x="7277442" y="2552830"/>
            <a:ext cx="442022" cy="68457"/>
            <a:chOff x="6332342" y="6058512"/>
            <a:chExt cx="442022" cy="68457"/>
          </a:xfrm>
          <a:solidFill>
            <a:schemeClr val="accent1"/>
          </a:solidFill>
        </p:grpSpPr>
        <p:grpSp>
          <p:nvGrpSpPr>
            <p:cNvPr id="200" name="Group 199">
              <a:extLst>
                <a:ext uri="{FF2B5EF4-FFF2-40B4-BE49-F238E27FC236}">
                  <a16:creationId xmlns:a16="http://schemas.microsoft.com/office/drawing/2014/main" id="{203426E9-D22E-F682-E64D-15CAE4EA6003}"/>
                </a:ext>
              </a:extLst>
            </p:cNvPr>
            <p:cNvGrpSpPr/>
            <p:nvPr/>
          </p:nvGrpSpPr>
          <p:grpSpPr>
            <a:xfrm>
              <a:off x="6332342" y="6058512"/>
              <a:ext cx="442022" cy="68457"/>
              <a:chOff x="6332342" y="6058512"/>
              <a:chExt cx="442022" cy="68457"/>
            </a:xfrm>
            <a:grpFill/>
          </p:grpSpPr>
          <p:cxnSp>
            <p:nvCxnSpPr>
              <p:cNvPr id="202" name="Straight Connector 201">
                <a:extLst>
                  <a:ext uri="{FF2B5EF4-FFF2-40B4-BE49-F238E27FC236}">
                    <a16:creationId xmlns:a16="http://schemas.microsoft.com/office/drawing/2014/main" id="{B55E3F73-D7F8-570E-0EC1-C318474EF618}"/>
                  </a:ext>
                </a:extLst>
              </p:cNvPr>
              <p:cNvCxnSpPr>
                <a:cxnSpLocks/>
              </p:cNvCxnSpPr>
              <p:nvPr/>
            </p:nvCxnSpPr>
            <p:spPr bwMode="auto">
              <a:xfrm>
                <a:off x="6338258" y="6092740"/>
                <a:ext cx="436106" cy="0"/>
              </a:xfrm>
              <a:prstGeom prst="line">
                <a:avLst/>
              </a:prstGeom>
              <a:grp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69127E76-8FCC-B646-ACAC-8BBFFD1D9BBF}"/>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84F770E5-A643-4808-6490-0A519F025008}"/>
                  </a:ext>
                </a:extLst>
              </p:cNvPr>
              <p:cNvCxnSpPr>
                <a:cxnSpLocks/>
              </p:cNvCxnSpPr>
              <p:nvPr/>
            </p:nvCxnSpPr>
            <p:spPr bwMode="auto">
              <a:xfrm>
                <a:off x="676551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01" name="Oval 200">
              <a:extLst>
                <a:ext uri="{FF2B5EF4-FFF2-40B4-BE49-F238E27FC236}">
                  <a16:creationId xmlns:a16="http://schemas.microsoft.com/office/drawing/2014/main" id="{C56D5738-5C5E-ABAF-824C-6FB6C1EB06F6}"/>
                </a:ext>
              </a:extLst>
            </p:cNvPr>
            <p:cNvSpPr/>
            <p:nvPr/>
          </p:nvSpPr>
          <p:spPr bwMode="auto">
            <a:xfrm>
              <a:off x="651524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06" name="Group 205">
            <a:extLst>
              <a:ext uri="{FF2B5EF4-FFF2-40B4-BE49-F238E27FC236}">
                <a16:creationId xmlns:a16="http://schemas.microsoft.com/office/drawing/2014/main" id="{43395BCB-B1F3-AC40-BC56-EAA9315D0E56}"/>
              </a:ext>
            </a:extLst>
          </p:cNvPr>
          <p:cNvGrpSpPr/>
          <p:nvPr/>
        </p:nvGrpSpPr>
        <p:grpSpPr>
          <a:xfrm>
            <a:off x="7134612" y="2299824"/>
            <a:ext cx="588930" cy="68457"/>
            <a:chOff x="6332342" y="6058512"/>
            <a:chExt cx="588930" cy="68457"/>
          </a:xfrm>
          <a:solidFill>
            <a:schemeClr val="accent1"/>
          </a:solidFill>
        </p:grpSpPr>
        <p:grpSp>
          <p:nvGrpSpPr>
            <p:cNvPr id="207" name="Group 206">
              <a:extLst>
                <a:ext uri="{FF2B5EF4-FFF2-40B4-BE49-F238E27FC236}">
                  <a16:creationId xmlns:a16="http://schemas.microsoft.com/office/drawing/2014/main" id="{B897AFFC-F719-2EA3-F152-C439D1A5D47F}"/>
                </a:ext>
              </a:extLst>
            </p:cNvPr>
            <p:cNvGrpSpPr/>
            <p:nvPr/>
          </p:nvGrpSpPr>
          <p:grpSpPr>
            <a:xfrm>
              <a:off x="6332342" y="6058512"/>
              <a:ext cx="588930" cy="68457"/>
              <a:chOff x="6332342" y="6058512"/>
              <a:chExt cx="588930" cy="68457"/>
            </a:xfrm>
            <a:grpFill/>
          </p:grpSpPr>
          <p:cxnSp>
            <p:nvCxnSpPr>
              <p:cNvPr id="209" name="Straight Connector 208">
                <a:extLst>
                  <a:ext uri="{FF2B5EF4-FFF2-40B4-BE49-F238E27FC236}">
                    <a16:creationId xmlns:a16="http://schemas.microsoft.com/office/drawing/2014/main" id="{0210969C-54AE-1D17-567C-F5C9A60684D7}"/>
                  </a:ext>
                </a:extLst>
              </p:cNvPr>
              <p:cNvCxnSpPr>
                <a:cxnSpLocks/>
              </p:cNvCxnSpPr>
              <p:nvPr/>
            </p:nvCxnSpPr>
            <p:spPr bwMode="auto">
              <a:xfrm>
                <a:off x="6338258" y="6092740"/>
                <a:ext cx="583014" cy="0"/>
              </a:xfrm>
              <a:prstGeom prst="line">
                <a:avLst/>
              </a:prstGeom>
              <a:grp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AE88F26B-4467-6ECE-31DE-EC7089C0DB1B}"/>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1C7E8EB0-7C43-BD64-37A5-168CE3D67919}"/>
                  </a:ext>
                </a:extLst>
              </p:cNvPr>
              <p:cNvCxnSpPr>
                <a:cxnSpLocks/>
              </p:cNvCxnSpPr>
              <p:nvPr/>
            </p:nvCxnSpPr>
            <p:spPr bwMode="auto">
              <a:xfrm>
                <a:off x="6919580"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08" name="Oval 207">
              <a:extLst>
                <a:ext uri="{FF2B5EF4-FFF2-40B4-BE49-F238E27FC236}">
                  <a16:creationId xmlns:a16="http://schemas.microsoft.com/office/drawing/2014/main" id="{86810427-B957-5347-BDCF-765AD5CD817B}"/>
                </a:ext>
              </a:extLst>
            </p:cNvPr>
            <p:cNvSpPr/>
            <p:nvPr/>
          </p:nvSpPr>
          <p:spPr bwMode="auto">
            <a:xfrm>
              <a:off x="659398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13" name="Group 212">
            <a:extLst>
              <a:ext uri="{FF2B5EF4-FFF2-40B4-BE49-F238E27FC236}">
                <a16:creationId xmlns:a16="http://schemas.microsoft.com/office/drawing/2014/main" id="{2B65DE6B-D2CB-23F4-385A-99041683A481}"/>
              </a:ext>
            </a:extLst>
          </p:cNvPr>
          <p:cNvGrpSpPr/>
          <p:nvPr/>
        </p:nvGrpSpPr>
        <p:grpSpPr>
          <a:xfrm>
            <a:off x="7146700" y="2165423"/>
            <a:ext cx="511609" cy="68457"/>
            <a:chOff x="6332342" y="6058512"/>
            <a:chExt cx="511609" cy="68457"/>
          </a:xfrm>
          <a:solidFill>
            <a:schemeClr val="accent1"/>
          </a:solidFill>
        </p:grpSpPr>
        <p:grpSp>
          <p:nvGrpSpPr>
            <p:cNvPr id="214" name="Group 213">
              <a:extLst>
                <a:ext uri="{FF2B5EF4-FFF2-40B4-BE49-F238E27FC236}">
                  <a16:creationId xmlns:a16="http://schemas.microsoft.com/office/drawing/2014/main" id="{F65A777F-E082-FBF9-BB05-9F0D544ACD1A}"/>
                </a:ext>
              </a:extLst>
            </p:cNvPr>
            <p:cNvGrpSpPr/>
            <p:nvPr/>
          </p:nvGrpSpPr>
          <p:grpSpPr>
            <a:xfrm>
              <a:off x="6332342" y="6058512"/>
              <a:ext cx="511609" cy="68457"/>
              <a:chOff x="6332342" y="6058512"/>
              <a:chExt cx="511609" cy="68457"/>
            </a:xfrm>
            <a:grpFill/>
          </p:grpSpPr>
          <p:cxnSp>
            <p:nvCxnSpPr>
              <p:cNvPr id="216" name="Straight Connector 215">
                <a:extLst>
                  <a:ext uri="{FF2B5EF4-FFF2-40B4-BE49-F238E27FC236}">
                    <a16:creationId xmlns:a16="http://schemas.microsoft.com/office/drawing/2014/main" id="{3369F3CF-2BD2-434A-EA0A-CC0348D4DB99}"/>
                  </a:ext>
                </a:extLst>
              </p:cNvPr>
              <p:cNvCxnSpPr>
                <a:cxnSpLocks/>
              </p:cNvCxnSpPr>
              <p:nvPr/>
            </p:nvCxnSpPr>
            <p:spPr bwMode="auto">
              <a:xfrm>
                <a:off x="6338258" y="6092740"/>
                <a:ext cx="505693" cy="0"/>
              </a:xfrm>
              <a:prstGeom prst="line">
                <a:avLst/>
              </a:prstGeom>
              <a:grp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52DCC6DE-3429-42A8-2483-C7663234CE82}"/>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BF93E871-AC56-1821-5859-4B23ABA9AE0D}"/>
                  </a:ext>
                </a:extLst>
              </p:cNvPr>
              <p:cNvCxnSpPr>
                <a:cxnSpLocks/>
              </p:cNvCxnSpPr>
              <p:nvPr/>
            </p:nvCxnSpPr>
            <p:spPr bwMode="auto">
              <a:xfrm>
                <a:off x="6843951"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15" name="Oval 214">
              <a:extLst>
                <a:ext uri="{FF2B5EF4-FFF2-40B4-BE49-F238E27FC236}">
                  <a16:creationId xmlns:a16="http://schemas.microsoft.com/office/drawing/2014/main" id="{8F4FE571-10AB-4303-1078-482BA13BCEDB}"/>
                </a:ext>
              </a:extLst>
            </p:cNvPr>
            <p:cNvSpPr/>
            <p:nvPr/>
          </p:nvSpPr>
          <p:spPr bwMode="auto">
            <a:xfrm>
              <a:off x="6569539"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20" name="Group 219">
            <a:extLst>
              <a:ext uri="{FF2B5EF4-FFF2-40B4-BE49-F238E27FC236}">
                <a16:creationId xmlns:a16="http://schemas.microsoft.com/office/drawing/2014/main" id="{80072CF8-694E-3314-7E7A-7D45A04437EF}"/>
              </a:ext>
            </a:extLst>
          </p:cNvPr>
          <p:cNvGrpSpPr/>
          <p:nvPr/>
        </p:nvGrpSpPr>
        <p:grpSpPr>
          <a:xfrm>
            <a:off x="7229553" y="1556547"/>
            <a:ext cx="387009" cy="68457"/>
            <a:chOff x="6332342" y="6058512"/>
            <a:chExt cx="387009" cy="68457"/>
          </a:xfrm>
          <a:solidFill>
            <a:schemeClr val="accent1"/>
          </a:solidFill>
        </p:grpSpPr>
        <p:grpSp>
          <p:nvGrpSpPr>
            <p:cNvPr id="221" name="Group 220">
              <a:extLst>
                <a:ext uri="{FF2B5EF4-FFF2-40B4-BE49-F238E27FC236}">
                  <a16:creationId xmlns:a16="http://schemas.microsoft.com/office/drawing/2014/main" id="{6FC6DAC2-69DD-A97A-5136-F1CA4018FC5A}"/>
                </a:ext>
              </a:extLst>
            </p:cNvPr>
            <p:cNvGrpSpPr/>
            <p:nvPr/>
          </p:nvGrpSpPr>
          <p:grpSpPr>
            <a:xfrm>
              <a:off x="6332342" y="6058512"/>
              <a:ext cx="387009" cy="68457"/>
              <a:chOff x="6332342" y="6058512"/>
              <a:chExt cx="387009" cy="68457"/>
            </a:xfrm>
            <a:grpFill/>
          </p:grpSpPr>
          <p:cxnSp>
            <p:nvCxnSpPr>
              <p:cNvPr id="223" name="Straight Connector 222">
                <a:extLst>
                  <a:ext uri="{FF2B5EF4-FFF2-40B4-BE49-F238E27FC236}">
                    <a16:creationId xmlns:a16="http://schemas.microsoft.com/office/drawing/2014/main" id="{5023858A-E2A5-3ACE-AF27-1A422A0A024F}"/>
                  </a:ext>
                </a:extLst>
              </p:cNvPr>
              <p:cNvCxnSpPr>
                <a:cxnSpLocks/>
              </p:cNvCxnSpPr>
              <p:nvPr/>
            </p:nvCxnSpPr>
            <p:spPr bwMode="auto">
              <a:xfrm>
                <a:off x="6338258" y="6092740"/>
                <a:ext cx="381093" cy="0"/>
              </a:xfrm>
              <a:prstGeom prst="line">
                <a:avLst/>
              </a:prstGeom>
              <a:grpFill/>
              <a:ln w="28575"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33712CD6-5389-8D9F-9D51-D87C658DBA52}"/>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8CF6A93D-B525-EC3B-F638-85F15B441E55}"/>
                  </a:ext>
                </a:extLst>
              </p:cNvPr>
              <p:cNvCxnSpPr>
                <a:cxnSpLocks/>
              </p:cNvCxnSpPr>
              <p:nvPr/>
            </p:nvCxnSpPr>
            <p:spPr bwMode="auto">
              <a:xfrm>
                <a:off x="6719351"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22" name="Oval 221">
              <a:extLst>
                <a:ext uri="{FF2B5EF4-FFF2-40B4-BE49-F238E27FC236}">
                  <a16:creationId xmlns:a16="http://schemas.microsoft.com/office/drawing/2014/main" id="{3DC0FC84-A023-9AF5-EBE2-70076E0CFDFE}"/>
                </a:ext>
              </a:extLst>
            </p:cNvPr>
            <p:cNvSpPr/>
            <p:nvPr/>
          </p:nvSpPr>
          <p:spPr bwMode="auto">
            <a:xfrm>
              <a:off x="649066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27" name="Group 226">
            <a:extLst>
              <a:ext uri="{FF2B5EF4-FFF2-40B4-BE49-F238E27FC236}">
                <a16:creationId xmlns:a16="http://schemas.microsoft.com/office/drawing/2014/main" id="{FFF51A04-7848-54B3-1B1D-5B3CAC9FBF5F}"/>
              </a:ext>
            </a:extLst>
          </p:cNvPr>
          <p:cNvGrpSpPr/>
          <p:nvPr/>
        </p:nvGrpSpPr>
        <p:grpSpPr>
          <a:xfrm>
            <a:off x="7178572" y="1792114"/>
            <a:ext cx="469774" cy="68457"/>
            <a:chOff x="6332342" y="6058512"/>
            <a:chExt cx="469774" cy="68457"/>
          </a:xfrm>
          <a:solidFill>
            <a:schemeClr val="accent1"/>
          </a:solidFill>
        </p:grpSpPr>
        <p:grpSp>
          <p:nvGrpSpPr>
            <p:cNvPr id="228" name="Group 227">
              <a:extLst>
                <a:ext uri="{FF2B5EF4-FFF2-40B4-BE49-F238E27FC236}">
                  <a16:creationId xmlns:a16="http://schemas.microsoft.com/office/drawing/2014/main" id="{D1364623-5420-5D31-439A-F2325B907306}"/>
                </a:ext>
              </a:extLst>
            </p:cNvPr>
            <p:cNvGrpSpPr/>
            <p:nvPr/>
          </p:nvGrpSpPr>
          <p:grpSpPr>
            <a:xfrm>
              <a:off x="6332342" y="6058512"/>
              <a:ext cx="469774" cy="68457"/>
              <a:chOff x="6332342" y="6058512"/>
              <a:chExt cx="469774" cy="68457"/>
            </a:xfrm>
            <a:grpFill/>
          </p:grpSpPr>
          <p:cxnSp>
            <p:nvCxnSpPr>
              <p:cNvPr id="230" name="Straight Connector 229">
                <a:extLst>
                  <a:ext uri="{FF2B5EF4-FFF2-40B4-BE49-F238E27FC236}">
                    <a16:creationId xmlns:a16="http://schemas.microsoft.com/office/drawing/2014/main" id="{3C24CAC9-6D4E-6E4E-A87F-45F087497EEE}"/>
                  </a:ext>
                </a:extLst>
              </p:cNvPr>
              <p:cNvCxnSpPr>
                <a:cxnSpLocks/>
              </p:cNvCxnSpPr>
              <p:nvPr/>
            </p:nvCxnSpPr>
            <p:spPr bwMode="auto">
              <a:xfrm>
                <a:off x="6338258" y="6092740"/>
                <a:ext cx="463858" cy="0"/>
              </a:xfrm>
              <a:prstGeom prst="line">
                <a:avLst/>
              </a:prstGeom>
              <a:grp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DD0D6589-160D-9805-ABDF-DB4EBC1AE6EC}"/>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09D27A7E-C9FA-48FD-66BA-F0DE547293E8}"/>
                  </a:ext>
                </a:extLst>
              </p:cNvPr>
              <p:cNvCxnSpPr>
                <a:cxnSpLocks/>
              </p:cNvCxnSpPr>
              <p:nvPr/>
            </p:nvCxnSpPr>
            <p:spPr bwMode="auto">
              <a:xfrm>
                <a:off x="6787811"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29" name="Oval 228">
              <a:extLst>
                <a:ext uri="{FF2B5EF4-FFF2-40B4-BE49-F238E27FC236}">
                  <a16:creationId xmlns:a16="http://schemas.microsoft.com/office/drawing/2014/main" id="{487D7D63-86B7-F618-0257-7BD00032549E}"/>
                </a:ext>
              </a:extLst>
            </p:cNvPr>
            <p:cNvSpPr/>
            <p:nvPr/>
          </p:nvSpPr>
          <p:spPr bwMode="auto">
            <a:xfrm>
              <a:off x="6524894"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34" name="Group 233">
            <a:extLst>
              <a:ext uri="{FF2B5EF4-FFF2-40B4-BE49-F238E27FC236}">
                <a16:creationId xmlns:a16="http://schemas.microsoft.com/office/drawing/2014/main" id="{E11F4345-7ED4-C7E8-52CD-A6B09BC576BD}"/>
              </a:ext>
            </a:extLst>
          </p:cNvPr>
          <p:cNvGrpSpPr/>
          <p:nvPr/>
        </p:nvGrpSpPr>
        <p:grpSpPr>
          <a:xfrm>
            <a:off x="7104015" y="1909821"/>
            <a:ext cx="707563" cy="68457"/>
            <a:chOff x="6332342" y="6058512"/>
            <a:chExt cx="707563" cy="68457"/>
          </a:xfrm>
          <a:solidFill>
            <a:schemeClr val="accent1"/>
          </a:solidFill>
        </p:grpSpPr>
        <p:grpSp>
          <p:nvGrpSpPr>
            <p:cNvPr id="235" name="Group 234">
              <a:extLst>
                <a:ext uri="{FF2B5EF4-FFF2-40B4-BE49-F238E27FC236}">
                  <a16:creationId xmlns:a16="http://schemas.microsoft.com/office/drawing/2014/main" id="{04F44720-75B9-1953-1738-CB1B4EF4EFE7}"/>
                </a:ext>
              </a:extLst>
            </p:cNvPr>
            <p:cNvGrpSpPr/>
            <p:nvPr/>
          </p:nvGrpSpPr>
          <p:grpSpPr>
            <a:xfrm>
              <a:off x="6332342" y="6058512"/>
              <a:ext cx="707563" cy="68457"/>
              <a:chOff x="6332342" y="6058512"/>
              <a:chExt cx="707563" cy="68457"/>
            </a:xfrm>
            <a:grpFill/>
          </p:grpSpPr>
          <p:cxnSp>
            <p:nvCxnSpPr>
              <p:cNvPr id="237" name="Straight Connector 236">
                <a:extLst>
                  <a:ext uri="{FF2B5EF4-FFF2-40B4-BE49-F238E27FC236}">
                    <a16:creationId xmlns:a16="http://schemas.microsoft.com/office/drawing/2014/main" id="{ECBC4B52-5615-929B-5153-25ACF88EE746}"/>
                  </a:ext>
                </a:extLst>
              </p:cNvPr>
              <p:cNvCxnSpPr>
                <a:cxnSpLocks/>
              </p:cNvCxnSpPr>
              <p:nvPr/>
            </p:nvCxnSpPr>
            <p:spPr bwMode="auto">
              <a:xfrm>
                <a:off x="6338258" y="6092740"/>
                <a:ext cx="701647" cy="0"/>
              </a:xfrm>
              <a:prstGeom prst="line">
                <a:avLst/>
              </a:prstGeom>
              <a:grp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5591308-0913-BCE8-F383-D9CAB80F1257}"/>
                  </a:ext>
                </a:extLst>
              </p:cNvPr>
              <p:cNvCxnSpPr>
                <a:cxnSpLocks/>
              </p:cNvCxnSpPr>
              <p:nvPr/>
            </p:nvCxnSpPr>
            <p:spPr bwMode="auto">
              <a:xfrm>
                <a:off x="6332342" y="6058512"/>
                <a:ext cx="0" cy="68457"/>
              </a:xfrm>
              <a:prstGeom prst="line">
                <a:avLst/>
              </a:prstGeom>
              <a:grp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4FA2786B-3D06-85C2-6546-D1D5A645BEC4}"/>
                  </a:ext>
                </a:extLst>
              </p:cNvPr>
              <p:cNvCxnSpPr>
                <a:cxnSpLocks/>
              </p:cNvCxnSpPr>
              <p:nvPr/>
            </p:nvCxnSpPr>
            <p:spPr bwMode="auto">
              <a:xfrm>
                <a:off x="7034807" y="6058512"/>
                <a:ext cx="0" cy="68457"/>
              </a:xfrm>
              <a:prstGeom prst="line">
                <a:avLst/>
              </a:prstGeom>
              <a:grpFill/>
              <a:ln w="28575" cap="flat" cmpd="sng" algn="ctr">
                <a:solidFill>
                  <a:schemeClr val="accent1"/>
                </a:solidFill>
                <a:prstDash val="solid"/>
                <a:round/>
                <a:headEnd type="none" w="med" len="med"/>
                <a:tailEnd type="none" w="med" len="med"/>
              </a:ln>
              <a:effectLst/>
            </p:spPr>
          </p:cxnSp>
        </p:grpSp>
        <p:sp>
          <p:nvSpPr>
            <p:cNvPr id="236" name="Oval 235">
              <a:extLst>
                <a:ext uri="{FF2B5EF4-FFF2-40B4-BE49-F238E27FC236}">
                  <a16:creationId xmlns:a16="http://schemas.microsoft.com/office/drawing/2014/main" id="{9461C428-5AEF-4EEE-7C07-C7539F1BC8B2}"/>
                </a:ext>
              </a:extLst>
            </p:cNvPr>
            <p:cNvSpPr/>
            <p:nvPr/>
          </p:nvSpPr>
          <p:spPr bwMode="auto">
            <a:xfrm>
              <a:off x="6647986" y="6059407"/>
              <a:ext cx="63568" cy="63568"/>
            </a:xfrm>
            <a:prstGeom prst="ellipse">
              <a:avLst/>
            </a:prstGeom>
            <a:grp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41" name="TextBox 240">
            <a:extLst>
              <a:ext uri="{FF2B5EF4-FFF2-40B4-BE49-F238E27FC236}">
                <a16:creationId xmlns:a16="http://schemas.microsoft.com/office/drawing/2014/main" id="{FE672223-F52E-4953-44E6-BC56E6C41022}"/>
              </a:ext>
            </a:extLst>
          </p:cNvPr>
          <p:cNvSpPr txBox="1"/>
          <p:nvPr/>
        </p:nvSpPr>
        <p:spPr bwMode="auto">
          <a:xfrm>
            <a:off x="8687240" y="1487053"/>
            <a:ext cx="1021080"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0.96</a:t>
            </a:r>
          </a:p>
        </p:txBody>
      </p:sp>
      <p:sp>
        <p:nvSpPr>
          <p:cNvPr id="242" name="TextBox 241">
            <a:extLst>
              <a:ext uri="{FF2B5EF4-FFF2-40B4-BE49-F238E27FC236}">
                <a16:creationId xmlns:a16="http://schemas.microsoft.com/office/drawing/2014/main" id="{E997E418-4802-D860-79DC-733193DC096E}"/>
              </a:ext>
            </a:extLst>
          </p:cNvPr>
          <p:cNvSpPr txBox="1"/>
          <p:nvPr/>
        </p:nvSpPr>
        <p:spPr bwMode="auto">
          <a:xfrm>
            <a:off x="9367390" y="1487053"/>
            <a:ext cx="1141040"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(1.23-1.91)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(1.14-1.95)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(1.05-2.40)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(1.11-2.02)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(1.09-2.17)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(1.29-2.15)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(0.61-1.89)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(1.00-11.5)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(0.94-1.85)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(1.28-2.32)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(1.56-4.31)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(0.86-1.80)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(0.98-2.02)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(0.93-1.67)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(1.43-3.74)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(1.14-4.74)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(1.32-2.54)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(0.96-1.96)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(0.64-2.01)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(1.12-1.88)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(1.09-2.88)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(1.21-3.26)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(1.19-6.24)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(0.79-2.73)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(1.07-1.79)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(0.90-2.12)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(1.22-2.19)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(0.43-2.13)</a:t>
            </a:r>
          </a:p>
        </p:txBody>
      </p:sp>
      <p:sp>
        <p:nvSpPr>
          <p:cNvPr id="243" name="TextBox 242">
            <a:extLst>
              <a:ext uri="{FF2B5EF4-FFF2-40B4-BE49-F238E27FC236}">
                <a16:creationId xmlns:a16="http://schemas.microsoft.com/office/drawing/2014/main" id="{9C8FAEFE-09A1-8150-5C8C-120C9477C618}"/>
              </a:ext>
            </a:extLst>
          </p:cNvPr>
          <p:cNvSpPr txBox="1"/>
          <p:nvPr/>
        </p:nvSpPr>
        <p:spPr bwMode="auto">
          <a:xfrm>
            <a:off x="2858283" y="1487053"/>
            <a:ext cx="763774"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189/357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122/235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67/122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107/202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82/155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150/268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24/66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12/17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75/153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113/204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49/80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71/141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69/136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108/220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21/34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89/178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69/130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31/49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132/260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58/96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37/66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18/32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22/38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135/268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45/103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109/202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17/28</a:t>
            </a:r>
          </a:p>
        </p:txBody>
      </p:sp>
      <p:sp>
        <p:nvSpPr>
          <p:cNvPr id="244" name="TextBox 243">
            <a:extLst>
              <a:ext uri="{FF2B5EF4-FFF2-40B4-BE49-F238E27FC236}">
                <a16:creationId xmlns:a16="http://schemas.microsoft.com/office/drawing/2014/main" id="{235BA61F-6ABB-3573-EB31-C7FE00D62797}"/>
              </a:ext>
            </a:extLst>
          </p:cNvPr>
          <p:cNvSpPr txBox="1"/>
          <p:nvPr/>
        </p:nvSpPr>
        <p:spPr bwMode="auto">
          <a:xfrm>
            <a:off x="3689146" y="1487053"/>
            <a:ext cx="763774"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139/365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100/283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39/102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81/215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58/150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104/272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24/66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5/21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54/164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75/200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25/81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54/127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61/157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80/200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33/95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16/41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62/184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56/134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21/47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106/270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31/92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28/68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11/28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18/34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103/274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39/105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78/211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11/21</a:t>
            </a:r>
          </a:p>
        </p:txBody>
      </p:sp>
      <p:sp>
        <p:nvSpPr>
          <p:cNvPr id="245" name="TextBox 244">
            <a:extLst>
              <a:ext uri="{FF2B5EF4-FFF2-40B4-BE49-F238E27FC236}">
                <a16:creationId xmlns:a16="http://schemas.microsoft.com/office/drawing/2014/main" id="{A93685B3-DC3E-4BC4-7180-4046784F643A}"/>
              </a:ext>
            </a:extLst>
          </p:cNvPr>
          <p:cNvSpPr txBox="1"/>
          <p:nvPr/>
        </p:nvSpPr>
        <p:spPr bwMode="auto">
          <a:xfrm>
            <a:off x="4712879" y="1487053"/>
            <a:ext cx="763774"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47.4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38.1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56.7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33.6</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52.3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52.0</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47.7</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41.1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59.1</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22.2</a:t>
            </a:r>
          </a:p>
        </p:txBody>
      </p:sp>
      <p:sp>
        <p:nvSpPr>
          <p:cNvPr id="246" name="TextBox 245">
            <a:extLst>
              <a:ext uri="{FF2B5EF4-FFF2-40B4-BE49-F238E27FC236}">
                <a16:creationId xmlns:a16="http://schemas.microsoft.com/office/drawing/2014/main" id="{C694D3AE-30AA-8A84-97A1-781A1E4AD53C}"/>
              </a:ext>
            </a:extLst>
          </p:cNvPr>
          <p:cNvSpPr txBox="1"/>
          <p:nvPr/>
        </p:nvSpPr>
        <p:spPr bwMode="auto">
          <a:xfrm>
            <a:off x="5543741" y="1487053"/>
            <a:ext cx="763774" cy="4829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73.8</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82.3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61.4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64.3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64.4</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62.5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35.9</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67.2</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55.5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56.5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41.3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82.3</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NR</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67.5</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32.6</a:t>
            </a:r>
          </a:p>
        </p:txBody>
      </p:sp>
    </p:spTree>
    <p:extLst>
      <p:ext uri="{BB962C8B-B14F-4D97-AF65-F5344CB8AC3E}">
        <p14:creationId xmlns:p14="http://schemas.microsoft.com/office/powerpoint/2010/main" val="85495816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Response and Duration of Response</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22178"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EF346C41-0DFA-4A45-8F0D-0A08BC3F2E83}"/>
              </a:ext>
            </a:extLst>
          </p:cNvPr>
          <p:cNvGraphicFramePr>
            <a:graphicFrameLocks/>
          </p:cNvGraphicFramePr>
          <p:nvPr>
            <p:extLst>
              <p:ext uri="{D42A27DB-BD31-4B8C-83A1-F6EECF244321}">
                <p14:modId xmlns:p14="http://schemas.microsoft.com/office/powerpoint/2010/main" val="2713734699"/>
              </p:ext>
            </p:extLst>
          </p:nvPr>
        </p:nvGraphicFramePr>
        <p:xfrm>
          <a:off x="723901" y="1600200"/>
          <a:ext cx="10782300" cy="3718624"/>
        </p:xfrm>
        <a:graphic>
          <a:graphicData uri="http://schemas.openxmlformats.org/drawingml/2006/table">
            <a:tbl>
              <a:tblPr/>
              <a:tblGrid>
                <a:gridCol w="3673928">
                  <a:extLst>
                    <a:ext uri="{9D8B030D-6E8A-4147-A177-3AD203B41FA5}">
                      <a16:colId xmlns:a16="http://schemas.microsoft.com/office/drawing/2014/main" val="20000"/>
                    </a:ext>
                  </a:extLst>
                </a:gridCol>
                <a:gridCol w="1752600">
                  <a:extLst>
                    <a:ext uri="{9D8B030D-6E8A-4147-A177-3AD203B41FA5}">
                      <a16:colId xmlns:a16="http://schemas.microsoft.com/office/drawing/2014/main" val="20001"/>
                    </a:ext>
                  </a:extLst>
                </a:gridCol>
                <a:gridCol w="1926771">
                  <a:extLst>
                    <a:ext uri="{9D8B030D-6E8A-4147-A177-3AD203B41FA5}">
                      <a16:colId xmlns:a16="http://schemas.microsoft.com/office/drawing/2014/main" val="20002"/>
                    </a:ext>
                  </a:extLst>
                </a:gridCol>
                <a:gridCol w="1915886">
                  <a:extLst>
                    <a:ext uri="{9D8B030D-6E8A-4147-A177-3AD203B41FA5}">
                      <a16:colId xmlns:a16="http://schemas.microsoft.com/office/drawing/2014/main" val="4209588835"/>
                    </a:ext>
                  </a:extLst>
                </a:gridCol>
                <a:gridCol w="1513115">
                  <a:extLst>
                    <a:ext uri="{9D8B030D-6E8A-4147-A177-3AD203B41FA5}">
                      <a16:colId xmlns:a16="http://schemas.microsoft.com/office/drawing/2014/main" val="1076412757"/>
                    </a:ext>
                  </a:extLst>
                </a:gridCol>
              </a:tblGrid>
              <a:tr h="2476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200" b="1" i="0" u="none" strike="noStrike" cap="none" normalizeH="0" baseline="0" dirty="0">
                          <a:ln>
                            <a:noFill/>
                          </a:ln>
                          <a:solidFill>
                            <a:schemeClr val="tx1"/>
                          </a:solidFill>
                          <a:effectLst/>
                          <a:latin typeface="Calibri" panose="020F0502020204030204" pitchFamily="34" charset="0"/>
                        </a:rPr>
                        <a:t>Efficacy Endpoint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1" i="0" u="none" strike="noStrike" cap="none" normalizeH="0" baseline="0" dirty="0">
                          <a:ln>
                            <a:noFill/>
                          </a:ln>
                          <a:solidFill>
                            <a:schemeClr val="tx1"/>
                          </a:solidFill>
                          <a:effectLst/>
                          <a:latin typeface="Calibri" panose="020F0502020204030204" pitchFamily="34" charset="0"/>
                        </a:rPr>
                        <a:t>VRd Alone</a:t>
                      </a:r>
                      <a:br>
                        <a:rPr kumimoji="0" lang="en-US" sz="2200" b="1" i="0" u="none" strike="noStrike" cap="none" normalizeH="0" baseline="0" dirty="0">
                          <a:ln>
                            <a:noFill/>
                          </a:ln>
                          <a:solidFill>
                            <a:schemeClr val="tx1"/>
                          </a:solidFill>
                          <a:effectLst/>
                          <a:latin typeface="Calibri" panose="020F0502020204030204" pitchFamily="34" charset="0"/>
                        </a:rPr>
                      </a:br>
                      <a:r>
                        <a:rPr kumimoji="0" lang="en-US" sz="2200" b="1" i="0" u="none" strike="noStrike" cap="none" normalizeH="0" baseline="0" dirty="0">
                          <a:ln>
                            <a:noFill/>
                          </a:ln>
                          <a:solidFill>
                            <a:schemeClr val="tx1"/>
                          </a:solidFill>
                          <a:effectLst/>
                          <a:latin typeface="Calibri" panose="020F0502020204030204" pitchFamily="34" charset="0"/>
                        </a:rPr>
                        <a:t>(n = 357)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1" i="0" u="none" strike="noStrike" cap="none" normalizeH="0" baseline="0" dirty="0">
                          <a:ln>
                            <a:noFill/>
                          </a:ln>
                          <a:solidFill>
                            <a:schemeClr val="tx1"/>
                          </a:solidFill>
                          <a:effectLst/>
                          <a:latin typeface="Calibri" panose="020F0502020204030204" pitchFamily="34" charset="0"/>
                        </a:rPr>
                        <a:t>VRd + ASCT </a:t>
                      </a:r>
                      <a:br>
                        <a:rPr kumimoji="0" lang="en-US" sz="2200" b="1" i="0" u="none" strike="noStrike" cap="none" normalizeH="0" baseline="0" dirty="0">
                          <a:ln>
                            <a:noFill/>
                          </a:ln>
                          <a:solidFill>
                            <a:schemeClr val="tx1"/>
                          </a:solidFill>
                          <a:effectLst/>
                          <a:latin typeface="Calibri" panose="020F0502020204030204" pitchFamily="34" charset="0"/>
                        </a:rPr>
                      </a:br>
                      <a:r>
                        <a:rPr kumimoji="0" lang="en-US" sz="2200" b="1" i="0" u="none" strike="noStrike" cap="none" normalizeH="0" baseline="0" dirty="0">
                          <a:ln>
                            <a:noFill/>
                          </a:ln>
                          <a:solidFill>
                            <a:schemeClr val="tx1"/>
                          </a:solidFill>
                          <a:effectLst/>
                          <a:latin typeface="Calibri" panose="020F0502020204030204" pitchFamily="34" charset="0"/>
                        </a:rPr>
                        <a:t>(n = 365)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1" i="1" u="none" strike="noStrike" cap="none" normalizeH="0" baseline="0" dirty="0">
                          <a:ln>
                            <a:noFill/>
                          </a:ln>
                          <a:solidFill>
                            <a:schemeClr val="tx1"/>
                          </a:solidFill>
                          <a:effectLst/>
                          <a:latin typeface="Calibri" panose="020F0502020204030204" pitchFamily="34" charset="0"/>
                        </a:rPr>
                        <a:t>P</a:t>
                      </a:r>
                      <a:r>
                        <a:rPr kumimoji="0" lang="en-US" sz="2200" b="1" i="0" u="none" strike="noStrike" cap="none" normalizeH="0" baseline="0" dirty="0">
                          <a:ln>
                            <a:noFill/>
                          </a:ln>
                          <a:solidFill>
                            <a:schemeClr val="tx1"/>
                          </a:solidFill>
                          <a:effectLst/>
                          <a:latin typeface="Calibri" panose="020F0502020204030204" pitchFamily="34" charset="0"/>
                        </a:rPr>
                        <a:t> Value</a:t>
                      </a:r>
                      <a:endParaRPr kumimoji="0" lang="en-US" sz="22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46549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Best overall response, %</a:t>
                      </a:r>
                    </a:p>
                    <a:p>
                      <a:pPr marL="346075" marR="0" lvl="0" indent="-233363"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 CR</a:t>
                      </a:r>
                    </a:p>
                    <a:p>
                      <a:pPr marL="346075" marR="0" lvl="0" indent="-233363"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 VGPR</a:t>
                      </a:r>
                    </a:p>
                    <a:p>
                      <a:pPr marL="346075" marR="0" lvl="0" indent="-233363"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 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42.0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79.6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95.0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46.8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82.7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97.5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476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Median duration of ≥ PR,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38.9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56.4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1.45 </a:t>
                      </a:r>
                      <a:br>
                        <a:rPr kumimoji="0" lang="en-US" sz="2200" b="0" i="0" u="none" strike="noStrike" cap="none" normalizeH="0" baseline="0" dirty="0">
                          <a:ln>
                            <a:noFill/>
                          </a:ln>
                          <a:solidFill>
                            <a:schemeClr val="bg2">
                              <a:lumMod val="10000"/>
                            </a:schemeClr>
                          </a:solidFill>
                          <a:effectLst/>
                          <a:latin typeface="Calibri" panose="020F0502020204030204" pitchFamily="34" charset="0"/>
                        </a:rPr>
                      </a:br>
                      <a:r>
                        <a:rPr kumimoji="0" lang="en-US" sz="2200" b="0" i="0" u="none" strike="noStrike" cap="none" normalizeH="0" baseline="0" dirty="0">
                          <a:ln>
                            <a:noFill/>
                          </a:ln>
                          <a:solidFill>
                            <a:schemeClr val="bg2">
                              <a:lumMod val="10000"/>
                            </a:schemeClr>
                          </a:solidFill>
                          <a:effectLst/>
                          <a:latin typeface="Calibri" panose="020F0502020204030204" pitchFamily="34" charset="0"/>
                        </a:rPr>
                        <a:t>(1.09-1.93)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.003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03409213"/>
                  </a:ext>
                </a:extLst>
              </a:tr>
              <a:tr h="2476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5-year duration of ≥ CR,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52.9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60.6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1.35 </a:t>
                      </a:r>
                      <a:br>
                        <a:rPr kumimoji="0" lang="en-US" sz="2200" b="0" i="0" u="none" strike="noStrike" cap="none" normalizeH="0" baseline="0" dirty="0">
                          <a:ln>
                            <a:noFill/>
                          </a:ln>
                          <a:solidFill>
                            <a:schemeClr val="bg2">
                              <a:lumMod val="10000"/>
                            </a:schemeClr>
                          </a:solidFill>
                          <a:effectLst/>
                          <a:latin typeface="Calibri" panose="020F0502020204030204" pitchFamily="34" charset="0"/>
                        </a:rPr>
                      </a:br>
                      <a:r>
                        <a:rPr kumimoji="0" lang="en-US" sz="2200" b="0" i="0" u="none" strike="noStrike" cap="none" normalizeH="0" baseline="0" dirty="0">
                          <a:ln>
                            <a:noFill/>
                          </a:ln>
                          <a:solidFill>
                            <a:schemeClr val="bg2">
                              <a:lumMod val="10000"/>
                            </a:schemeClr>
                          </a:solidFill>
                          <a:effectLst/>
                          <a:latin typeface="Calibri" panose="020F0502020204030204" pitchFamily="34" charset="0"/>
                        </a:rPr>
                        <a:t>(0.83-2.22)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200" b="0" i="0" u="none" strike="noStrike" cap="none" normalizeH="0" baseline="0" dirty="0">
                          <a:ln>
                            <a:noFill/>
                          </a:ln>
                          <a:solidFill>
                            <a:schemeClr val="bg2">
                              <a:lumMod val="10000"/>
                            </a:schemeClr>
                          </a:solidFill>
                          <a:effectLst/>
                          <a:latin typeface="Calibri" panose="020F0502020204030204" pitchFamily="34" charset="0"/>
                        </a:rPr>
                        <a:t>.698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84752681"/>
                  </a:ext>
                </a:extLst>
              </a:tr>
            </a:tbl>
          </a:graphicData>
        </a:graphic>
      </p:graphicFrame>
      <p:sp>
        <p:nvSpPr>
          <p:cNvPr id="2" name="TextBox 1">
            <a:extLst>
              <a:ext uri="{FF2B5EF4-FFF2-40B4-BE49-F238E27FC236}">
                <a16:creationId xmlns:a16="http://schemas.microsoft.com/office/drawing/2014/main" id="{6899C5A3-7686-A3AD-F5FD-8C0B8627402F}"/>
              </a:ext>
            </a:extLst>
          </p:cNvPr>
          <p:cNvSpPr txBox="1"/>
          <p:nvPr/>
        </p:nvSpPr>
        <p:spPr bwMode="auto">
          <a:xfrm>
            <a:off x="723901" y="5344694"/>
            <a:ext cx="3378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*Calculated with Fisher exact test.</a:t>
            </a:r>
          </a:p>
        </p:txBody>
      </p:sp>
    </p:spTree>
    <p:extLst>
      <p:ext uri="{BB962C8B-B14F-4D97-AF65-F5344CB8AC3E}">
        <p14:creationId xmlns:p14="http://schemas.microsoft.com/office/powerpoint/2010/main" val="241890464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Freeform 72">
            <a:extLst>
              <a:ext uri="{FF2B5EF4-FFF2-40B4-BE49-F238E27FC236}">
                <a16:creationId xmlns:a16="http://schemas.microsoft.com/office/drawing/2014/main" id="{A021DE45-E8A4-9E07-BBFE-B963A214E04D}"/>
              </a:ext>
            </a:extLst>
          </p:cNvPr>
          <p:cNvSpPr/>
          <p:nvPr/>
        </p:nvSpPr>
        <p:spPr bwMode="auto">
          <a:xfrm>
            <a:off x="1995361" y="1490921"/>
            <a:ext cx="4259873" cy="2967404"/>
          </a:xfrm>
          <a:custGeom>
            <a:avLst/>
            <a:gdLst>
              <a:gd name="connsiteX0" fmla="*/ 0 w 4259873"/>
              <a:gd name="connsiteY0" fmla="*/ 0 h 2967404"/>
              <a:gd name="connsiteX1" fmla="*/ 0 w 4259873"/>
              <a:gd name="connsiteY1" fmla="*/ 57150 h 2967404"/>
              <a:gd name="connsiteX2" fmla="*/ 0 w 4259873"/>
              <a:gd name="connsiteY2" fmla="*/ 57150 h 2967404"/>
              <a:gd name="connsiteX3" fmla="*/ 39566 w 4259873"/>
              <a:gd name="connsiteY3" fmla="*/ 57150 h 2967404"/>
              <a:gd name="connsiteX4" fmla="*/ 39566 w 4259873"/>
              <a:gd name="connsiteY4" fmla="*/ 215412 h 2967404"/>
              <a:gd name="connsiteX5" fmla="*/ 57150 w 4259873"/>
              <a:gd name="connsiteY5" fmla="*/ 215412 h 2967404"/>
              <a:gd name="connsiteX6" fmla="*/ 57150 w 4259873"/>
              <a:gd name="connsiteY6" fmla="*/ 290147 h 2967404"/>
              <a:gd name="connsiteX7" fmla="*/ 105508 w 4259873"/>
              <a:gd name="connsiteY7" fmla="*/ 290147 h 2967404"/>
              <a:gd name="connsiteX8" fmla="*/ 105508 w 4259873"/>
              <a:gd name="connsiteY8" fmla="*/ 338504 h 2967404"/>
              <a:gd name="connsiteX9" fmla="*/ 136281 w 4259873"/>
              <a:gd name="connsiteY9" fmla="*/ 338504 h 2967404"/>
              <a:gd name="connsiteX10" fmla="*/ 136281 w 4259873"/>
              <a:gd name="connsiteY10" fmla="*/ 400050 h 2967404"/>
              <a:gd name="connsiteX11" fmla="*/ 197827 w 4259873"/>
              <a:gd name="connsiteY11" fmla="*/ 400050 h 2967404"/>
              <a:gd name="connsiteX12" fmla="*/ 197827 w 4259873"/>
              <a:gd name="connsiteY12" fmla="*/ 580293 h 2967404"/>
              <a:gd name="connsiteX13" fmla="*/ 224204 w 4259873"/>
              <a:gd name="connsiteY13" fmla="*/ 580293 h 2967404"/>
              <a:gd name="connsiteX14" fmla="*/ 224204 w 4259873"/>
              <a:gd name="connsiteY14" fmla="*/ 641839 h 2967404"/>
              <a:gd name="connsiteX15" fmla="*/ 250581 w 4259873"/>
              <a:gd name="connsiteY15" fmla="*/ 641839 h 2967404"/>
              <a:gd name="connsiteX16" fmla="*/ 250581 w 4259873"/>
              <a:gd name="connsiteY16" fmla="*/ 694593 h 2967404"/>
              <a:gd name="connsiteX17" fmla="*/ 303335 w 4259873"/>
              <a:gd name="connsiteY17" fmla="*/ 694593 h 2967404"/>
              <a:gd name="connsiteX18" fmla="*/ 303335 w 4259873"/>
              <a:gd name="connsiteY18" fmla="*/ 756139 h 2967404"/>
              <a:gd name="connsiteX19" fmla="*/ 320919 w 4259873"/>
              <a:gd name="connsiteY19" fmla="*/ 756139 h 2967404"/>
              <a:gd name="connsiteX20" fmla="*/ 320919 w 4259873"/>
              <a:gd name="connsiteY20" fmla="*/ 808893 h 2967404"/>
              <a:gd name="connsiteX21" fmla="*/ 347296 w 4259873"/>
              <a:gd name="connsiteY21" fmla="*/ 808893 h 2967404"/>
              <a:gd name="connsiteX22" fmla="*/ 347296 w 4259873"/>
              <a:gd name="connsiteY22" fmla="*/ 866043 h 2967404"/>
              <a:gd name="connsiteX23" fmla="*/ 347296 w 4259873"/>
              <a:gd name="connsiteY23" fmla="*/ 866043 h 2967404"/>
              <a:gd name="connsiteX24" fmla="*/ 347296 w 4259873"/>
              <a:gd name="connsiteY24" fmla="*/ 866043 h 2967404"/>
              <a:gd name="connsiteX25" fmla="*/ 386862 w 4259873"/>
              <a:gd name="connsiteY25" fmla="*/ 866043 h 2967404"/>
              <a:gd name="connsiteX26" fmla="*/ 386862 w 4259873"/>
              <a:gd name="connsiteY26" fmla="*/ 993531 h 2967404"/>
              <a:gd name="connsiteX27" fmla="*/ 386862 w 4259873"/>
              <a:gd name="connsiteY27" fmla="*/ 993531 h 2967404"/>
              <a:gd name="connsiteX28" fmla="*/ 386862 w 4259873"/>
              <a:gd name="connsiteY28" fmla="*/ 1046285 h 2967404"/>
              <a:gd name="connsiteX29" fmla="*/ 496766 w 4259873"/>
              <a:gd name="connsiteY29" fmla="*/ 1046285 h 2967404"/>
              <a:gd name="connsiteX30" fmla="*/ 496766 w 4259873"/>
              <a:gd name="connsiteY30" fmla="*/ 1107831 h 2967404"/>
              <a:gd name="connsiteX31" fmla="*/ 611066 w 4259873"/>
              <a:gd name="connsiteY31" fmla="*/ 1107831 h 2967404"/>
              <a:gd name="connsiteX32" fmla="*/ 611066 w 4259873"/>
              <a:gd name="connsiteY32" fmla="*/ 1160585 h 2967404"/>
              <a:gd name="connsiteX33" fmla="*/ 663819 w 4259873"/>
              <a:gd name="connsiteY33" fmla="*/ 1160585 h 2967404"/>
              <a:gd name="connsiteX34" fmla="*/ 663819 w 4259873"/>
              <a:gd name="connsiteY34" fmla="*/ 1217735 h 2967404"/>
              <a:gd name="connsiteX35" fmla="*/ 677008 w 4259873"/>
              <a:gd name="connsiteY35" fmla="*/ 1217735 h 2967404"/>
              <a:gd name="connsiteX36" fmla="*/ 677008 w 4259873"/>
              <a:gd name="connsiteY36" fmla="*/ 1292470 h 2967404"/>
              <a:gd name="connsiteX37" fmla="*/ 927589 w 4259873"/>
              <a:gd name="connsiteY37" fmla="*/ 1292470 h 2967404"/>
              <a:gd name="connsiteX38" fmla="*/ 927589 w 4259873"/>
              <a:gd name="connsiteY38" fmla="*/ 1397977 h 2967404"/>
              <a:gd name="connsiteX39" fmla="*/ 1068266 w 4259873"/>
              <a:gd name="connsiteY39" fmla="*/ 1397977 h 2967404"/>
              <a:gd name="connsiteX40" fmla="*/ 1068266 w 4259873"/>
              <a:gd name="connsiteY40" fmla="*/ 1455127 h 2967404"/>
              <a:gd name="connsiteX41" fmla="*/ 1288073 w 4259873"/>
              <a:gd name="connsiteY41" fmla="*/ 1455127 h 2967404"/>
              <a:gd name="connsiteX42" fmla="*/ 1288073 w 4259873"/>
              <a:gd name="connsiteY42" fmla="*/ 1516673 h 2967404"/>
              <a:gd name="connsiteX43" fmla="*/ 1362808 w 4259873"/>
              <a:gd name="connsiteY43" fmla="*/ 1516673 h 2967404"/>
              <a:gd name="connsiteX44" fmla="*/ 1362808 w 4259873"/>
              <a:gd name="connsiteY44" fmla="*/ 1587012 h 2967404"/>
              <a:gd name="connsiteX45" fmla="*/ 1446335 w 4259873"/>
              <a:gd name="connsiteY45" fmla="*/ 1587012 h 2967404"/>
              <a:gd name="connsiteX46" fmla="*/ 1446335 w 4259873"/>
              <a:gd name="connsiteY46" fmla="*/ 1648558 h 2967404"/>
              <a:gd name="connsiteX47" fmla="*/ 1521069 w 4259873"/>
              <a:gd name="connsiteY47" fmla="*/ 1648558 h 2967404"/>
              <a:gd name="connsiteX48" fmla="*/ 1521069 w 4259873"/>
              <a:gd name="connsiteY48" fmla="*/ 1714500 h 2967404"/>
              <a:gd name="connsiteX49" fmla="*/ 1534258 w 4259873"/>
              <a:gd name="connsiteY49" fmla="*/ 1714500 h 2967404"/>
              <a:gd name="connsiteX50" fmla="*/ 1534258 w 4259873"/>
              <a:gd name="connsiteY50" fmla="*/ 1776047 h 2967404"/>
              <a:gd name="connsiteX51" fmla="*/ 1714500 w 4259873"/>
              <a:gd name="connsiteY51" fmla="*/ 1776047 h 2967404"/>
              <a:gd name="connsiteX52" fmla="*/ 1714500 w 4259873"/>
              <a:gd name="connsiteY52" fmla="*/ 1837593 h 2967404"/>
              <a:gd name="connsiteX53" fmla="*/ 1784839 w 4259873"/>
              <a:gd name="connsiteY53" fmla="*/ 1837593 h 2967404"/>
              <a:gd name="connsiteX54" fmla="*/ 1784839 w 4259873"/>
              <a:gd name="connsiteY54" fmla="*/ 1899139 h 2967404"/>
              <a:gd name="connsiteX55" fmla="*/ 1784839 w 4259873"/>
              <a:gd name="connsiteY55" fmla="*/ 1899139 h 2967404"/>
              <a:gd name="connsiteX56" fmla="*/ 1806819 w 4259873"/>
              <a:gd name="connsiteY56" fmla="*/ 1899139 h 2967404"/>
              <a:gd name="connsiteX57" fmla="*/ 1806819 w 4259873"/>
              <a:gd name="connsiteY57" fmla="*/ 1965081 h 2967404"/>
              <a:gd name="connsiteX58" fmla="*/ 1859573 w 4259873"/>
              <a:gd name="connsiteY58" fmla="*/ 1965081 h 2967404"/>
              <a:gd name="connsiteX59" fmla="*/ 1859573 w 4259873"/>
              <a:gd name="connsiteY59" fmla="*/ 2026627 h 2967404"/>
              <a:gd name="connsiteX60" fmla="*/ 1881554 w 4259873"/>
              <a:gd name="connsiteY60" fmla="*/ 2026627 h 2967404"/>
              <a:gd name="connsiteX61" fmla="*/ 1881554 w 4259873"/>
              <a:gd name="connsiteY61" fmla="*/ 2149720 h 2967404"/>
              <a:gd name="connsiteX62" fmla="*/ 1903535 w 4259873"/>
              <a:gd name="connsiteY62" fmla="*/ 2149720 h 2967404"/>
              <a:gd name="connsiteX63" fmla="*/ 1903535 w 4259873"/>
              <a:gd name="connsiteY63" fmla="*/ 2211266 h 2967404"/>
              <a:gd name="connsiteX64" fmla="*/ 1938704 w 4259873"/>
              <a:gd name="connsiteY64" fmla="*/ 2211266 h 2967404"/>
              <a:gd name="connsiteX65" fmla="*/ 1938704 w 4259873"/>
              <a:gd name="connsiteY65" fmla="*/ 2268416 h 2967404"/>
              <a:gd name="connsiteX66" fmla="*/ 2162908 w 4259873"/>
              <a:gd name="connsiteY66" fmla="*/ 2268416 h 2967404"/>
              <a:gd name="connsiteX67" fmla="*/ 2162908 w 4259873"/>
              <a:gd name="connsiteY67" fmla="*/ 2338754 h 2967404"/>
              <a:gd name="connsiteX68" fmla="*/ 2598127 w 4259873"/>
              <a:gd name="connsiteY68" fmla="*/ 2338754 h 2967404"/>
              <a:gd name="connsiteX69" fmla="*/ 2598127 w 4259873"/>
              <a:gd name="connsiteY69" fmla="*/ 2413489 h 2967404"/>
              <a:gd name="connsiteX70" fmla="*/ 3771900 w 4259873"/>
              <a:gd name="connsiteY70" fmla="*/ 2413489 h 2967404"/>
              <a:gd name="connsiteX71" fmla="*/ 3771900 w 4259873"/>
              <a:gd name="connsiteY71" fmla="*/ 2567354 h 2967404"/>
              <a:gd name="connsiteX72" fmla="*/ 4158762 w 4259873"/>
              <a:gd name="connsiteY72" fmla="*/ 2567354 h 2967404"/>
              <a:gd name="connsiteX73" fmla="*/ 4158762 w 4259873"/>
              <a:gd name="connsiteY73" fmla="*/ 2967404 h 2967404"/>
              <a:gd name="connsiteX74" fmla="*/ 4259873 w 4259873"/>
              <a:gd name="connsiteY74" fmla="*/ 2967404 h 296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259873" h="2967404">
                <a:moveTo>
                  <a:pt x="0" y="0"/>
                </a:moveTo>
                <a:lnTo>
                  <a:pt x="0" y="57150"/>
                </a:lnTo>
                <a:lnTo>
                  <a:pt x="0" y="57150"/>
                </a:lnTo>
                <a:lnTo>
                  <a:pt x="39566" y="57150"/>
                </a:lnTo>
                <a:lnTo>
                  <a:pt x="39566" y="215412"/>
                </a:lnTo>
                <a:lnTo>
                  <a:pt x="57150" y="215412"/>
                </a:lnTo>
                <a:lnTo>
                  <a:pt x="57150" y="290147"/>
                </a:lnTo>
                <a:lnTo>
                  <a:pt x="105508" y="290147"/>
                </a:lnTo>
                <a:lnTo>
                  <a:pt x="105508" y="338504"/>
                </a:lnTo>
                <a:lnTo>
                  <a:pt x="136281" y="338504"/>
                </a:lnTo>
                <a:lnTo>
                  <a:pt x="136281" y="400050"/>
                </a:lnTo>
                <a:lnTo>
                  <a:pt x="197827" y="400050"/>
                </a:lnTo>
                <a:lnTo>
                  <a:pt x="197827" y="580293"/>
                </a:lnTo>
                <a:lnTo>
                  <a:pt x="224204" y="580293"/>
                </a:lnTo>
                <a:lnTo>
                  <a:pt x="224204" y="641839"/>
                </a:lnTo>
                <a:lnTo>
                  <a:pt x="250581" y="641839"/>
                </a:lnTo>
                <a:lnTo>
                  <a:pt x="250581" y="694593"/>
                </a:lnTo>
                <a:lnTo>
                  <a:pt x="303335" y="694593"/>
                </a:lnTo>
                <a:lnTo>
                  <a:pt x="303335" y="756139"/>
                </a:lnTo>
                <a:lnTo>
                  <a:pt x="320919" y="756139"/>
                </a:lnTo>
                <a:lnTo>
                  <a:pt x="320919" y="808893"/>
                </a:lnTo>
                <a:lnTo>
                  <a:pt x="347296" y="808893"/>
                </a:lnTo>
                <a:lnTo>
                  <a:pt x="347296" y="866043"/>
                </a:lnTo>
                <a:lnTo>
                  <a:pt x="347296" y="866043"/>
                </a:lnTo>
                <a:lnTo>
                  <a:pt x="347296" y="866043"/>
                </a:lnTo>
                <a:lnTo>
                  <a:pt x="386862" y="866043"/>
                </a:lnTo>
                <a:lnTo>
                  <a:pt x="386862" y="993531"/>
                </a:lnTo>
                <a:lnTo>
                  <a:pt x="386862" y="993531"/>
                </a:lnTo>
                <a:lnTo>
                  <a:pt x="386862" y="1046285"/>
                </a:lnTo>
                <a:lnTo>
                  <a:pt x="496766" y="1046285"/>
                </a:lnTo>
                <a:lnTo>
                  <a:pt x="496766" y="1107831"/>
                </a:lnTo>
                <a:lnTo>
                  <a:pt x="611066" y="1107831"/>
                </a:lnTo>
                <a:lnTo>
                  <a:pt x="611066" y="1160585"/>
                </a:lnTo>
                <a:lnTo>
                  <a:pt x="663819" y="1160585"/>
                </a:lnTo>
                <a:lnTo>
                  <a:pt x="663819" y="1217735"/>
                </a:lnTo>
                <a:lnTo>
                  <a:pt x="677008" y="1217735"/>
                </a:lnTo>
                <a:lnTo>
                  <a:pt x="677008" y="1292470"/>
                </a:lnTo>
                <a:lnTo>
                  <a:pt x="927589" y="1292470"/>
                </a:lnTo>
                <a:lnTo>
                  <a:pt x="927589" y="1397977"/>
                </a:lnTo>
                <a:lnTo>
                  <a:pt x="1068266" y="1397977"/>
                </a:lnTo>
                <a:lnTo>
                  <a:pt x="1068266" y="1455127"/>
                </a:lnTo>
                <a:lnTo>
                  <a:pt x="1288073" y="1455127"/>
                </a:lnTo>
                <a:lnTo>
                  <a:pt x="1288073" y="1516673"/>
                </a:lnTo>
                <a:lnTo>
                  <a:pt x="1362808" y="1516673"/>
                </a:lnTo>
                <a:lnTo>
                  <a:pt x="1362808" y="1587012"/>
                </a:lnTo>
                <a:lnTo>
                  <a:pt x="1446335" y="1587012"/>
                </a:lnTo>
                <a:lnTo>
                  <a:pt x="1446335" y="1648558"/>
                </a:lnTo>
                <a:lnTo>
                  <a:pt x="1521069" y="1648558"/>
                </a:lnTo>
                <a:lnTo>
                  <a:pt x="1521069" y="1714500"/>
                </a:lnTo>
                <a:lnTo>
                  <a:pt x="1534258" y="1714500"/>
                </a:lnTo>
                <a:lnTo>
                  <a:pt x="1534258" y="1776047"/>
                </a:lnTo>
                <a:lnTo>
                  <a:pt x="1714500" y="1776047"/>
                </a:lnTo>
                <a:lnTo>
                  <a:pt x="1714500" y="1837593"/>
                </a:lnTo>
                <a:lnTo>
                  <a:pt x="1784839" y="1837593"/>
                </a:lnTo>
                <a:lnTo>
                  <a:pt x="1784839" y="1899139"/>
                </a:lnTo>
                <a:lnTo>
                  <a:pt x="1784839" y="1899139"/>
                </a:lnTo>
                <a:lnTo>
                  <a:pt x="1806819" y="1899139"/>
                </a:lnTo>
                <a:lnTo>
                  <a:pt x="1806819" y="1965081"/>
                </a:lnTo>
                <a:lnTo>
                  <a:pt x="1859573" y="1965081"/>
                </a:lnTo>
                <a:lnTo>
                  <a:pt x="1859573" y="2026627"/>
                </a:lnTo>
                <a:lnTo>
                  <a:pt x="1881554" y="2026627"/>
                </a:lnTo>
                <a:lnTo>
                  <a:pt x="1881554" y="2149720"/>
                </a:lnTo>
                <a:lnTo>
                  <a:pt x="1903535" y="2149720"/>
                </a:lnTo>
                <a:lnTo>
                  <a:pt x="1903535" y="2211266"/>
                </a:lnTo>
                <a:lnTo>
                  <a:pt x="1938704" y="2211266"/>
                </a:lnTo>
                <a:lnTo>
                  <a:pt x="1938704" y="2268416"/>
                </a:lnTo>
                <a:lnTo>
                  <a:pt x="2162908" y="2268416"/>
                </a:lnTo>
                <a:lnTo>
                  <a:pt x="2162908" y="2338754"/>
                </a:lnTo>
                <a:lnTo>
                  <a:pt x="2598127" y="2338754"/>
                </a:lnTo>
                <a:lnTo>
                  <a:pt x="2598127" y="2413489"/>
                </a:lnTo>
                <a:lnTo>
                  <a:pt x="3771900" y="2413489"/>
                </a:lnTo>
                <a:lnTo>
                  <a:pt x="3771900" y="2567354"/>
                </a:lnTo>
                <a:lnTo>
                  <a:pt x="4158762" y="2567354"/>
                </a:lnTo>
                <a:lnTo>
                  <a:pt x="4158762" y="2967404"/>
                </a:lnTo>
                <a:lnTo>
                  <a:pt x="4259873" y="2967404"/>
                </a:lnTo>
              </a:path>
            </a:pathLst>
          </a:custGeom>
          <a:noFill/>
          <a:ln w="28575">
            <a:solidFill>
              <a:schemeClr val="accent5"/>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2A564929-31FA-73A5-4500-1DC05CA9A42A}"/>
              </a:ext>
            </a:extLst>
          </p:cNvPr>
          <p:cNvSpPr/>
          <p:nvPr/>
        </p:nvSpPr>
        <p:spPr bwMode="auto">
          <a:xfrm>
            <a:off x="1973380" y="1486525"/>
            <a:ext cx="5007220" cy="1551843"/>
          </a:xfrm>
          <a:custGeom>
            <a:avLst/>
            <a:gdLst>
              <a:gd name="connsiteX0" fmla="*/ 0 w 5007220"/>
              <a:gd name="connsiteY0" fmla="*/ 0 h 1551843"/>
              <a:gd name="connsiteX1" fmla="*/ 0 w 5007220"/>
              <a:gd name="connsiteY1" fmla="*/ 65943 h 1551843"/>
              <a:gd name="connsiteX2" fmla="*/ 162658 w 5007220"/>
              <a:gd name="connsiteY2" fmla="*/ 65943 h 1551843"/>
              <a:gd name="connsiteX3" fmla="*/ 162658 w 5007220"/>
              <a:gd name="connsiteY3" fmla="*/ 131885 h 1551843"/>
              <a:gd name="connsiteX4" fmla="*/ 531935 w 5007220"/>
              <a:gd name="connsiteY4" fmla="*/ 131885 h 1551843"/>
              <a:gd name="connsiteX5" fmla="*/ 531935 w 5007220"/>
              <a:gd name="connsiteY5" fmla="*/ 197827 h 1551843"/>
              <a:gd name="connsiteX6" fmla="*/ 646235 w 5007220"/>
              <a:gd name="connsiteY6" fmla="*/ 197827 h 1551843"/>
              <a:gd name="connsiteX7" fmla="*/ 646235 w 5007220"/>
              <a:gd name="connsiteY7" fmla="*/ 268166 h 1551843"/>
              <a:gd name="connsiteX8" fmla="*/ 646235 w 5007220"/>
              <a:gd name="connsiteY8" fmla="*/ 268166 h 1551843"/>
              <a:gd name="connsiteX9" fmla="*/ 685800 w 5007220"/>
              <a:gd name="connsiteY9" fmla="*/ 268166 h 1551843"/>
              <a:gd name="connsiteX10" fmla="*/ 685800 w 5007220"/>
              <a:gd name="connsiteY10" fmla="*/ 356089 h 1551843"/>
              <a:gd name="connsiteX11" fmla="*/ 786912 w 5007220"/>
              <a:gd name="connsiteY11" fmla="*/ 356089 h 1551843"/>
              <a:gd name="connsiteX12" fmla="*/ 786912 w 5007220"/>
              <a:gd name="connsiteY12" fmla="*/ 422031 h 1551843"/>
              <a:gd name="connsiteX13" fmla="*/ 1582616 w 5007220"/>
              <a:gd name="connsiteY13" fmla="*/ 422031 h 1551843"/>
              <a:gd name="connsiteX14" fmla="*/ 1582616 w 5007220"/>
              <a:gd name="connsiteY14" fmla="*/ 509954 h 1551843"/>
              <a:gd name="connsiteX15" fmla="*/ 1652954 w 5007220"/>
              <a:gd name="connsiteY15" fmla="*/ 509954 h 1551843"/>
              <a:gd name="connsiteX16" fmla="*/ 1652954 w 5007220"/>
              <a:gd name="connsiteY16" fmla="*/ 589085 h 1551843"/>
              <a:gd name="connsiteX17" fmla="*/ 1679331 w 5007220"/>
              <a:gd name="connsiteY17" fmla="*/ 589085 h 1551843"/>
              <a:gd name="connsiteX18" fmla="*/ 1679331 w 5007220"/>
              <a:gd name="connsiteY18" fmla="*/ 672612 h 1551843"/>
              <a:gd name="connsiteX19" fmla="*/ 1824404 w 5007220"/>
              <a:gd name="connsiteY19" fmla="*/ 672612 h 1551843"/>
              <a:gd name="connsiteX20" fmla="*/ 1824404 w 5007220"/>
              <a:gd name="connsiteY20" fmla="*/ 742950 h 1551843"/>
              <a:gd name="connsiteX21" fmla="*/ 1877158 w 5007220"/>
              <a:gd name="connsiteY21" fmla="*/ 742950 h 1551843"/>
              <a:gd name="connsiteX22" fmla="*/ 1877158 w 5007220"/>
              <a:gd name="connsiteY22" fmla="*/ 835269 h 1551843"/>
              <a:gd name="connsiteX23" fmla="*/ 2074985 w 5007220"/>
              <a:gd name="connsiteY23" fmla="*/ 835269 h 1551843"/>
              <a:gd name="connsiteX24" fmla="*/ 2074985 w 5007220"/>
              <a:gd name="connsiteY24" fmla="*/ 927589 h 1551843"/>
              <a:gd name="connsiteX25" fmla="*/ 2136531 w 5007220"/>
              <a:gd name="connsiteY25" fmla="*/ 927589 h 1551843"/>
              <a:gd name="connsiteX26" fmla="*/ 2136531 w 5007220"/>
              <a:gd name="connsiteY26" fmla="*/ 1006719 h 1551843"/>
              <a:gd name="connsiteX27" fmla="*/ 2176097 w 5007220"/>
              <a:gd name="connsiteY27" fmla="*/ 1006719 h 1551843"/>
              <a:gd name="connsiteX28" fmla="*/ 2176097 w 5007220"/>
              <a:gd name="connsiteY28" fmla="*/ 1103435 h 1551843"/>
              <a:gd name="connsiteX29" fmla="*/ 2290397 w 5007220"/>
              <a:gd name="connsiteY29" fmla="*/ 1103435 h 1551843"/>
              <a:gd name="connsiteX30" fmla="*/ 2290397 w 5007220"/>
              <a:gd name="connsiteY30" fmla="*/ 1200150 h 1551843"/>
              <a:gd name="connsiteX31" fmla="*/ 2356339 w 5007220"/>
              <a:gd name="connsiteY31" fmla="*/ 1200150 h 1551843"/>
              <a:gd name="connsiteX32" fmla="*/ 2356339 w 5007220"/>
              <a:gd name="connsiteY32" fmla="*/ 1288073 h 1551843"/>
              <a:gd name="connsiteX33" fmla="*/ 2422281 w 5007220"/>
              <a:gd name="connsiteY33" fmla="*/ 1288073 h 1551843"/>
              <a:gd name="connsiteX34" fmla="*/ 2422281 w 5007220"/>
              <a:gd name="connsiteY34" fmla="*/ 1375996 h 1551843"/>
              <a:gd name="connsiteX35" fmla="*/ 2453054 w 5007220"/>
              <a:gd name="connsiteY35" fmla="*/ 1375996 h 1551843"/>
              <a:gd name="connsiteX36" fmla="*/ 2453054 w 5007220"/>
              <a:gd name="connsiteY36" fmla="*/ 1468316 h 1551843"/>
              <a:gd name="connsiteX37" fmla="*/ 2510204 w 5007220"/>
              <a:gd name="connsiteY37" fmla="*/ 1468316 h 1551843"/>
              <a:gd name="connsiteX38" fmla="*/ 2510204 w 5007220"/>
              <a:gd name="connsiteY38" fmla="*/ 1551843 h 1551843"/>
              <a:gd name="connsiteX39" fmla="*/ 5007220 w 5007220"/>
              <a:gd name="connsiteY39" fmla="*/ 1551843 h 1551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07220" h="1551843">
                <a:moveTo>
                  <a:pt x="0" y="0"/>
                </a:moveTo>
                <a:lnTo>
                  <a:pt x="0" y="65943"/>
                </a:lnTo>
                <a:lnTo>
                  <a:pt x="162658" y="65943"/>
                </a:lnTo>
                <a:lnTo>
                  <a:pt x="162658" y="131885"/>
                </a:lnTo>
                <a:lnTo>
                  <a:pt x="531935" y="131885"/>
                </a:lnTo>
                <a:lnTo>
                  <a:pt x="531935" y="197827"/>
                </a:lnTo>
                <a:lnTo>
                  <a:pt x="646235" y="197827"/>
                </a:lnTo>
                <a:lnTo>
                  <a:pt x="646235" y="268166"/>
                </a:lnTo>
                <a:lnTo>
                  <a:pt x="646235" y="268166"/>
                </a:lnTo>
                <a:lnTo>
                  <a:pt x="685800" y="268166"/>
                </a:lnTo>
                <a:lnTo>
                  <a:pt x="685800" y="356089"/>
                </a:lnTo>
                <a:lnTo>
                  <a:pt x="786912" y="356089"/>
                </a:lnTo>
                <a:lnTo>
                  <a:pt x="786912" y="422031"/>
                </a:lnTo>
                <a:lnTo>
                  <a:pt x="1582616" y="422031"/>
                </a:lnTo>
                <a:lnTo>
                  <a:pt x="1582616" y="509954"/>
                </a:lnTo>
                <a:lnTo>
                  <a:pt x="1652954" y="509954"/>
                </a:lnTo>
                <a:lnTo>
                  <a:pt x="1652954" y="589085"/>
                </a:lnTo>
                <a:lnTo>
                  <a:pt x="1679331" y="589085"/>
                </a:lnTo>
                <a:lnTo>
                  <a:pt x="1679331" y="672612"/>
                </a:lnTo>
                <a:lnTo>
                  <a:pt x="1824404" y="672612"/>
                </a:lnTo>
                <a:lnTo>
                  <a:pt x="1824404" y="742950"/>
                </a:lnTo>
                <a:lnTo>
                  <a:pt x="1877158" y="742950"/>
                </a:lnTo>
                <a:lnTo>
                  <a:pt x="1877158" y="835269"/>
                </a:lnTo>
                <a:lnTo>
                  <a:pt x="2074985" y="835269"/>
                </a:lnTo>
                <a:lnTo>
                  <a:pt x="2074985" y="927589"/>
                </a:lnTo>
                <a:lnTo>
                  <a:pt x="2136531" y="927589"/>
                </a:lnTo>
                <a:lnTo>
                  <a:pt x="2136531" y="1006719"/>
                </a:lnTo>
                <a:lnTo>
                  <a:pt x="2176097" y="1006719"/>
                </a:lnTo>
                <a:lnTo>
                  <a:pt x="2176097" y="1103435"/>
                </a:lnTo>
                <a:lnTo>
                  <a:pt x="2290397" y="1103435"/>
                </a:lnTo>
                <a:lnTo>
                  <a:pt x="2290397" y="1200150"/>
                </a:lnTo>
                <a:lnTo>
                  <a:pt x="2356339" y="1200150"/>
                </a:lnTo>
                <a:lnTo>
                  <a:pt x="2356339" y="1288073"/>
                </a:lnTo>
                <a:lnTo>
                  <a:pt x="2422281" y="1288073"/>
                </a:lnTo>
                <a:lnTo>
                  <a:pt x="2422281" y="1375996"/>
                </a:lnTo>
                <a:lnTo>
                  <a:pt x="2453054" y="1375996"/>
                </a:lnTo>
                <a:lnTo>
                  <a:pt x="2453054" y="1468316"/>
                </a:lnTo>
                <a:lnTo>
                  <a:pt x="2510204" y="1468316"/>
                </a:lnTo>
                <a:lnTo>
                  <a:pt x="2510204" y="1551843"/>
                </a:lnTo>
                <a:lnTo>
                  <a:pt x="5007220" y="1551843"/>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4" name="Title 1">
            <a:extLst>
              <a:ext uri="{FF2B5EF4-FFF2-40B4-BE49-F238E27FC236}">
                <a16:creationId xmlns:a16="http://schemas.microsoft.com/office/drawing/2014/main" id="{D9FD57E2-D4E7-7D2E-308F-3BDD7A548E34}"/>
              </a:ext>
            </a:extLst>
          </p:cNvPr>
          <p:cNvSpPr>
            <a:spLocks noGrp="1"/>
          </p:cNvSpPr>
          <p:nvPr>
            <p:ph type="title"/>
          </p:nvPr>
        </p:nvSpPr>
        <p:spPr>
          <a:xfrm>
            <a:off x="609759" y="238127"/>
            <a:ext cx="10872444" cy="1103313"/>
          </a:xfrm>
        </p:spPr>
        <p:txBody>
          <a:bodyPr/>
          <a:lstStyle/>
          <a:p>
            <a:r>
              <a:rPr lang="en-US" dirty="0"/>
              <a:t>DETERMINATION: PFS by MRD at Start of Maintenance</a:t>
            </a:r>
          </a:p>
        </p:txBody>
      </p:sp>
      <p:sp>
        <p:nvSpPr>
          <p:cNvPr id="6" name="Text Box 15">
            <a:extLst>
              <a:ext uri="{FF2B5EF4-FFF2-40B4-BE49-F238E27FC236}">
                <a16:creationId xmlns:a16="http://schemas.microsoft.com/office/drawing/2014/main" id="{C623C695-3AA2-87A1-14BA-02804C3E1EB2}"/>
              </a:ext>
            </a:extLst>
          </p:cNvPr>
          <p:cNvSpPr txBox="1">
            <a:spLocks noChangeArrowheads="1"/>
          </p:cNvSpPr>
          <p:nvPr/>
        </p:nvSpPr>
        <p:spPr bwMode="auto">
          <a:xfrm>
            <a:off x="422178"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sp>
        <p:nvSpPr>
          <p:cNvPr id="7" name="TextBox 6">
            <a:extLst>
              <a:ext uri="{FF2B5EF4-FFF2-40B4-BE49-F238E27FC236}">
                <a16:creationId xmlns:a16="http://schemas.microsoft.com/office/drawing/2014/main" id="{638BCCC6-4922-6DF1-44EE-D5487E3F4D2C}"/>
              </a:ext>
            </a:extLst>
          </p:cNvPr>
          <p:cNvSpPr txBox="1"/>
          <p:nvPr/>
        </p:nvSpPr>
        <p:spPr bwMode="auto">
          <a:xfrm>
            <a:off x="7162801" y="2312004"/>
            <a:ext cx="4572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Preliminary Analysis of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MRD at Start of Maintenance</a:t>
            </a:r>
          </a:p>
        </p:txBody>
      </p:sp>
      <p:graphicFrame>
        <p:nvGraphicFramePr>
          <p:cNvPr id="2" name="Table 2">
            <a:extLst>
              <a:ext uri="{FF2B5EF4-FFF2-40B4-BE49-F238E27FC236}">
                <a16:creationId xmlns:a16="http://schemas.microsoft.com/office/drawing/2014/main" id="{4DF22EAF-B2A2-3637-1DA5-8F5CDA35F3B1}"/>
              </a:ext>
            </a:extLst>
          </p:cNvPr>
          <p:cNvGraphicFramePr>
            <a:graphicFrameLocks noGrp="1"/>
          </p:cNvGraphicFramePr>
          <p:nvPr/>
        </p:nvGraphicFramePr>
        <p:xfrm>
          <a:off x="7152746" y="3039677"/>
          <a:ext cx="4582053" cy="1651000"/>
        </p:xfrm>
        <a:graphic>
          <a:graphicData uri="http://schemas.openxmlformats.org/drawingml/2006/table">
            <a:tbl>
              <a:tblPr firstRow="1" bandRow="1">
                <a:tableStyleId>{5C22544A-7EE6-4342-B048-85BDC9FD1C3A}</a:tableStyleId>
              </a:tblPr>
              <a:tblGrid>
                <a:gridCol w="2107745">
                  <a:extLst>
                    <a:ext uri="{9D8B030D-6E8A-4147-A177-3AD203B41FA5}">
                      <a16:colId xmlns:a16="http://schemas.microsoft.com/office/drawing/2014/main" val="2100355811"/>
                    </a:ext>
                  </a:extLst>
                </a:gridCol>
                <a:gridCol w="1191334">
                  <a:extLst>
                    <a:ext uri="{9D8B030D-6E8A-4147-A177-3AD203B41FA5}">
                      <a16:colId xmlns:a16="http://schemas.microsoft.com/office/drawing/2014/main" val="3125197608"/>
                    </a:ext>
                  </a:extLst>
                </a:gridCol>
                <a:gridCol w="1282974">
                  <a:extLst>
                    <a:ext uri="{9D8B030D-6E8A-4147-A177-3AD203B41FA5}">
                      <a16:colId xmlns:a16="http://schemas.microsoft.com/office/drawing/2014/main" val="2691493993"/>
                    </a:ext>
                  </a:extLst>
                </a:gridCol>
              </a:tblGrid>
              <a:tr h="370840">
                <a:tc>
                  <a:txBody>
                    <a:bodyPr/>
                    <a:lstStyle/>
                    <a:p>
                      <a:r>
                        <a:rPr lang="en-US" dirty="0"/>
                        <a:t>Event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dirty="0"/>
                        <a:t>VRd Alone </a:t>
                      </a:r>
                    </a:p>
                    <a:p>
                      <a:pPr algn="ctr"/>
                      <a:r>
                        <a:rPr lang="en-US" dirty="0"/>
                        <a:t>(n = 108)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dirty="0"/>
                        <a:t>VRd + ASCT </a:t>
                      </a:r>
                    </a:p>
                    <a:p>
                      <a:pPr algn="ctr"/>
                      <a:r>
                        <a:rPr lang="en-US" dirty="0"/>
                        <a:t>(n = 90)</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00803329"/>
                  </a:ext>
                </a:extLst>
              </a:tr>
              <a:tr h="370840">
                <a:tc>
                  <a:txBody>
                    <a:bodyPr/>
                    <a:lstStyle/>
                    <a:p>
                      <a:r>
                        <a:rPr kumimoji="0" lang="en-US" sz="1800" b="0" i="0" u="none" strike="noStrike" cap="none" normalizeH="0" baseline="0" dirty="0">
                          <a:ln>
                            <a:noFill/>
                          </a:ln>
                          <a:solidFill>
                            <a:sysClr val="windowText" lastClr="000000"/>
                          </a:solidFill>
                          <a:effectLst/>
                          <a:latin typeface="Calibri" panose="020F0502020204030204" pitchFamily="34" charset="0"/>
                        </a:rPr>
                        <a:t>MRD negative (10</a:t>
                      </a:r>
                      <a:r>
                        <a:rPr kumimoji="0" lang="en-US" sz="1800" b="0" i="0" u="none" strike="noStrike" cap="none" normalizeH="0" baseline="30000" dirty="0">
                          <a:ln>
                            <a:noFill/>
                          </a:ln>
                          <a:solidFill>
                            <a:sysClr val="windowText" lastClr="000000"/>
                          </a:solidFill>
                          <a:effectLst/>
                          <a:latin typeface="Calibri" panose="020F0502020204030204" pitchFamily="34" charset="0"/>
                        </a:rPr>
                        <a:t>-5</a:t>
                      </a:r>
                      <a:r>
                        <a:rPr kumimoji="0" lang="en-US" sz="1800" b="0" i="0" u="none" strike="noStrike" cap="none" normalizeH="0" baseline="0" dirty="0">
                          <a:ln>
                            <a:noFill/>
                          </a:ln>
                          <a:solidFill>
                            <a:sysClr val="windowText" lastClr="000000"/>
                          </a:solidFill>
                          <a:effectLst/>
                          <a:latin typeface="Calibri" panose="020F0502020204030204" pitchFamily="34" charset="0"/>
                        </a:rPr>
                        <a:t>) </a:t>
                      </a:r>
                    </a:p>
                    <a:p>
                      <a:r>
                        <a:rPr kumimoji="0" lang="en-US" sz="1800" b="0" i="0" u="none" strike="noStrike" cap="none" normalizeH="0" baseline="0" dirty="0">
                          <a:ln>
                            <a:noFill/>
                          </a:ln>
                          <a:solidFill>
                            <a:sysClr val="windowText" lastClr="000000"/>
                          </a:solidFill>
                          <a:effectLst/>
                          <a:latin typeface="Calibri" panose="020F0502020204030204" pitchFamily="34" charset="0"/>
                        </a:rPr>
                        <a:t>by NGS, % </a:t>
                      </a:r>
                      <a:endParaRPr lang="en-US" dirty="0">
                        <a:solidFill>
                          <a:sysClr val="windowText" lastClr="000000"/>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dirty="0">
                          <a:solidFill>
                            <a:sysClr val="windowText" lastClr="000000"/>
                          </a:solidFill>
                        </a:rPr>
                        <a:t>39.8</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dirty="0">
                          <a:solidFill>
                            <a:sysClr val="windowText" lastClr="000000"/>
                          </a:solidFill>
                        </a:rPr>
                        <a:t>54.4</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85503402"/>
                  </a:ext>
                </a:extLst>
              </a:tr>
              <a:tr h="370840">
                <a:tc>
                  <a:txBody>
                    <a:bodyPr/>
                    <a:lstStyle/>
                    <a:p>
                      <a:r>
                        <a:rPr lang="en-US" dirty="0">
                          <a:solidFill>
                            <a:sysClr val="windowText" lastClr="000000"/>
                          </a:solidFill>
                        </a:rPr>
                        <a:t>Odds ratio (95%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gridSpan="2">
                  <a:txBody>
                    <a:bodyPr/>
                    <a:lstStyle/>
                    <a:p>
                      <a:pPr algn="ctr"/>
                      <a:r>
                        <a:rPr lang="en-US" dirty="0">
                          <a:solidFill>
                            <a:sysClr val="windowText" lastClr="000000"/>
                          </a:solidFill>
                        </a:rPr>
                        <a:t>0.55 (0.30-1.01)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endParaRPr lang="en-US" dirty="0"/>
                    </a:p>
                  </a:txBody>
                  <a:tcPr/>
                </a:tc>
                <a:extLst>
                  <a:ext uri="{0D108BD9-81ED-4DB2-BD59-A6C34878D82A}">
                    <a16:rowId xmlns:a16="http://schemas.microsoft.com/office/drawing/2014/main" val="1357734060"/>
                  </a:ext>
                </a:extLst>
              </a:tr>
            </a:tbl>
          </a:graphicData>
        </a:graphic>
      </p:graphicFrame>
      <p:graphicFrame>
        <p:nvGraphicFramePr>
          <p:cNvPr id="8" name="Table 2">
            <a:extLst>
              <a:ext uri="{FF2B5EF4-FFF2-40B4-BE49-F238E27FC236}">
                <a16:creationId xmlns:a16="http://schemas.microsoft.com/office/drawing/2014/main" id="{1AABA950-4E79-617F-637D-DC19F2171FB3}"/>
              </a:ext>
            </a:extLst>
          </p:cNvPr>
          <p:cNvGraphicFramePr>
            <a:graphicFrameLocks noGrp="1"/>
          </p:cNvGraphicFramePr>
          <p:nvPr>
            <p:extLst>
              <p:ext uri="{D42A27DB-BD31-4B8C-83A1-F6EECF244321}">
                <p14:modId xmlns:p14="http://schemas.microsoft.com/office/powerpoint/2010/main" val="1352777565"/>
              </p:ext>
            </p:extLst>
          </p:nvPr>
        </p:nvGraphicFramePr>
        <p:xfrm>
          <a:off x="4080175" y="1190043"/>
          <a:ext cx="3979834" cy="822960"/>
        </p:xfrm>
        <a:graphic>
          <a:graphicData uri="http://schemas.openxmlformats.org/drawingml/2006/table">
            <a:tbl>
              <a:tblPr firstRow="1" bandRow="1">
                <a:tableStyleId>{5C22544A-7EE6-4342-B048-85BDC9FD1C3A}</a:tableStyleId>
              </a:tblPr>
              <a:tblGrid>
                <a:gridCol w="991366">
                  <a:extLst>
                    <a:ext uri="{9D8B030D-6E8A-4147-A177-3AD203B41FA5}">
                      <a16:colId xmlns:a16="http://schemas.microsoft.com/office/drawing/2014/main" val="2100355811"/>
                    </a:ext>
                  </a:extLst>
                </a:gridCol>
                <a:gridCol w="1077573">
                  <a:extLst>
                    <a:ext uri="{9D8B030D-6E8A-4147-A177-3AD203B41FA5}">
                      <a16:colId xmlns:a16="http://schemas.microsoft.com/office/drawing/2014/main" val="3125197608"/>
                    </a:ext>
                  </a:extLst>
                </a:gridCol>
                <a:gridCol w="1910895">
                  <a:extLst>
                    <a:ext uri="{9D8B030D-6E8A-4147-A177-3AD203B41FA5}">
                      <a16:colId xmlns:a16="http://schemas.microsoft.com/office/drawing/2014/main" val="2691493993"/>
                    </a:ext>
                  </a:extLst>
                </a:gridCol>
              </a:tblGrid>
              <a:tr h="0">
                <a:tc>
                  <a:txBody>
                    <a:bodyPr/>
                    <a:lstStyle/>
                    <a:p>
                      <a:r>
                        <a:rPr lang="en-US" sz="1200" dirty="0">
                          <a:solidFill>
                            <a:schemeClr val="bg1"/>
                          </a:solidFill>
                        </a:rPr>
                        <a:t>MRD- Status</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5-Yr PFS, %</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HR (Unadjusted 95% CI)</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VRd + ASCT</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53.5</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rowSpan="2">
                  <a:txBody>
                    <a:bodyPr/>
                    <a:lstStyle/>
                    <a:p>
                      <a:pPr algn="ctr"/>
                      <a:r>
                        <a:rPr lang="en-US" sz="1200" dirty="0">
                          <a:solidFill>
                            <a:schemeClr val="bg1"/>
                          </a:solidFill>
                        </a:rPr>
                        <a:t>0.91 (0.46-1.79)</a:t>
                      </a: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cap="none" normalizeH="0" baseline="0" dirty="0">
                          <a:ln>
                            <a:noFill/>
                          </a:ln>
                          <a:solidFill>
                            <a:schemeClr val="bg1"/>
                          </a:solidFill>
                          <a:effectLst/>
                          <a:latin typeface="Calibri" panose="020F0502020204030204" pitchFamily="34" charset="0"/>
                        </a:rPr>
                        <a:t>VRd alone</a:t>
                      </a:r>
                      <a:endParaRPr lang="en-US" sz="12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59.2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vMerge="1">
                  <a:txBody>
                    <a:bodyPr/>
                    <a:lstStyle/>
                    <a:p>
                      <a:pPr algn="ctr"/>
                      <a:endParaRPr lang="en-US"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6157766"/>
                  </a:ext>
                </a:extLst>
              </a:tr>
            </a:tbl>
          </a:graphicData>
        </a:graphic>
      </p:graphicFrame>
      <p:graphicFrame>
        <p:nvGraphicFramePr>
          <p:cNvPr id="11" name="Table 2">
            <a:extLst>
              <a:ext uri="{FF2B5EF4-FFF2-40B4-BE49-F238E27FC236}">
                <a16:creationId xmlns:a16="http://schemas.microsoft.com/office/drawing/2014/main" id="{D77B4467-969F-084C-02FE-6122D268DBD4}"/>
              </a:ext>
            </a:extLst>
          </p:cNvPr>
          <p:cNvGraphicFramePr>
            <a:graphicFrameLocks noGrp="1"/>
          </p:cNvGraphicFramePr>
          <p:nvPr>
            <p:extLst>
              <p:ext uri="{D42A27DB-BD31-4B8C-83A1-F6EECF244321}">
                <p14:modId xmlns:p14="http://schemas.microsoft.com/office/powerpoint/2010/main" val="3493304050"/>
              </p:ext>
            </p:extLst>
          </p:nvPr>
        </p:nvGraphicFramePr>
        <p:xfrm>
          <a:off x="2246778" y="3950020"/>
          <a:ext cx="3629058" cy="1005840"/>
        </p:xfrm>
        <a:graphic>
          <a:graphicData uri="http://schemas.openxmlformats.org/drawingml/2006/table">
            <a:tbl>
              <a:tblPr firstRow="1" bandRow="1">
                <a:tableStyleId>{5C22544A-7EE6-4342-B048-85BDC9FD1C3A}</a:tableStyleId>
              </a:tblPr>
              <a:tblGrid>
                <a:gridCol w="1007013">
                  <a:extLst>
                    <a:ext uri="{9D8B030D-6E8A-4147-A177-3AD203B41FA5}">
                      <a16:colId xmlns:a16="http://schemas.microsoft.com/office/drawing/2014/main" val="2100355811"/>
                    </a:ext>
                  </a:extLst>
                </a:gridCol>
                <a:gridCol w="1079292">
                  <a:extLst>
                    <a:ext uri="{9D8B030D-6E8A-4147-A177-3AD203B41FA5}">
                      <a16:colId xmlns:a16="http://schemas.microsoft.com/office/drawing/2014/main" val="3125197608"/>
                    </a:ext>
                  </a:extLst>
                </a:gridCol>
                <a:gridCol w="1542753">
                  <a:extLst>
                    <a:ext uri="{9D8B030D-6E8A-4147-A177-3AD203B41FA5}">
                      <a16:colId xmlns:a16="http://schemas.microsoft.com/office/drawing/2014/main" val="2691493993"/>
                    </a:ext>
                  </a:extLst>
                </a:gridCol>
              </a:tblGrid>
              <a:tr h="0">
                <a:tc>
                  <a:txBody>
                    <a:bodyPr/>
                    <a:lstStyle/>
                    <a:p>
                      <a:r>
                        <a:rPr lang="en-US" sz="1200" dirty="0">
                          <a:solidFill>
                            <a:schemeClr val="bg1"/>
                          </a:solidFill>
                        </a:rPr>
                        <a:t>MRD+ Status</a:t>
                      </a:r>
                    </a:p>
                  </a:txBody>
                  <a:tcPr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Median PFS, Mo</a:t>
                      </a:r>
                    </a:p>
                  </a:txBody>
                  <a:tcPr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a:solidFill>
                            <a:schemeClr val="bg1"/>
                          </a:solidFill>
                        </a:rPr>
                        <a:t>HR </a:t>
                      </a:r>
                      <a:br>
                        <a:rPr lang="en-US" sz="1200" dirty="0">
                          <a:solidFill>
                            <a:schemeClr val="bg1"/>
                          </a:solidFill>
                        </a:rPr>
                      </a:br>
                      <a:r>
                        <a:rPr lang="en-US" sz="1200" dirty="0">
                          <a:solidFill>
                            <a:schemeClr val="bg1"/>
                          </a:solidFill>
                        </a:rPr>
                        <a:t>(Unadjusted 95% CI)</a:t>
                      </a:r>
                    </a:p>
                  </a:txBody>
                  <a:tcPr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VRd + ASCT</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50.6</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rowSpan="2">
                  <a:txBody>
                    <a:bodyPr/>
                    <a:lstStyle/>
                    <a:p>
                      <a:pPr algn="ctr"/>
                      <a:r>
                        <a:rPr lang="en-US" sz="1200" dirty="0">
                          <a:solidFill>
                            <a:schemeClr val="bg1"/>
                          </a:solidFill>
                        </a:rPr>
                        <a:t>1.67 (0.98-2.85)</a:t>
                      </a:r>
                    </a:p>
                  </a:txBody>
                  <a:tcPr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0">
                <a:tc>
                  <a:txBody>
                    <a:bodyPr/>
                    <a:lstStyle/>
                    <a:p>
                      <a:r>
                        <a:rPr kumimoji="0" lang="en-US" sz="1200" b="0" i="0" u="none" strike="noStrike" cap="none" normalizeH="0" baseline="0" dirty="0">
                          <a:ln>
                            <a:noFill/>
                          </a:ln>
                          <a:solidFill>
                            <a:schemeClr val="bg1"/>
                          </a:solidFill>
                          <a:effectLst/>
                          <a:latin typeface="Calibri" panose="020F0502020204030204" pitchFamily="34" charset="0"/>
                        </a:rPr>
                        <a:t>VRd alone</a:t>
                      </a:r>
                      <a:endParaRPr lang="en-US" sz="12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rPr>
                        <a:t>33.4</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vMerge="1">
                  <a:txBody>
                    <a:bodyPr/>
                    <a:lstStyle/>
                    <a:p>
                      <a:pPr algn="ctr"/>
                      <a:endParaRPr lang="en-US"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6157766"/>
                  </a:ext>
                </a:extLst>
              </a:tr>
            </a:tbl>
          </a:graphicData>
        </a:graphic>
      </p:graphicFrame>
      <p:cxnSp>
        <p:nvCxnSpPr>
          <p:cNvPr id="12" name="Straight Connector 11">
            <a:extLst>
              <a:ext uri="{FF2B5EF4-FFF2-40B4-BE49-F238E27FC236}">
                <a16:creationId xmlns:a16="http://schemas.microsoft.com/office/drawing/2014/main" id="{82799E5D-E7A3-B8AB-2092-8DB777628434}"/>
              </a:ext>
            </a:extLst>
          </p:cNvPr>
          <p:cNvCxnSpPr>
            <a:cxnSpLocks/>
          </p:cNvCxnSpPr>
          <p:nvPr/>
        </p:nvCxnSpPr>
        <p:spPr bwMode="auto">
          <a:xfrm>
            <a:off x="2004949" y="4561889"/>
            <a:ext cx="274320" cy="0"/>
          </a:xfrm>
          <a:prstGeom prst="line">
            <a:avLst/>
          </a:prstGeom>
          <a:noFill/>
          <a:ln w="28575" cap="flat" cmpd="sng" algn="ctr">
            <a:solidFill>
              <a:schemeClr val="accent4"/>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D3D9D41-0C83-7F54-B2FE-7729D33B4242}"/>
              </a:ext>
            </a:extLst>
          </p:cNvPr>
          <p:cNvCxnSpPr>
            <a:cxnSpLocks/>
          </p:cNvCxnSpPr>
          <p:nvPr/>
        </p:nvCxnSpPr>
        <p:spPr bwMode="auto">
          <a:xfrm>
            <a:off x="2004949" y="4846167"/>
            <a:ext cx="274320" cy="0"/>
          </a:xfrm>
          <a:prstGeom prst="line">
            <a:avLst/>
          </a:prstGeom>
          <a:noFill/>
          <a:ln w="28575" cap="flat" cmpd="sng" algn="ctr">
            <a:solidFill>
              <a:schemeClr val="accent5"/>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6AB4F57-9DD1-9A6A-91BD-3AB6EA542CBE}"/>
              </a:ext>
            </a:extLst>
          </p:cNvPr>
          <p:cNvCxnSpPr>
            <a:cxnSpLocks/>
          </p:cNvCxnSpPr>
          <p:nvPr/>
        </p:nvCxnSpPr>
        <p:spPr bwMode="auto">
          <a:xfrm>
            <a:off x="1900704" y="5004720"/>
            <a:ext cx="527001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5E9A652-4705-E42B-89F2-7071B101FA00}"/>
              </a:ext>
            </a:extLst>
          </p:cNvPr>
          <p:cNvCxnSpPr>
            <a:cxnSpLocks/>
          </p:cNvCxnSpPr>
          <p:nvPr/>
        </p:nvCxnSpPr>
        <p:spPr bwMode="auto">
          <a:xfrm flipV="1">
            <a:off x="1907685" y="1472296"/>
            <a:ext cx="0" cy="3532424"/>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E2C76742-C949-C1AD-929D-696847196395}"/>
              </a:ext>
            </a:extLst>
          </p:cNvPr>
          <p:cNvCxnSpPr>
            <a:cxnSpLocks/>
          </p:cNvCxnSpPr>
          <p:nvPr/>
        </p:nvCxnSpPr>
        <p:spPr bwMode="auto">
          <a:xfrm flipH="1">
            <a:off x="1844863" y="14792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D592F08-68E0-81EC-DF1E-AA526288D4F9}"/>
              </a:ext>
            </a:extLst>
          </p:cNvPr>
          <p:cNvCxnSpPr>
            <a:cxnSpLocks/>
          </p:cNvCxnSpPr>
          <p:nvPr/>
        </p:nvCxnSpPr>
        <p:spPr bwMode="auto">
          <a:xfrm flipH="1">
            <a:off x="1844863" y="218436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18CA1AC-0ACB-A4DA-0DC3-E6DEBF76FE28}"/>
              </a:ext>
            </a:extLst>
          </p:cNvPr>
          <p:cNvCxnSpPr>
            <a:cxnSpLocks/>
          </p:cNvCxnSpPr>
          <p:nvPr/>
        </p:nvCxnSpPr>
        <p:spPr bwMode="auto">
          <a:xfrm flipH="1">
            <a:off x="1844863" y="28894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6B341D9D-D132-77A6-BEE6-1E928ABAC066}"/>
              </a:ext>
            </a:extLst>
          </p:cNvPr>
          <p:cNvCxnSpPr>
            <a:cxnSpLocks/>
          </p:cNvCxnSpPr>
          <p:nvPr/>
        </p:nvCxnSpPr>
        <p:spPr bwMode="auto">
          <a:xfrm flipH="1">
            <a:off x="1844863" y="35945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EC960D6C-3CF1-8E3D-5632-7F9063B2B4A2}"/>
              </a:ext>
            </a:extLst>
          </p:cNvPr>
          <p:cNvCxnSpPr>
            <a:cxnSpLocks/>
          </p:cNvCxnSpPr>
          <p:nvPr/>
        </p:nvCxnSpPr>
        <p:spPr bwMode="auto">
          <a:xfrm flipH="1">
            <a:off x="1844863" y="429963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A97DF32-BA9D-EE0C-FE91-601DF33BB87E}"/>
              </a:ext>
            </a:extLst>
          </p:cNvPr>
          <p:cNvCxnSpPr>
            <a:cxnSpLocks/>
          </p:cNvCxnSpPr>
          <p:nvPr/>
        </p:nvCxnSpPr>
        <p:spPr bwMode="auto">
          <a:xfrm flipH="1">
            <a:off x="1844863" y="50047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0A08927-3654-23FB-0B6D-54E5594823A4}"/>
              </a:ext>
            </a:extLst>
          </p:cNvPr>
          <p:cNvCxnSpPr>
            <a:cxnSpLocks/>
          </p:cNvCxnSpPr>
          <p:nvPr/>
        </p:nvCxnSpPr>
        <p:spPr bwMode="auto">
          <a:xfrm>
            <a:off x="1907685"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297E285F-1FEE-B15D-E957-FB5F143AE8D6}"/>
              </a:ext>
            </a:extLst>
          </p:cNvPr>
          <p:cNvCxnSpPr>
            <a:cxnSpLocks/>
          </p:cNvCxnSpPr>
          <p:nvPr/>
        </p:nvCxnSpPr>
        <p:spPr bwMode="auto">
          <a:xfrm>
            <a:off x="2490528"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F4BAAC3-DB56-1C76-EFA8-F94FC66E59AA}"/>
              </a:ext>
            </a:extLst>
          </p:cNvPr>
          <p:cNvCxnSpPr>
            <a:cxnSpLocks/>
          </p:cNvCxnSpPr>
          <p:nvPr/>
        </p:nvCxnSpPr>
        <p:spPr bwMode="auto">
          <a:xfrm>
            <a:off x="3073371"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56A597AD-3E71-40D6-9FFD-55FDB071CBFB}"/>
              </a:ext>
            </a:extLst>
          </p:cNvPr>
          <p:cNvCxnSpPr>
            <a:cxnSpLocks/>
          </p:cNvCxnSpPr>
          <p:nvPr/>
        </p:nvCxnSpPr>
        <p:spPr bwMode="auto">
          <a:xfrm>
            <a:off x="3656214"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FD13E0B-59E1-EFC4-9D66-7A342E5FF619}"/>
              </a:ext>
            </a:extLst>
          </p:cNvPr>
          <p:cNvCxnSpPr>
            <a:cxnSpLocks/>
          </p:cNvCxnSpPr>
          <p:nvPr/>
        </p:nvCxnSpPr>
        <p:spPr bwMode="auto">
          <a:xfrm>
            <a:off x="4239057"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C7B6C92-4215-EF63-A2F6-21134BADF08E}"/>
              </a:ext>
            </a:extLst>
          </p:cNvPr>
          <p:cNvCxnSpPr>
            <a:cxnSpLocks/>
          </p:cNvCxnSpPr>
          <p:nvPr/>
        </p:nvCxnSpPr>
        <p:spPr bwMode="auto">
          <a:xfrm>
            <a:off x="4821900"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3540BA2-BAD6-AC2B-9440-34C7607ACCD1}"/>
              </a:ext>
            </a:extLst>
          </p:cNvPr>
          <p:cNvCxnSpPr>
            <a:cxnSpLocks/>
          </p:cNvCxnSpPr>
          <p:nvPr/>
        </p:nvCxnSpPr>
        <p:spPr bwMode="auto">
          <a:xfrm>
            <a:off x="5404743"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5384B36-9660-528E-2F3E-7CE7E00DE576}"/>
              </a:ext>
            </a:extLst>
          </p:cNvPr>
          <p:cNvCxnSpPr>
            <a:cxnSpLocks/>
          </p:cNvCxnSpPr>
          <p:nvPr/>
        </p:nvCxnSpPr>
        <p:spPr bwMode="auto">
          <a:xfrm>
            <a:off x="5987586"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48C7393-901C-A166-FF88-7DBED481C370}"/>
              </a:ext>
            </a:extLst>
          </p:cNvPr>
          <p:cNvCxnSpPr>
            <a:cxnSpLocks/>
          </p:cNvCxnSpPr>
          <p:nvPr/>
        </p:nvCxnSpPr>
        <p:spPr bwMode="auto">
          <a:xfrm>
            <a:off x="6570429" y="50047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F580812-0A4F-BDB8-1651-82FF672B5104}"/>
              </a:ext>
            </a:extLst>
          </p:cNvPr>
          <p:cNvCxnSpPr>
            <a:cxnSpLocks/>
          </p:cNvCxnSpPr>
          <p:nvPr/>
        </p:nvCxnSpPr>
        <p:spPr bwMode="auto">
          <a:xfrm>
            <a:off x="7153270" y="5004720"/>
            <a:ext cx="0" cy="64008"/>
          </a:xfrm>
          <a:prstGeom prst="line">
            <a:avLst/>
          </a:prstGeom>
          <a:noFill/>
          <a:ln w="28575" cap="flat" cmpd="sng" algn="ctr">
            <a:solidFill>
              <a:schemeClr val="bg1"/>
            </a:solidFill>
            <a:prstDash val="solid"/>
            <a:round/>
            <a:headEnd type="none" w="med" len="med"/>
            <a:tailEnd type="none" w="med" len="med"/>
          </a:ln>
          <a:effectLst/>
        </p:spPr>
      </p:cxnSp>
      <p:sp>
        <p:nvSpPr>
          <p:cNvPr id="37" name="TextBox 36">
            <a:extLst>
              <a:ext uri="{FF2B5EF4-FFF2-40B4-BE49-F238E27FC236}">
                <a16:creationId xmlns:a16="http://schemas.microsoft.com/office/drawing/2014/main" id="{DDDA914B-0F67-EF9D-4F3B-B773DD60DA0A}"/>
              </a:ext>
            </a:extLst>
          </p:cNvPr>
          <p:cNvSpPr txBox="1"/>
          <p:nvPr/>
        </p:nvSpPr>
        <p:spPr bwMode="auto">
          <a:xfrm>
            <a:off x="1317861" y="1282818"/>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8" name="TextBox 37">
            <a:extLst>
              <a:ext uri="{FF2B5EF4-FFF2-40B4-BE49-F238E27FC236}">
                <a16:creationId xmlns:a16="http://schemas.microsoft.com/office/drawing/2014/main" id="{53CD8963-606A-FC74-0792-84CD84C76566}"/>
              </a:ext>
            </a:extLst>
          </p:cNvPr>
          <p:cNvSpPr txBox="1"/>
          <p:nvPr/>
        </p:nvSpPr>
        <p:spPr bwMode="auto">
          <a:xfrm>
            <a:off x="1317861" y="1991300"/>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9" name="TextBox 38">
            <a:extLst>
              <a:ext uri="{FF2B5EF4-FFF2-40B4-BE49-F238E27FC236}">
                <a16:creationId xmlns:a16="http://schemas.microsoft.com/office/drawing/2014/main" id="{12061EDB-1C31-B128-4FB1-9C5125C3EC60}"/>
              </a:ext>
            </a:extLst>
          </p:cNvPr>
          <p:cNvSpPr txBox="1"/>
          <p:nvPr/>
        </p:nvSpPr>
        <p:spPr bwMode="auto">
          <a:xfrm>
            <a:off x="1317861" y="2699782"/>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40" name="TextBox 39">
            <a:extLst>
              <a:ext uri="{FF2B5EF4-FFF2-40B4-BE49-F238E27FC236}">
                <a16:creationId xmlns:a16="http://schemas.microsoft.com/office/drawing/2014/main" id="{F2CA9420-F8C0-CA12-FCF6-35A3B1453305}"/>
              </a:ext>
            </a:extLst>
          </p:cNvPr>
          <p:cNvSpPr txBox="1"/>
          <p:nvPr/>
        </p:nvSpPr>
        <p:spPr bwMode="auto">
          <a:xfrm>
            <a:off x="1317861" y="3408264"/>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41" name="TextBox 40">
            <a:extLst>
              <a:ext uri="{FF2B5EF4-FFF2-40B4-BE49-F238E27FC236}">
                <a16:creationId xmlns:a16="http://schemas.microsoft.com/office/drawing/2014/main" id="{B3EC3787-6E62-FA37-1EE3-4BC82597873D}"/>
              </a:ext>
            </a:extLst>
          </p:cNvPr>
          <p:cNvSpPr txBox="1"/>
          <p:nvPr/>
        </p:nvSpPr>
        <p:spPr bwMode="auto">
          <a:xfrm>
            <a:off x="1317861" y="4116746"/>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42" name="TextBox 41">
            <a:extLst>
              <a:ext uri="{FF2B5EF4-FFF2-40B4-BE49-F238E27FC236}">
                <a16:creationId xmlns:a16="http://schemas.microsoft.com/office/drawing/2014/main" id="{A256F4B0-7A97-BCA7-CE10-1B45BD49996F}"/>
              </a:ext>
            </a:extLst>
          </p:cNvPr>
          <p:cNvSpPr txBox="1"/>
          <p:nvPr/>
        </p:nvSpPr>
        <p:spPr bwMode="auto">
          <a:xfrm>
            <a:off x="1317861" y="482522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3" name="TextBox 42">
            <a:extLst>
              <a:ext uri="{FF2B5EF4-FFF2-40B4-BE49-F238E27FC236}">
                <a16:creationId xmlns:a16="http://schemas.microsoft.com/office/drawing/2014/main" id="{20EAE209-3FDB-5F8A-7E06-1E2BF5625C27}"/>
              </a:ext>
            </a:extLst>
          </p:cNvPr>
          <p:cNvSpPr txBox="1"/>
          <p:nvPr/>
        </p:nvSpPr>
        <p:spPr bwMode="auto">
          <a:xfrm rot="16200000">
            <a:off x="-949622" y="3088510"/>
            <a:ext cx="44969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of PFS</a:t>
            </a:r>
          </a:p>
        </p:txBody>
      </p:sp>
      <p:sp>
        <p:nvSpPr>
          <p:cNvPr id="44" name="TextBox 43">
            <a:extLst>
              <a:ext uri="{FF2B5EF4-FFF2-40B4-BE49-F238E27FC236}">
                <a16:creationId xmlns:a16="http://schemas.microsoft.com/office/drawing/2014/main" id="{28948186-92E8-DC6C-44F7-1095B7004680}"/>
              </a:ext>
            </a:extLst>
          </p:cNvPr>
          <p:cNvSpPr txBox="1"/>
          <p:nvPr/>
        </p:nvSpPr>
        <p:spPr bwMode="auto">
          <a:xfrm>
            <a:off x="1567049" y="5257115"/>
            <a:ext cx="61261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 </a:t>
            </a:r>
            <a:r>
              <a:rPr lang="en-US" dirty="0">
                <a:solidFill>
                  <a:srgbClr val="000000"/>
                </a:solidFill>
                <a:latin typeface="Calibri" panose="020F0502020204030204" pitchFamily="34" charset="0"/>
                <a:cs typeface="+mn-cs"/>
              </a:rPr>
              <a:t>S</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ince MRD Evaluation at Start of Maintenance</a:t>
            </a:r>
          </a:p>
        </p:txBody>
      </p:sp>
      <p:sp>
        <p:nvSpPr>
          <p:cNvPr id="45" name="TextBox 44">
            <a:extLst>
              <a:ext uri="{FF2B5EF4-FFF2-40B4-BE49-F238E27FC236}">
                <a16:creationId xmlns:a16="http://schemas.microsoft.com/office/drawing/2014/main" id="{DB82F59B-3590-5E09-11CB-AE58F6A2806D}"/>
              </a:ext>
            </a:extLst>
          </p:cNvPr>
          <p:cNvSpPr txBox="1"/>
          <p:nvPr/>
        </p:nvSpPr>
        <p:spPr bwMode="auto">
          <a:xfrm>
            <a:off x="6867577"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108</a:t>
            </a:r>
          </a:p>
        </p:txBody>
      </p:sp>
      <p:sp>
        <p:nvSpPr>
          <p:cNvPr id="46" name="TextBox 45">
            <a:extLst>
              <a:ext uri="{FF2B5EF4-FFF2-40B4-BE49-F238E27FC236}">
                <a16:creationId xmlns:a16="http://schemas.microsoft.com/office/drawing/2014/main" id="{9ECF67F8-D053-E25D-DA5C-9E4EBF101E08}"/>
              </a:ext>
            </a:extLst>
          </p:cNvPr>
          <p:cNvSpPr txBox="1"/>
          <p:nvPr/>
        </p:nvSpPr>
        <p:spPr bwMode="auto">
          <a:xfrm>
            <a:off x="1617274"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7" name="TextBox 46">
            <a:extLst>
              <a:ext uri="{FF2B5EF4-FFF2-40B4-BE49-F238E27FC236}">
                <a16:creationId xmlns:a16="http://schemas.microsoft.com/office/drawing/2014/main" id="{B51FAE80-4BBA-4A28-5509-16A7DE8DB4E6}"/>
              </a:ext>
            </a:extLst>
          </p:cNvPr>
          <p:cNvSpPr txBox="1"/>
          <p:nvPr/>
        </p:nvSpPr>
        <p:spPr bwMode="auto">
          <a:xfrm>
            <a:off x="2200641"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8" name="TextBox 47">
            <a:extLst>
              <a:ext uri="{FF2B5EF4-FFF2-40B4-BE49-F238E27FC236}">
                <a16:creationId xmlns:a16="http://schemas.microsoft.com/office/drawing/2014/main" id="{F196732B-869C-40A1-202A-6F5606CFCE2C}"/>
              </a:ext>
            </a:extLst>
          </p:cNvPr>
          <p:cNvSpPr txBox="1"/>
          <p:nvPr/>
        </p:nvSpPr>
        <p:spPr bwMode="auto">
          <a:xfrm>
            <a:off x="2784008"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9" name="TextBox 48">
            <a:extLst>
              <a:ext uri="{FF2B5EF4-FFF2-40B4-BE49-F238E27FC236}">
                <a16:creationId xmlns:a16="http://schemas.microsoft.com/office/drawing/2014/main" id="{EF053564-96D1-253A-C5B1-91D590FF15CC}"/>
              </a:ext>
            </a:extLst>
          </p:cNvPr>
          <p:cNvSpPr txBox="1"/>
          <p:nvPr/>
        </p:nvSpPr>
        <p:spPr bwMode="auto">
          <a:xfrm>
            <a:off x="3367375"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50" name="TextBox 49">
            <a:extLst>
              <a:ext uri="{FF2B5EF4-FFF2-40B4-BE49-F238E27FC236}">
                <a16:creationId xmlns:a16="http://schemas.microsoft.com/office/drawing/2014/main" id="{0558F954-F916-9C0A-9EC7-04C2A7B45316}"/>
              </a:ext>
            </a:extLst>
          </p:cNvPr>
          <p:cNvSpPr txBox="1"/>
          <p:nvPr/>
        </p:nvSpPr>
        <p:spPr bwMode="auto">
          <a:xfrm>
            <a:off x="3950742"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51" name="TextBox 50">
            <a:extLst>
              <a:ext uri="{FF2B5EF4-FFF2-40B4-BE49-F238E27FC236}">
                <a16:creationId xmlns:a16="http://schemas.microsoft.com/office/drawing/2014/main" id="{E284D028-85D5-4222-407E-42401155A5C4}"/>
              </a:ext>
            </a:extLst>
          </p:cNvPr>
          <p:cNvSpPr txBox="1"/>
          <p:nvPr/>
        </p:nvSpPr>
        <p:spPr bwMode="auto">
          <a:xfrm>
            <a:off x="4534109"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52" name="TextBox 51">
            <a:extLst>
              <a:ext uri="{FF2B5EF4-FFF2-40B4-BE49-F238E27FC236}">
                <a16:creationId xmlns:a16="http://schemas.microsoft.com/office/drawing/2014/main" id="{044F68FD-143A-DE13-720E-FC9BE2780E92}"/>
              </a:ext>
            </a:extLst>
          </p:cNvPr>
          <p:cNvSpPr txBox="1"/>
          <p:nvPr/>
        </p:nvSpPr>
        <p:spPr bwMode="auto">
          <a:xfrm>
            <a:off x="5117476"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53" name="TextBox 52">
            <a:extLst>
              <a:ext uri="{FF2B5EF4-FFF2-40B4-BE49-F238E27FC236}">
                <a16:creationId xmlns:a16="http://schemas.microsoft.com/office/drawing/2014/main" id="{B874DA9C-A8D8-F402-3E3F-E39A18409297}"/>
              </a:ext>
            </a:extLst>
          </p:cNvPr>
          <p:cNvSpPr txBox="1"/>
          <p:nvPr/>
        </p:nvSpPr>
        <p:spPr bwMode="auto">
          <a:xfrm>
            <a:off x="5700843"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54" name="TextBox 53">
            <a:extLst>
              <a:ext uri="{FF2B5EF4-FFF2-40B4-BE49-F238E27FC236}">
                <a16:creationId xmlns:a16="http://schemas.microsoft.com/office/drawing/2014/main" id="{BC368FB2-A38E-8012-1BE2-CB243FBD91E2}"/>
              </a:ext>
            </a:extLst>
          </p:cNvPr>
          <p:cNvSpPr txBox="1"/>
          <p:nvPr/>
        </p:nvSpPr>
        <p:spPr bwMode="auto">
          <a:xfrm>
            <a:off x="6284210" y="4996617"/>
            <a:ext cx="582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96</a:t>
            </a:r>
          </a:p>
        </p:txBody>
      </p:sp>
      <p:sp>
        <p:nvSpPr>
          <p:cNvPr id="55" name="TextBox 54">
            <a:extLst>
              <a:ext uri="{FF2B5EF4-FFF2-40B4-BE49-F238E27FC236}">
                <a16:creationId xmlns:a16="http://schemas.microsoft.com/office/drawing/2014/main" id="{5D5FD02D-4A90-C68E-9082-BC29BB5AA1AD}"/>
              </a:ext>
            </a:extLst>
          </p:cNvPr>
          <p:cNvSpPr txBox="1"/>
          <p:nvPr/>
        </p:nvSpPr>
        <p:spPr bwMode="auto">
          <a:xfrm>
            <a:off x="420912" y="5456171"/>
            <a:ext cx="135729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9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 ASCT, MRD-VRd alone, MRD-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 ASCT, MRD+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alone, MRD+</a:t>
            </a:r>
          </a:p>
        </p:txBody>
      </p:sp>
      <p:sp>
        <p:nvSpPr>
          <p:cNvPr id="56" name="TextBox 55">
            <a:extLst>
              <a:ext uri="{FF2B5EF4-FFF2-40B4-BE49-F238E27FC236}">
                <a16:creationId xmlns:a16="http://schemas.microsoft.com/office/drawing/2014/main" id="{0E465A44-9712-77DD-5962-950E04C2DAD2}"/>
              </a:ext>
            </a:extLst>
          </p:cNvPr>
          <p:cNvSpPr txBox="1"/>
          <p:nvPr/>
        </p:nvSpPr>
        <p:spPr bwMode="auto">
          <a:xfrm>
            <a:off x="1699529"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4943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65</a:t>
            </a:r>
          </a:p>
        </p:txBody>
      </p:sp>
      <p:sp>
        <p:nvSpPr>
          <p:cNvPr id="61" name="TextBox 60">
            <a:extLst>
              <a:ext uri="{FF2B5EF4-FFF2-40B4-BE49-F238E27FC236}">
                <a16:creationId xmlns:a16="http://schemas.microsoft.com/office/drawing/2014/main" id="{C6A00EA3-D31B-CF30-8A04-703B4C64C2C0}"/>
              </a:ext>
            </a:extLst>
          </p:cNvPr>
          <p:cNvSpPr txBox="1"/>
          <p:nvPr/>
        </p:nvSpPr>
        <p:spPr bwMode="auto">
          <a:xfrm>
            <a:off x="2285086"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4737</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62" name="TextBox 61">
            <a:extLst>
              <a:ext uri="{FF2B5EF4-FFF2-40B4-BE49-F238E27FC236}">
                <a16:creationId xmlns:a16="http://schemas.microsoft.com/office/drawing/2014/main" id="{83C5DEEA-2BC9-27B7-E1CF-9448E1B29290}"/>
              </a:ext>
            </a:extLst>
          </p:cNvPr>
          <p:cNvSpPr txBox="1"/>
          <p:nvPr/>
        </p:nvSpPr>
        <p:spPr bwMode="auto">
          <a:xfrm>
            <a:off x="2870643"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2632</a:t>
            </a:r>
          </a:p>
        </p:txBody>
      </p:sp>
      <p:sp>
        <p:nvSpPr>
          <p:cNvPr id="63" name="TextBox 62">
            <a:extLst>
              <a:ext uri="{FF2B5EF4-FFF2-40B4-BE49-F238E27FC236}">
                <a16:creationId xmlns:a16="http://schemas.microsoft.com/office/drawing/2014/main" id="{98A3536E-E1A6-F825-3385-E8E60E2609EE}"/>
              </a:ext>
            </a:extLst>
          </p:cNvPr>
          <p:cNvSpPr txBox="1"/>
          <p:nvPr/>
        </p:nvSpPr>
        <p:spPr bwMode="auto">
          <a:xfrm>
            <a:off x="3456200"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3228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64" name="TextBox 63">
            <a:extLst>
              <a:ext uri="{FF2B5EF4-FFF2-40B4-BE49-F238E27FC236}">
                <a16:creationId xmlns:a16="http://schemas.microsoft.com/office/drawing/2014/main" id="{B86B43DD-6471-406B-2CCB-62937E1F7ACC}"/>
              </a:ext>
            </a:extLst>
          </p:cNvPr>
          <p:cNvSpPr txBox="1"/>
          <p:nvPr/>
        </p:nvSpPr>
        <p:spPr bwMode="auto">
          <a:xfrm>
            <a:off x="4041757"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2522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65" name="TextBox 64">
            <a:extLst>
              <a:ext uri="{FF2B5EF4-FFF2-40B4-BE49-F238E27FC236}">
                <a16:creationId xmlns:a16="http://schemas.microsoft.com/office/drawing/2014/main" id="{87CF656D-0242-44B5-4141-018EC9E92D49}"/>
              </a:ext>
            </a:extLst>
          </p:cNvPr>
          <p:cNvSpPr txBox="1"/>
          <p:nvPr/>
        </p:nvSpPr>
        <p:spPr bwMode="auto">
          <a:xfrm>
            <a:off x="4627314"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1916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66" name="TextBox 65">
            <a:extLst>
              <a:ext uri="{FF2B5EF4-FFF2-40B4-BE49-F238E27FC236}">
                <a16:creationId xmlns:a16="http://schemas.microsoft.com/office/drawing/2014/main" id="{17BE9610-CEA2-2FB2-B3B3-71FA4DF58C23}"/>
              </a:ext>
            </a:extLst>
          </p:cNvPr>
          <p:cNvSpPr txBox="1"/>
          <p:nvPr/>
        </p:nvSpPr>
        <p:spPr bwMode="auto">
          <a:xfrm>
            <a:off x="5212871"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1311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67" name="TextBox 66">
            <a:extLst>
              <a:ext uri="{FF2B5EF4-FFF2-40B4-BE49-F238E27FC236}">
                <a16:creationId xmlns:a16="http://schemas.microsoft.com/office/drawing/2014/main" id="{13FE269F-16AB-4200-E53A-F1D63A9C479E}"/>
              </a:ext>
            </a:extLst>
          </p:cNvPr>
          <p:cNvSpPr txBox="1"/>
          <p:nvPr/>
        </p:nvSpPr>
        <p:spPr bwMode="auto">
          <a:xfrm>
            <a:off x="5798428"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68" name="TextBox 67">
            <a:extLst>
              <a:ext uri="{FF2B5EF4-FFF2-40B4-BE49-F238E27FC236}">
                <a16:creationId xmlns:a16="http://schemas.microsoft.com/office/drawing/2014/main" id="{82895E81-D0C7-E19E-BDA3-46B3CAC69E35}"/>
              </a:ext>
            </a:extLst>
          </p:cNvPr>
          <p:cNvSpPr txBox="1"/>
          <p:nvPr/>
        </p:nvSpPr>
        <p:spPr bwMode="auto">
          <a:xfrm>
            <a:off x="6383985"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9" name="TextBox 68">
            <a:extLst>
              <a:ext uri="{FF2B5EF4-FFF2-40B4-BE49-F238E27FC236}">
                <a16:creationId xmlns:a16="http://schemas.microsoft.com/office/drawing/2014/main" id="{E62CFB2F-319C-DF7A-E1DE-4596062912AE}"/>
              </a:ext>
            </a:extLst>
          </p:cNvPr>
          <p:cNvSpPr txBox="1"/>
          <p:nvPr/>
        </p:nvSpPr>
        <p:spPr bwMode="auto">
          <a:xfrm>
            <a:off x="6969545" y="5622371"/>
            <a:ext cx="40235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1" name="Freeform 70">
            <a:extLst>
              <a:ext uri="{FF2B5EF4-FFF2-40B4-BE49-F238E27FC236}">
                <a16:creationId xmlns:a16="http://schemas.microsoft.com/office/drawing/2014/main" id="{20EB571E-A2CE-CD54-DC03-C2C0F7FD59FF}"/>
              </a:ext>
            </a:extLst>
          </p:cNvPr>
          <p:cNvSpPr/>
          <p:nvPr/>
        </p:nvSpPr>
        <p:spPr bwMode="auto">
          <a:xfrm>
            <a:off x="1916230" y="1482129"/>
            <a:ext cx="4945673" cy="1375996"/>
          </a:xfrm>
          <a:custGeom>
            <a:avLst/>
            <a:gdLst>
              <a:gd name="connsiteX0" fmla="*/ 0 w 4945673"/>
              <a:gd name="connsiteY0" fmla="*/ 0 h 1375996"/>
              <a:gd name="connsiteX1" fmla="*/ 241789 w 4945673"/>
              <a:gd name="connsiteY1" fmla="*/ 0 h 1375996"/>
              <a:gd name="connsiteX2" fmla="*/ 241789 w 4945673"/>
              <a:gd name="connsiteY2" fmla="*/ 79131 h 1375996"/>
              <a:gd name="connsiteX3" fmla="*/ 329712 w 4945673"/>
              <a:gd name="connsiteY3" fmla="*/ 79131 h 1375996"/>
              <a:gd name="connsiteX4" fmla="*/ 329712 w 4945673"/>
              <a:gd name="connsiteY4" fmla="*/ 158262 h 1375996"/>
              <a:gd name="connsiteX5" fmla="*/ 378070 w 4945673"/>
              <a:gd name="connsiteY5" fmla="*/ 158262 h 1375996"/>
              <a:gd name="connsiteX6" fmla="*/ 378070 w 4945673"/>
              <a:gd name="connsiteY6" fmla="*/ 246185 h 1375996"/>
              <a:gd name="connsiteX7" fmla="*/ 395654 w 4945673"/>
              <a:gd name="connsiteY7" fmla="*/ 246185 h 1375996"/>
              <a:gd name="connsiteX8" fmla="*/ 395654 w 4945673"/>
              <a:gd name="connsiteY8" fmla="*/ 312127 h 1375996"/>
              <a:gd name="connsiteX9" fmla="*/ 888023 w 4945673"/>
              <a:gd name="connsiteY9" fmla="*/ 312127 h 1375996"/>
              <a:gd name="connsiteX10" fmla="*/ 888023 w 4945673"/>
              <a:gd name="connsiteY10" fmla="*/ 386862 h 1375996"/>
              <a:gd name="connsiteX11" fmla="*/ 962758 w 4945673"/>
              <a:gd name="connsiteY11" fmla="*/ 386862 h 1375996"/>
              <a:gd name="connsiteX12" fmla="*/ 962758 w 4945673"/>
              <a:gd name="connsiteY12" fmla="*/ 474785 h 1375996"/>
              <a:gd name="connsiteX13" fmla="*/ 1173773 w 4945673"/>
              <a:gd name="connsiteY13" fmla="*/ 474785 h 1375996"/>
              <a:gd name="connsiteX14" fmla="*/ 1173773 w 4945673"/>
              <a:gd name="connsiteY14" fmla="*/ 571500 h 1375996"/>
              <a:gd name="connsiteX15" fmla="*/ 1208943 w 4945673"/>
              <a:gd name="connsiteY15" fmla="*/ 571500 h 1375996"/>
              <a:gd name="connsiteX16" fmla="*/ 1208943 w 4945673"/>
              <a:gd name="connsiteY16" fmla="*/ 650631 h 1375996"/>
              <a:gd name="connsiteX17" fmla="*/ 1468316 w 4945673"/>
              <a:gd name="connsiteY17" fmla="*/ 650631 h 1375996"/>
              <a:gd name="connsiteX18" fmla="*/ 1468316 w 4945673"/>
              <a:gd name="connsiteY18" fmla="*/ 742950 h 1375996"/>
              <a:gd name="connsiteX19" fmla="*/ 1767254 w 4945673"/>
              <a:gd name="connsiteY19" fmla="*/ 742950 h 1375996"/>
              <a:gd name="connsiteX20" fmla="*/ 1767254 w 4945673"/>
              <a:gd name="connsiteY20" fmla="*/ 839665 h 1375996"/>
              <a:gd name="connsiteX21" fmla="*/ 1907931 w 4945673"/>
              <a:gd name="connsiteY21" fmla="*/ 839665 h 1375996"/>
              <a:gd name="connsiteX22" fmla="*/ 1907931 w 4945673"/>
              <a:gd name="connsiteY22" fmla="*/ 940777 h 1375996"/>
              <a:gd name="connsiteX23" fmla="*/ 2031023 w 4945673"/>
              <a:gd name="connsiteY23" fmla="*/ 940777 h 1375996"/>
              <a:gd name="connsiteX24" fmla="*/ 2031023 w 4945673"/>
              <a:gd name="connsiteY24" fmla="*/ 1041889 h 1375996"/>
              <a:gd name="connsiteX25" fmla="*/ 2338754 w 4945673"/>
              <a:gd name="connsiteY25" fmla="*/ 1041889 h 1375996"/>
              <a:gd name="connsiteX26" fmla="*/ 2338754 w 4945673"/>
              <a:gd name="connsiteY26" fmla="*/ 1143000 h 1375996"/>
              <a:gd name="connsiteX27" fmla="*/ 2567354 w 4945673"/>
              <a:gd name="connsiteY27" fmla="*/ 1143000 h 1375996"/>
              <a:gd name="connsiteX28" fmla="*/ 2567354 w 4945673"/>
              <a:gd name="connsiteY28" fmla="*/ 1257300 h 1375996"/>
              <a:gd name="connsiteX29" fmla="*/ 2809143 w 4945673"/>
              <a:gd name="connsiteY29" fmla="*/ 1257300 h 1375996"/>
              <a:gd name="connsiteX30" fmla="*/ 2809143 w 4945673"/>
              <a:gd name="connsiteY30" fmla="*/ 1375996 h 1375996"/>
              <a:gd name="connsiteX31" fmla="*/ 4945673 w 4945673"/>
              <a:gd name="connsiteY31" fmla="*/ 1375996 h 1375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945673" h="1375996">
                <a:moveTo>
                  <a:pt x="0" y="0"/>
                </a:moveTo>
                <a:lnTo>
                  <a:pt x="241789" y="0"/>
                </a:lnTo>
                <a:lnTo>
                  <a:pt x="241789" y="79131"/>
                </a:lnTo>
                <a:lnTo>
                  <a:pt x="329712" y="79131"/>
                </a:lnTo>
                <a:lnTo>
                  <a:pt x="329712" y="158262"/>
                </a:lnTo>
                <a:lnTo>
                  <a:pt x="378070" y="158262"/>
                </a:lnTo>
                <a:lnTo>
                  <a:pt x="378070" y="246185"/>
                </a:lnTo>
                <a:lnTo>
                  <a:pt x="395654" y="246185"/>
                </a:lnTo>
                <a:lnTo>
                  <a:pt x="395654" y="312127"/>
                </a:lnTo>
                <a:lnTo>
                  <a:pt x="888023" y="312127"/>
                </a:lnTo>
                <a:lnTo>
                  <a:pt x="888023" y="386862"/>
                </a:lnTo>
                <a:lnTo>
                  <a:pt x="962758" y="386862"/>
                </a:lnTo>
                <a:lnTo>
                  <a:pt x="962758" y="474785"/>
                </a:lnTo>
                <a:lnTo>
                  <a:pt x="1173773" y="474785"/>
                </a:lnTo>
                <a:lnTo>
                  <a:pt x="1173773" y="571500"/>
                </a:lnTo>
                <a:lnTo>
                  <a:pt x="1208943" y="571500"/>
                </a:lnTo>
                <a:lnTo>
                  <a:pt x="1208943" y="650631"/>
                </a:lnTo>
                <a:lnTo>
                  <a:pt x="1468316" y="650631"/>
                </a:lnTo>
                <a:lnTo>
                  <a:pt x="1468316" y="742950"/>
                </a:lnTo>
                <a:lnTo>
                  <a:pt x="1767254" y="742950"/>
                </a:lnTo>
                <a:lnTo>
                  <a:pt x="1767254" y="839665"/>
                </a:lnTo>
                <a:lnTo>
                  <a:pt x="1907931" y="839665"/>
                </a:lnTo>
                <a:lnTo>
                  <a:pt x="1907931" y="940777"/>
                </a:lnTo>
                <a:lnTo>
                  <a:pt x="2031023" y="940777"/>
                </a:lnTo>
                <a:lnTo>
                  <a:pt x="2031023" y="1041889"/>
                </a:lnTo>
                <a:lnTo>
                  <a:pt x="2338754" y="1041889"/>
                </a:lnTo>
                <a:lnTo>
                  <a:pt x="2338754" y="1143000"/>
                </a:lnTo>
                <a:lnTo>
                  <a:pt x="2567354" y="1143000"/>
                </a:lnTo>
                <a:lnTo>
                  <a:pt x="2567354" y="1257300"/>
                </a:lnTo>
                <a:lnTo>
                  <a:pt x="2809143" y="1257300"/>
                </a:lnTo>
                <a:lnTo>
                  <a:pt x="2809143" y="1375996"/>
                </a:lnTo>
                <a:lnTo>
                  <a:pt x="4945673" y="1375996"/>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1A1D6FB3-BE40-0E40-DCE9-80346CD3ECB6}"/>
              </a:ext>
            </a:extLst>
          </p:cNvPr>
          <p:cNvSpPr/>
          <p:nvPr/>
        </p:nvSpPr>
        <p:spPr bwMode="auto">
          <a:xfrm>
            <a:off x="1933815" y="1486525"/>
            <a:ext cx="4800600" cy="1916723"/>
          </a:xfrm>
          <a:custGeom>
            <a:avLst/>
            <a:gdLst>
              <a:gd name="connsiteX0" fmla="*/ 4800600 w 4800600"/>
              <a:gd name="connsiteY0" fmla="*/ 1916723 h 1916723"/>
              <a:gd name="connsiteX1" fmla="*/ 2738804 w 4800600"/>
              <a:gd name="connsiteY1" fmla="*/ 1916723 h 1916723"/>
              <a:gd name="connsiteX2" fmla="*/ 2738804 w 4800600"/>
              <a:gd name="connsiteY2" fmla="*/ 1789235 h 1916723"/>
              <a:gd name="connsiteX3" fmla="*/ 2431073 w 4800600"/>
              <a:gd name="connsiteY3" fmla="*/ 1789235 h 1916723"/>
              <a:gd name="connsiteX4" fmla="*/ 2431073 w 4800600"/>
              <a:gd name="connsiteY4" fmla="*/ 1666143 h 1916723"/>
              <a:gd name="connsiteX5" fmla="*/ 2413488 w 4800600"/>
              <a:gd name="connsiteY5" fmla="*/ 1666143 h 1916723"/>
              <a:gd name="connsiteX6" fmla="*/ 2413488 w 4800600"/>
              <a:gd name="connsiteY6" fmla="*/ 1551843 h 1916723"/>
              <a:gd name="connsiteX7" fmla="*/ 2000250 w 4800600"/>
              <a:gd name="connsiteY7" fmla="*/ 1551843 h 1916723"/>
              <a:gd name="connsiteX8" fmla="*/ 2000250 w 4800600"/>
              <a:gd name="connsiteY8" fmla="*/ 1455127 h 1916723"/>
              <a:gd name="connsiteX9" fmla="*/ 1855177 w 4800600"/>
              <a:gd name="connsiteY9" fmla="*/ 1455127 h 1916723"/>
              <a:gd name="connsiteX10" fmla="*/ 1855177 w 4800600"/>
              <a:gd name="connsiteY10" fmla="*/ 1349619 h 1916723"/>
              <a:gd name="connsiteX11" fmla="*/ 1375996 w 4800600"/>
              <a:gd name="connsiteY11" fmla="*/ 1349619 h 1916723"/>
              <a:gd name="connsiteX12" fmla="*/ 1375996 w 4800600"/>
              <a:gd name="connsiteY12" fmla="*/ 1257300 h 1916723"/>
              <a:gd name="connsiteX13" fmla="*/ 1375996 w 4800600"/>
              <a:gd name="connsiteY13" fmla="*/ 1257300 h 1916723"/>
              <a:gd name="connsiteX14" fmla="*/ 1327638 w 4800600"/>
              <a:gd name="connsiteY14" fmla="*/ 1257300 h 1916723"/>
              <a:gd name="connsiteX15" fmla="*/ 1327638 w 4800600"/>
              <a:gd name="connsiteY15" fmla="*/ 1156189 h 1916723"/>
              <a:gd name="connsiteX16" fmla="*/ 1327638 w 4800600"/>
              <a:gd name="connsiteY16" fmla="*/ 1156189 h 1916723"/>
              <a:gd name="connsiteX17" fmla="*/ 1292469 w 4800600"/>
              <a:gd name="connsiteY17" fmla="*/ 1156189 h 1916723"/>
              <a:gd name="connsiteX18" fmla="*/ 1292469 w 4800600"/>
              <a:gd name="connsiteY18" fmla="*/ 1063869 h 1916723"/>
              <a:gd name="connsiteX19" fmla="*/ 1173773 w 4800600"/>
              <a:gd name="connsiteY19" fmla="*/ 1063869 h 1916723"/>
              <a:gd name="connsiteX20" fmla="*/ 1173773 w 4800600"/>
              <a:gd name="connsiteY20" fmla="*/ 879231 h 1916723"/>
              <a:gd name="connsiteX21" fmla="*/ 931985 w 4800600"/>
              <a:gd name="connsiteY21" fmla="*/ 879231 h 1916723"/>
              <a:gd name="connsiteX22" fmla="*/ 931985 w 4800600"/>
              <a:gd name="connsiteY22" fmla="*/ 791308 h 1916723"/>
              <a:gd name="connsiteX23" fmla="*/ 914400 w 4800600"/>
              <a:gd name="connsiteY23" fmla="*/ 791308 h 1916723"/>
              <a:gd name="connsiteX24" fmla="*/ 914400 w 4800600"/>
              <a:gd name="connsiteY24" fmla="*/ 685800 h 1916723"/>
              <a:gd name="connsiteX25" fmla="*/ 659423 w 4800600"/>
              <a:gd name="connsiteY25" fmla="*/ 685800 h 1916723"/>
              <a:gd name="connsiteX26" fmla="*/ 659423 w 4800600"/>
              <a:gd name="connsiteY26" fmla="*/ 597877 h 1916723"/>
              <a:gd name="connsiteX27" fmla="*/ 575896 w 4800600"/>
              <a:gd name="connsiteY27" fmla="*/ 597877 h 1916723"/>
              <a:gd name="connsiteX28" fmla="*/ 575896 w 4800600"/>
              <a:gd name="connsiteY28" fmla="*/ 514350 h 1916723"/>
              <a:gd name="connsiteX29" fmla="*/ 404446 w 4800600"/>
              <a:gd name="connsiteY29" fmla="*/ 514350 h 1916723"/>
              <a:gd name="connsiteX30" fmla="*/ 404446 w 4800600"/>
              <a:gd name="connsiteY30" fmla="*/ 435219 h 1916723"/>
              <a:gd name="connsiteX31" fmla="*/ 386862 w 4800600"/>
              <a:gd name="connsiteY31" fmla="*/ 435219 h 1916723"/>
              <a:gd name="connsiteX32" fmla="*/ 386862 w 4800600"/>
              <a:gd name="connsiteY32" fmla="*/ 338504 h 1916723"/>
              <a:gd name="connsiteX33" fmla="*/ 312127 w 4800600"/>
              <a:gd name="connsiteY33" fmla="*/ 338504 h 1916723"/>
              <a:gd name="connsiteX34" fmla="*/ 312127 w 4800600"/>
              <a:gd name="connsiteY34" fmla="*/ 254977 h 1916723"/>
              <a:gd name="connsiteX35" fmla="*/ 268165 w 4800600"/>
              <a:gd name="connsiteY35" fmla="*/ 254977 h 1916723"/>
              <a:gd name="connsiteX36" fmla="*/ 268165 w 4800600"/>
              <a:gd name="connsiteY36" fmla="*/ 162658 h 1916723"/>
              <a:gd name="connsiteX37" fmla="*/ 158262 w 4800600"/>
              <a:gd name="connsiteY37" fmla="*/ 162658 h 1916723"/>
              <a:gd name="connsiteX38" fmla="*/ 158262 w 4800600"/>
              <a:gd name="connsiteY38" fmla="*/ 83527 h 1916723"/>
              <a:gd name="connsiteX39" fmla="*/ 158262 w 4800600"/>
              <a:gd name="connsiteY39" fmla="*/ 83527 h 1916723"/>
              <a:gd name="connsiteX40" fmla="*/ 140677 w 4800600"/>
              <a:gd name="connsiteY40" fmla="*/ 83527 h 1916723"/>
              <a:gd name="connsiteX41" fmla="*/ 140677 w 4800600"/>
              <a:gd name="connsiteY41" fmla="*/ 0 h 1916723"/>
              <a:gd name="connsiteX42" fmla="*/ 0 w 4800600"/>
              <a:gd name="connsiteY42" fmla="*/ 0 h 191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00600" h="1916723">
                <a:moveTo>
                  <a:pt x="4800600" y="1916723"/>
                </a:moveTo>
                <a:lnTo>
                  <a:pt x="2738804" y="1916723"/>
                </a:lnTo>
                <a:lnTo>
                  <a:pt x="2738804" y="1789235"/>
                </a:lnTo>
                <a:lnTo>
                  <a:pt x="2431073" y="1789235"/>
                </a:lnTo>
                <a:lnTo>
                  <a:pt x="2431073" y="1666143"/>
                </a:lnTo>
                <a:lnTo>
                  <a:pt x="2413488" y="1666143"/>
                </a:lnTo>
                <a:lnTo>
                  <a:pt x="2413488" y="1551843"/>
                </a:lnTo>
                <a:lnTo>
                  <a:pt x="2000250" y="1551843"/>
                </a:lnTo>
                <a:lnTo>
                  <a:pt x="2000250" y="1455127"/>
                </a:lnTo>
                <a:lnTo>
                  <a:pt x="1855177" y="1455127"/>
                </a:lnTo>
                <a:lnTo>
                  <a:pt x="1855177" y="1349619"/>
                </a:lnTo>
                <a:lnTo>
                  <a:pt x="1375996" y="1349619"/>
                </a:lnTo>
                <a:lnTo>
                  <a:pt x="1375996" y="1257300"/>
                </a:lnTo>
                <a:lnTo>
                  <a:pt x="1375996" y="1257300"/>
                </a:lnTo>
                <a:lnTo>
                  <a:pt x="1327638" y="1257300"/>
                </a:lnTo>
                <a:lnTo>
                  <a:pt x="1327638" y="1156189"/>
                </a:lnTo>
                <a:lnTo>
                  <a:pt x="1327638" y="1156189"/>
                </a:lnTo>
                <a:lnTo>
                  <a:pt x="1292469" y="1156189"/>
                </a:lnTo>
                <a:lnTo>
                  <a:pt x="1292469" y="1063869"/>
                </a:lnTo>
                <a:lnTo>
                  <a:pt x="1173773" y="1063869"/>
                </a:lnTo>
                <a:lnTo>
                  <a:pt x="1173773" y="879231"/>
                </a:lnTo>
                <a:lnTo>
                  <a:pt x="931985" y="879231"/>
                </a:lnTo>
                <a:lnTo>
                  <a:pt x="931985" y="791308"/>
                </a:lnTo>
                <a:lnTo>
                  <a:pt x="914400" y="791308"/>
                </a:lnTo>
                <a:lnTo>
                  <a:pt x="914400" y="685800"/>
                </a:lnTo>
                <a:lnTo>
                  <a:pt x="659423" y="685800"/>
                </a:lnTo>
                <a:lnTo>
                  <a:pt x="659423" y="597877"/>
                </a:lnTo>
                <a:lnTo>
                  <a:pt x="575896" y="597877"/>
                </a:lnTo>
                <a:lnTo>
                  <a:pt x="575896" y="514350"/>
                </a:lnTo>
                <a:lnTo>
                  <a:pt x="404446" y="514350"/>
                </a:lnTo>
                <a:lnTo>
                  <a:pt x="404446" y="435219"/>
                </a:lnTo>
                <a:lnTo>
                  <a:pt x="386862" y="435219"/>
                </a:lnTo>
                <a:lnTo>
                  <a:pt x="386862" y="338504"/>
                </a:lnTo>
                <a:lnTo>
                  <a:pt x="312127" y="338504"/>
                </a:lnTo>
                <a:lnTo>
                  <a:pt x="312127" y="254977"/>
                </a:lnTo>
                <a:lnTo>
                  <a:pt x="268165" y="254977"/>
                </a:lnTo>
                <a:lnTo>
                  <a:pt x="268165" y="162658"/>
                </a:lnTo>
                <a:lnTo>
                  <a:pt x="158262" y="162658"/>
                </a:lnTo>
                <a:lnTo>
                  <a:pt x="158262" y="83527"/>
                </a:lnTo>
                <a:lnTo>
                  <a:pt x="158262" y="83527"/>
                </a:lnTo>
                <a:lnTo>
                  <a:pt x="140677" y="83527"/>
                </a:lnTo>
                <a:lnTo>
                  <a:pt x="140677" y="0"/>
                </a:lnTo>
                <a:lnTo>
                  <a:pt x="0" y="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136" name="Group 135">
            <a:extLst>
              <a:ext uri="{FF2B5EF4-FFF2-40B4-BE49-F238E27FC236}">
                <a16:creationId xmlns:a16="http://schemas.microsoft.com/office/drawing/2014/main" id="{E18F490D-CFF3-A429-DEBF-B3D9CECB4AB4}"/>
              </a:ext>
            </a:extLst>
          </p:cNvPr>
          <p:cNvGrpSpPr/>
          <p:nvPr/>
        </p:nvGrpSpPr>
        <p:grpSpPr>
          <a:xfrm>
            <a:off x="2139109" y="1533062"/>
            <a:ext cx="4869130" cy="1514019"/>
            <a:chOff x="1808494" y="1673488"/>
            <a:chExt cx="4869130" cy="1514019"/>
          </a:xfrm>
        </p:grpSpPr>
        <p:cxnSp>
          <p:nvCxnSpPr>
            <p:cNvPr id="5" name="Straight Connector 4">
              <a:extLst>
                <a:ext uri="{FF2B5EF4-FFF2-40B4-BE49-F238E27FC236}">
                  <a16:creationId xmlns:a16="http://schemas.microsoft.com/office/drawing/2014/main" id="{2B7F3257-DFCF-359D-AFA6-3547B4F828A2}"/>
                </a:ext>
              </a:extLst>
            </p:cNvPr>
            <p:cNvCxnSpPr>
              <a:cxnSpLocks/>
            </p:cNvCxnSpPr>
            <p:nvPr/>
          </p:nvCxnSpPr>
          <p:spPr bwMode="auto">
            <a:xfrm>
              <a:off x="3527917" y="1765658"/>
              <a:ext cx="274320" cy="0"/>
            </a:xfrm>
            <a:prstGeom prst="line">
              <a:avLst/>
            </a:prstGeom>
            <a:noFill/>
            <a:ln w="28575" cap="flat" cmpd="sng" algn="ctr">
              <a:solidFill>
                <a:schemeClr val="accent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533CBD82-86EC-30CF-B974-F37B6DC62FC4}"/>
                </a:ext>
              </a:extLst>
            </p:cNvPr>
            <p:cNvCxnSpPr>
              <a:cxnSpLocks/>
            </p:cNvCxnSpPr>
            <p:nvPr/>
          </p:nvCxnSpPr>
          <p:spPr bwMode="auto">
            <a:xfrm>
              <a:off x="3527917" y="2030886"/>
              <a:ext cx="274320" cy="0"/>
            </a:xfrm>
            <a:prstGeom prst="line">
              <a:avLst/>
            </a:prstGeom>
            <a:noFill/>
            <a:ln w="28575" cap="flat" cmpd="sng" algn="ctr">
              <a:solidFill>
                <a:schemeClr val="accent3"/>
              </a:solidFill>
              <a:prstDash val="solid"/>
              <a:round/>
              <a:headEnd type="none" w="med" len="med"/>
              <a:tailEnd type="none" w="med" len="med"/>
            </a:ln>
            <a:effectLst/>
          </p:spPr>
        </p:cxnSp>
        <p:sp>
          <p:nvSpPr>
            <p:cNvPr id="110" name="TextBox 109">
              <a:extLst>
                <a:ext uri="{FF2B5EF4-FFF2-40B4-BE49-F238E27FC236}">
                  <a16:creationId xmlns:a16="http://schemas.microsoft.com/office/drawing/2014/main" id="{1F4CE8F8-0C75-BC8D-A3B5-CE645841AD64}"/>
                </a:ext>
              </a:extLst>
            </p:cNvPr>
            <p:cNvSpPr txBox="1"/>
            <p:nvPr/>
          </p:nvSpPr>
          <p:spPr bwMode="auto">
            <a:xfrm>
              <a:off x="1808494" y="167348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1" name="TextBox 110">
              <a:extLst>
                <a:ext uri="{FF2B5EF4-FFF2-40B4-BE49-F238E27FC236}">
                  <a16:creationId xmlns:a16="http://schemas.microsoft.com/office/drawing/2014/main" id="{6EB1CC23-668E-6858-431C-63E3737A32E9}"/>
                </a:ext>
              </a:extLst>
            </p:cNvPr>
            <p:cNvSpPr txBox="1"/>
            <p:nvPr/>
          </p:nvSpPr>
          <p:spPr bwMode="auto">
            <a:xfrm>
              <a:off x="1899275" y="175316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2" name="TextBox 111">
              <a:extLst>
                <a:ext uri="{FF2B5EF4-FFF2-40B4-BE49-F238E27FC236}">
                  <a16:creationId xmlns:a16="http://schemas.microsoft.com/office/drawing/2014/main" id="{5ADC819F-77D3-356D-730A-9B1A15259584}"/>
                </a:ext>
              </a:extLst>
            </p:cNvPr>
            <p:cNvSpPr txBox="1"/>
            <p:nvPr/>
          </p:nvSpPr>
          <p:spPr bwMode="auto">
            <a:xfrm>
              <a:off x="3167694" y="218293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3" name="TextBox 112">
              <a:extLst>
                <a:ext uri="{FF2B5EF4-FFF2-40B4-BE49-F238E27FC236}">
                  <a16:creationId xmlns:a16="http://schemas.microsoft.com/office/drawing/2014/main" id="{C20929BC-ABB6-E072-3CD2-B1D97679920A}"/>
                </a:ext>
              </a:extLst>
            </p:cNvPr>
            <p:cNvSpPr txBox="1"/>
            <p:nvPr/>
          </p:nvSpPr>
          <p:spPr bwMode="auto">
            <a:xfrm>
              <a:off x="2532760" y="192311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4" name="TextBox 113">
              <a:extLst>
                <a:ext uri="{FF2B5EF4-FFF2-40B4-BE49-F238E27FC236}">
                  <a16:creationId xmlns:a16="http://schemas.microsoft.com/office/drawing/2014/main" id="{96CC1DAB-5F4B-BC43-D34C-419687239DC6}"/>
                </a:ext>
              </a:extLst>
            </p:cNvPr>
            <p:cNvSpPr txBox="1"/>
            <p:nvPr/>
          </p:nvSpPr>
          <p:spPr bwMode="auto">
            <a:xfrm>
              <a:off x="2892107" y="209941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5" name="TextBox 114">
              <a:extLst>
                <a:ext uri="{FF2B5EF4-FFF2-40B4-BE49-F238E27FC236}">
                  <a16:creationId xmlns:a16="http://schemas.microsoft.com/office/drawing/2014/main" id="{57E3129C-5FE8-E9DC-BD7B-C08F87A9E525}"/>
                </a:ext>
              </a:extLst>
            </p:cNvPr>
            <p:cNvSpPr txBox="1"/>
            <p:nvPr/>
          </p:nvSpPr>
          <p:spPr bwMode="auto">
            <a:xfrm>
              <a:off x="3114461" y="217853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6" name="TextBox 115">
              <a:extLst>
                <a:ext uri="{FF2B5EF4-FFF2-40B4-BE49-F238E27FC236}">
                  <a16:creationId xmlns:a16="http://schemas.microsoft.com/office/drawing/2014/main" id="{6A12CCFC-D841-7C42-D474-208EA1DB7C4B}"/>
                </a:ext>
              </a:extLst>
            </p:cNvPr>
            <p:cNvSpPr txBox="1"/>
            <p:nvPr/>
          </p:nvSpPr>
          <p:spPr bwMode="auto">
            <a:xfrm>
              <a:off x="2501443" y="192127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7" name="TextBox 116">
              <a:extLst>
                <a:ext uri="{FF2B5EF4-FFF2-40B4-BE49-F238E27FC236}">
                  <a16:creationId xmlns:a16="http://schemas.microsoft.com/office/drawing/2014/main" id="{C0874595-6EA5-F246-CDDD-00BA256523B7}"/>
                </a:ext>
              </a:extLst>
            </p:cNvPr>
            <p:cNvSpPr txBox="1"/>
            <p:nvPr/>
          </p:nvSpPr>
          <p:spPr bwMode="auto">
            <a:xfrm>
              <a:off x="3293340" y="228250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8" name="TextBox 117">
              <a:extLst>
                <a:ext uri="{FF2B5EF4-FFF2-40B4-BE49-F238E27FC236}">
                  <a16:creationId xmlns:a16="http://schemas.microsoft.com/office/drawing/2014/main" id="{11D10E51-8BA3-EB98-C891-370C302DAF54}"/>
                </a:ext>
              </a:extLst>
            </p:cNvPr>
            <p:cNvSpPr txBox="1"/>
            <p:nvPr/>
          </p:nvSpPr>
          <p:spPr bwMode="auto">
            <a:xfrm>
              <a:off x="3559608" y="247639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19" name="TextBox 118">
              <a:extLst>
                <a:ext uri="{FF2B5EF4-FFF2-40B4-BE49-F238E27FC236}">
                  <a16:creationId xmlns:a16="http://schemas.microsoft.com/office/drawing/2014/main" id="{F0C095E3-3E9F-D158-9836-966A2B5C8B5A}"/>
                </a:ext>
              </a:extLst>
            </p:cNvPr>
            <p:cNvSpPr txBox="1"/>
            <p:nvPr/>
          </p:nvSpPr>
          <p:spPr bwMode="auto">
            <a:xfrm>
              <a:off x="4300726" y="280598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0" name="TextBox 119">
              <a:extLst>
                <a:ext uri="{FF2B5EF4-FFF2-40B4-BE49-F238E27FC236}">
                  <a16:creationId xmlns:a16="http://schemas.microsoft.com/office/drawing/2014/main" id="{D5FA6E01-CF57-E0C7-47B1-1B1ADE9605D4}"/>
                </a:ext>
              </a:extLst>
            </p:cNvPr>
            <p:cNvSpPr txBox="1"/>
            <p:nvPr/>
          </p:nvSpPr>
          <p:spPr bwMode="auto">
            <a:xfrm>
              <a:off x="4178185" y="268941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1" name="TextBox 120">
              <a:extLst>
                <a:ext uri="{FF2B5EF4-FFF2-40B4-BE49-F238E27FC236}">
                  <a16:creationId xmlns:a16="http://schemas.microsoft.com/office/drawing/2014/main" id="{7988454F-8E6A-D54E-A60A-3D2D34E8FDA0}"/>
                </a:ext>
              </a:extLst>
            </p:cNvPr>
            <p:cNvSpPr txBox="1"/>
            <p:nvPr/>
          </p:nvSpPr>
          <p:spPr bwMode="auto">
            <a:xfrm>
              <a:off x="4203129" y="268941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2" name="TextBox 121">
              <a:extLst>
                <a:ext uri="{FF2B5EF4-FFF2-40B4-BE49-F238E27FC236}">
                  <a16:creationId xmlns:a16="http://schemas.microsoft.com/office/drawing/2014/main" id="{74EF023E-4985-5B20-4B8B-81D5D0869889}"/>
                </a:ext>
              </a:extLst>
            </p:cNvPr>
            <p:cNvSpPr txBox="1"/>
            <p:nvPr/>
          </p:nvSpPr>
          <p:spPr bwMode="auto">
            <a:xfrm>
              <a:off x="4540512" y="281350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3" name="TextBox 122">
              <a:extLst>
                <a:ext uri="{FF2B5EF4-FFF2-40B4-BE49-F238E27FC236}">
                  <a16:creationId xmlns:a16="http://schemas.microsoft.com/office/drawing/2014/main" id="{2421AC88-F8F0-9D03-B984-231CFF113F0D}"/>
                </a:ext>
              </a:extLst>
            </p:cNvPr>
            <p:cNvSpPr txBox="1"/>
            <p:nvPr/>
          </p:nvSpPr>
          <p:spPr bwMode="auto">
            <a:xfrm>
              <a:off x="4718944" y="2808911"/>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4" name="TextBox 123">
              <a:extLst>
                <a:ext uri="{FF2B5EF4-FFF2-40B4-BE49-F238E27FC236}">
                  <a16:creationId xmlns:a16="http://schemas.microsoft.com/office/drawing/2014/main" id="{1C1A1E40-0F1E-09A4-C5F4-90FFF999BF0F}"/>
                </a:ext>
              </a:extLst>
            </p:cNvPr>
            <p:cNvSpPr txBox="1"/>
            <p:nvPr/>
          </p:nvSpPr>
          <p:spPr bwMode="auto">
            <a:xfrm>
              <a:off x="4761593" y="280841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5" name="TextBox 124">
              <a:extLst>
                <a:ext uri="{FF2B5EF4-FFF2-40B4-BE49-F238E27FC236}">
                  <a16:creationId xmlns:a16="http://schemas.microsoft.com/office/drawing/2014/main" id="{2111B3DE-7D55-E9FA-F5C6-E4D4FB11B00E}"/>
                </a:ext>
              </a:extLst>
            </p:cNvPr>
            <p:cNvSpPr txBox="1"/>
            <p:nvPr/>
          </p:nvSpPr>
          <p:spPr bwMode="auto">
            <a:xfrm>
              <a:off x="5048688" y="281161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6" name="TextBox 125">
              <a:extLst>
                <a:ext uri="{FF2B5EF4-FFF2-40B4-BE49-F238E27FC236}">
                  <a16:creationId xmlns:a16="http://schemas.microsoft.com/office/drawing/2014/main" id="{A76EBD06-1CC1-EF3B-B16C-A1E54416A63A}"/>
                </a:ext>
              </a:extLst>
            </p:cNvPr>
            <p:cNvSpPr txBox="1"/>
            <p:nvPr/>
          </p:nvSpPr>
          <p:spPr bwMode="auto">
            <a:xfrm>
              <a:off x="5115519" y="281471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7" name="TextBox 126">
              <a:extLst>
                <a:ext uri="{FF2B5EF4-FFF2-40B4-BE49-F238E27FC236}">
                  <a16:creationId xmlns:a16="http://schemas.microsoft.com/office/drawing/2014/main" id="{6D41319F-1669-E723-8937-22ECCD65272B}"/>
                </a:ext>
              </a:extLst>
            </p:cNvPr>
            <p:cNvSpPr txBox="1"/>
            <p:nvPr/>
          </p:nvSpPr>
          <p:spPr bwMode="auto">
            <a:xfrm>
              <a:off x="5230408" y="281469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8" name="TextBox 127">
              <a:extLst>
                <a:ext uri="{FF2B5EF4-FFF2-40B4-BE49-F238E27FC236}">
                  <a16:creationId xmlns:a16="http://schemas.microsoft.com/office/drawing/2014/main" id="{6DA78BE1-7210-ED17-3E1B-861BD00B30FE}"/>
                </a:ext>
              </a:extLst>
            </p:cNvPr>
            <p:cNvSpPr txBox="1"/>
            <p:nvPr/>
          </p:nvSpPr>
          <p:spPr bwMode="auto">
            <a:xfrm>
              <a:off x="6376843" y="281817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29" name="TextBox 128">
              <a:extLst>
                <a:ext uri="{FF2B5EF4-FFF2-40B4-BE49-F238E27FC236}">
                  <a16:creationId xmlns:a16="http://schemas.microsoft.com/office/drawing/2014/main" id="{F449F63F-2C5E-BE10-EE85-C66C24A07C60}"/>
                </a:ext>
              </a:extLst>
            </p:cNvPr>
            <p:cNvSpPr txBox="1"/>
            <p:nvPr/>
          </p:nvSpPr>
          <p:spPr bwMode="auto">
            <a:xfrm>
              <a:off x="5391517" y="280989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30" name="TextBox 129">
              <a:extLst>
                <a:ext uri="{FF2B5EF4-FFF2-40B4-BE49-F238E27FC236}">
                  <a16:creationId xmlns:a16="http://schemas.microsoft.com/office/drawing/2014/main" id="{0CAA151E-9837-500E-FAEF-D0F280119A7A}"/>
                </a:ext>
              </a:extLst>
            </p:cNvPr>
            <p:cNvSpPr txBox="1"/>
            <p:nvPr/>
          </p:nvSpPr>
          <p:spPr bwMode="auto">
            <a:xfrm>
              <a:off x="5477785" y="281757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31" name="TextBox 130">
              <a:extLst>
                <a:ext uri="{FF2B5EF4-FFF2-40B4-BE49-F238E27FC236}">
                  <a16:creationId xmlns:a16="http://schemas.microsoft.com/office/drawing/2014/main" id="{8E4B8760-D9BA-7DC9-0FC1-7D2B4B05E600}"/>
                </a:ext>
              </a:extLst>
            </p:cNvPr>
            <p:cNvSpPr txBox="1"/>
            <p:nvPr/>
          </p:nvSpPr>
          <p:spPr bwMode="auto">
            <a:xfrm>
              <a:off x="5698866" y="280989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32" name="TextBox 131">
              <a:extLst>
                <a:ext uri="{FF2B5EF4-FFF2-40B4-BE49-F238E27FC236}">
                  <a16:creationId xmlns:a16="http://schemas.microsoft.com/office/drawing/2014/main" id="{9DA84185-BE3E-22D6-07A9-FDC4746254C7}"/>
                </a:ext>
              </a:extLst>
            </p:cNvPr>
            <p:cNvSpPr txBox="1"/>
            <p:nvPr/>
          </p:nvSpPr>
          <p:spPr bwMode="auto">
            <a:xfrm>
              <a:off x="5767312" y="280974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34" name="TextBox 133">
              <a:extLst>
                <a:ext uri="{FF2B5EF4-FFF2-40B4-BE49-F238E27FC236}">
                  <a16:creationId xmlns:a16="http://schemas.microsoft.com/office/drawing/2014/main" id="{4C2932DB-DE87-FD2B-0CEA-0749A406B2DE}"/>
                </a:ext>
              </a:extLst>
            </p:cNvPr>
            <p:cNvSpPr txBox="1"/>
            <p:nvPr/>
          </p:nvSpPr>
          <p:spPr bwMode="auto">
            <a:xfrm>
              <a:off x="6075562" y="281212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sp>
          <p:nvSpPr>
            <p:cNvPr id="135" name="TextBox 134">
              <a:extLst>
                <a:ext uri="{FF2B5EF4-FFF2-40B4-BE49-F238E27FC236}">
                  <a16:creationId xmlns:a16="http://schemas.microsoft.com/office/drawing/2014/main" id="{6A1F2AA5-B851-371B-E15B-B99B76B5F479}"/>
                </a:ext>
              </a:extLst>
            </p:cNvPr>
            <p:cNvSpPr txBox="1"/>
            <p:nvPr/>
          </p:nvSpPr>
          <p:spPr bwMode="auto">
            <a:xfrm>
              <a:off x="5889290" y="281155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a:t>
              </a:r>
            </a:p>
          </p:txBody>
        </p:sp>
      </p:grpSp>
      <p:grpSp>
        <p:nvGrpSpPr>
          <p:cNvPr id="162" name="Group 161">
            <a:extLst>
              <a:ext uri="{FF2B5EF4-FFF2-40B4-BE49-F238E27FC236}">
                <a16:creationId xmlns:a16="http://schemas.microsoft.com/office/drawing/2014/main" id="{BDBB79E9-29F2-BD95-3C14-682433865492}"/>
              </a:ext>
            </a:extLst>
          </p:cNvPr>
          <p:cNvGrpSpPr/>
          <p:nvPr/>
        </p:nvGrpSpPr>
        <p:grpSpPr>
          <a:xfrm>
            <a:off x="2004949" y="1463558"/>
            <a:ext cx="5024929" cy="1760914"/>
            <a:chOff x="1671334" y="1612402"/>
            <a:chExt cx="5024929" cy="1760914"/>
          </a:xfrm>
        </p:grpSpPr>
        <p:sp>
          <p:nvSpPr>
            <p:cNvPr id="90" name="TextBox 89">
              <a:extLst>
                <a:ext uri="{FF2B5EF4-FFF2-40B4-BE49-F238E27FC236}">
                  <a16:creationId xmlns:a16="http://schemas.microsoft.com/office/drawing/2014/main" id="{906C51F9-4A82-AAB4-A10C-62D4428247C2}"/>
                </a:ext>
              </a:extLst>
            </p:cNvPr>
            <p:cNvSpPr txBox="1"/>
            <p:nvPr/>
          </p:nvSpPr>
          <p:spPr bwMode="auto">
            <a:xfrm>
              <a:off x="1671334" y="161240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37" name="TextBox 136">
              <a:extLst>
                <a:ext uri="{FF2B5EF4-FFF2-40B4-BE49-F238E27FC236}">
                  <a16:creationId xmlns:a16="http://schemas.microsoft.com/office/drawing/2014/main" id="{2FA47965-FE91-8972-B3AF-D81BD711943C}"/>
                </a:ext>
              </a:extLst>
            </p:cNvPr>
            <p:cNvSpPr txBox="1"/>
            <p:nvPr/>
          </p:nvSpPr>
          <p:spPr bwMode="auto">
            <a:xfrm>
              <a:off x="2068524" y="164422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38" name="TextBox 137">
              <a:extLst>
                <a:ext uri="{FF2B5EF4-FFF2-40B4-BE49-F238E27FC236}">
                  <a16:creationId xmlns:a16="http://schemas.microsoft.com/office/drawing/2014/main" id="{BB14F3C4-D0A6-FAFC-3C66-EBF3F1783853}"/>
                </a:ext>
              </a:extLst>
            </p:cNvPr>
            <p:cNvSpPr txBox="1"/>
            <p:nvPr/>
          </p:nvSpPr>
          <p:spPr bwMode="auto">
            <a:xfrm>
              <a:off x="2232355" y="179706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39" name="TextBox 138">
              <a:extLst>
                <a:ext uri="{FF2B5EF4-FFF2-40B4-BE49-F238E27FC236}">
                  <a16:creationId xmlns:a16="http://schemas.microsoft.com/office/drawing/2014/main" id="{6E57222A-11BB-F2FE-7004-BAF190B57236}"/>
                </a:ext>
              </a:extLst>
            </p:cNvPr>
            <p:cNvSpPr txBox="1"/>
            <p:nvPr/>
          </p:nvSpPr>
          <p:spPr bwMode="auto">
            <a:xfrm>
              <a:off x="2430020" y="186436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0" name="TextBox 139">
              <a:extLst>
                <a:ext uri="{FF2B5EF4-FFF2-40B4-BE49-F238E27FC236}">
                  <a16:creationId xmlns:a16="http://schemas.microsoft.com/office/drawing/2014/main" id="{D3C965E6-85D8-753B-4FA7-354C2B4EBF6E}"/>
                </a:ext>
              </a:extLst>
            </p:cNvPr>
            <p:cNvSpPr txBox="1"/>
            <p:nvPr/>
          </p:nvSpPr>
          <p:spPr bwMode="auto">
            <a:xfrm>
              <a:off x="2646457" y="186406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1" name="TextBox 140">
              <a:extLst>
                <a:ext uri="{FF2B5EF4-FFF2-40B4-BE49-F238E27FC236}">
                  <a16:creationId xmlns:a16="http://schemas.microsoft.com/office/drawing/2014/main" id="{E500AA3E-593E-6F90-0DB3-15614BCA0E27}"/>
                </a:ext>
              </a:extLst>
            </p:cNvPr>
            <p:cNvSpPr txBox="1"/>
            <p:nvPr/>
          </p:nvSpPr>
          <p:spPr bwMode="auto">
            <a:xfrm>
              <a:off x="2548580" y="186949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2" name="TextBox 141">
              <a:extLst>
                <a:ext uri="{FF2B5EF4-FFF2-40B4-BE49-F238E27FC236}">
                  <a16:creationId xmlns:a16="http://schemas.microsoft.com/office/drawing/2014/main" id="{6857783C-22C9-A249-088F-9897C98501DF}"/>
                </a:ext>
              </a:extLst>
            </p:cNvPr>
            <p:cNvSpPr txBox="1"/>
            <p:nvPr/>
          </p:nvSpPr>
          <p:spPr bwMode="auto">
            <a:xfrm>
              <a:off x="2877426" y="186567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3" name="TextBox 142">
              <a:extLst>
                <a:ext uri="{FF2B5EF4-FFF2-40B4-BE49-F238E27FC236}">
                  <a16:creationId xmlns:a16="http://schemas.microsoft.com/office/drawing/2014/main" id="{722D2AFB-EEDA-C184-8AD0-01AA494485B3}"/>
                </a:ext>
              </a:extLst>
            </p:cNvPr>
            <p:cNvSpPr txBox="1"/>
            <p:nvPr/>
          </p:nvSpPr>
          <p:spPr bwMode="auto">
            <a:xfrm>
              <a:off x="3410032" y="228732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4" name="TextBox 143">
              <a:extLst>
                <a:ext uri="{FF2B5EF4-FFF2-40B4-BE49-F238E27FC236}">
                  <a16:creationId xmlns:a16="http://schemas.microsoft.com/office/drawing/2014/main" id="{83645DA4-B8E4-AFB6-44ED-5DA9895076E7}"/>
                </a:ext>
              </a:extLst>
            </p:cNvPr>
            <p:cNvSpPr txBox="1"/>
            <p:nvPr/>
          </p:nvSpPr>
          <p:spPr bwMode="auto">
            <a:xfrm>
              <a:off x="4194965" y="300398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5" name="TextBox 144">
              <a:extLst>
                <a:ext uri="{FF2B5EF4-FFF2-40B4-BE49-F238E27FC236}">
                  <a16:creationId xmlns:a16="http://schemas.microsoft.com/office/drawing/2014/main" id="{0795ACB2-3B02-02E4-3790-1B3C237E278F}"/>
                </a:ext>
              </a:extLst>
            </p:cNvPr>
            <p:cNvSpPr txBox="1"/>
            <p:nvPr/>
          </p:nvSpPr>
          <p:spPr bwMode="auto">
            <a:xfrm>
              <a:off x="4450487" y="299081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6" name="TextBox 145">
              <a:extLst>
                <a:ext uri="{FF2B5EF4-FFF2-40B4-BE49-F238E27FC236}">
                  <a16:creationId xmlns:a16="http://schemas.microsoft.com/office/drawing/2014/main" id="{DF2F82BF-11AB-B3D5-ACA2-93B0C9AB6386}"/>
                </a:ext>
              </a:extLst>
            </p:cNvPr>
            <p:cNvSpPr txBox="1"/>
            <p:nvPr/>
          </p:nvSpPr>
          <p:spPr bwMode="auto">
            <a:xfrm>
              <a:off x="4483036" y="298828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7" name="TextBox 146">
              <a:extLst>
                <a:ext uri="{FF2B5EF4-FFF2-40B4-BE49-F238E27FC236}">
                  <a16:creationId xmlns:a16="http://schemas.microsoft.com/office/drawing/2014/main" id="{E20806BA-8FB6-83B8-929B-7921056F425C}"/>
                </a:ext>
              </a:extLst>
            </p:cNvPr>
            <p:cNvSpPr txBox="1"/>
            <p:nvPr/>
          </p:nvSpPr>
          <p:spPr bwMode="auto">
            <a:xfrm>
              <a:off x="4542384" y="299521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8" name="TextBox 147">
              <a:extLst>
                <a:ext uri="{FF2B5EF4-FFF2-40B4-BE49-F238E27FC236}">
                  <a16:creationId xmlns:a16="http://schemas.microsoft.com/office/drawing/2014/main" id="{8C37DAAB-51D3-D62B-C1FD-5EB854F46972}"/>
                </a:ext>
              </a:extLst>
            </p:cNvPr>
            <p:cNvSpPr txBox="1"/>
            <p:nvPr/>
          </p:nvSpPr>
          <p:spPr bwMode="auto">
            <a:xfrm>
              <a:off x="6395482" y="300093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49" name="TextBox 148">
              <a:extLst>
                <a:ext uri="{FF2B5EF4-FFF2-40B4-BE49-F238E27FC236}">
                  <a16:creationId xmlns:a16="http://schemas.microsoft.com/office/drawing/2014/main" id="{09E4CD41-E6B9-008E-731B-18AB069BC839}"/>
                </a:ext>
              </a:extLst>
            </p:cNvPr>
            <p:cNvSpPr txBox="1"/>
            <p:nvPr/>
          </p:nvSpPr>
          <p:spPr bwMode="auto">
            <a:xfrm>
              <a:off x="4658484" y="299487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0" name="TextBox 149">
              <a:extLst>
                <a:ext uri="{FF2B5EF4-FFF2-40B4-BE49-F238E27FC236}">
                  <a16:creationId xmlns:a16="http://schemas.microsoft.com/office/drawing/2014/main" id="{39A13076-7891-9445-4D34-B36E0D24C472}"/>
                </a:ext>
              </a:extLst>
            </p:cNvPr>
            <p:cNvSpPr txBox="1"/>
            <p:nvPr/>
          </p:nvSpPr>
          <p:spPr bwMode="auto">
            <a:xfrm>
              <a:off x="4813292" y="299487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1" name="TextBox 150">
              <a:extLst>
                <a:ext uri="{FF2B5EF4-FFF2-40B4-BE49-F238E27FC236}">
                  <a16:creationId xmlns:a16="http://schemas.microsoft.com/office/drawing/2014/main" id="{A7B3B550-29E3-10D2-0E6C-7813C1E2A6DC}"/>
                </a:ext>
              </a:extLst>
            </p:cNvPr>
            <p:cNvSpPr txBox="1"/>
            <p:nvPr/>
          </p:nvSpPr>
          <p:spPr bwMode="auto">
            <a:xfrm>
              <a:off x="4950682" y="300137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2" name="TextBox 151">
              <a:extLst>
                <a:ext uri="{FF2B5EF4-FFF2-40B4-BE49-F238E27FC236}">
                  <a16:creationId xmlns:a16="http://schemas.microsoft.com/office/drawing/2014/main" id="{8370ED4E-FD7E-62F6-D8A4-1B2C57FD7DF8}"/>
                </a:ext>
              </a:extLst>
            </p:cNvPr>
            <p:cNvSpPr txBox="1"/>
            <p:nvPr/>
          </p:nvSpPr>
          <p:spPr bwMode="auto">
            <a:xfrm>
              <a:off x="4980563" y="300137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3" name="TextBox 152">
              <a:extLst>
                <a:ext uri="{FF2B5EF4-FFF2-40B4-BE49-F238E27FC236}">
                  <a16:creationId xmlns:a16="http://schemas.microsoft.com/office/drawing/2014/main" id="{B619FC3E-A557-ED4F-9765-0ACE06E25DFC}"/>
                </a:ext>
              </a:extLst>
            </p:cNvPr>
            <p:cNvSpPr txBox="1"/>
            <p:nvPr/>
          </p:nvSpPr>
          <p:spPr bwMode="auto">
            <a:xfrm>
              <a:off x="5020128" y="300162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4" name="TextBox 153">
              <a:extLst>
                <a:ext uri="{FF2B5EF4-FFF2-40B4-BE49-F238E27FC236}">
                  <a16:creationId xmlns:a16="http://schemas.microsoft.com/office/drawing/2014/main" id="{2079B4D3-0992-DE35-E6E1-DAAF6543F9C8}"/>
                </a:ext>
              </a:extLst>
            </p:cNvPr>
            <p:cNvSpPr txBox="1"/>
            <p:nvPr/>
          </p:nvSpPr>
          <p:spPr bwMode="auto">
            <a:xfrm>
              <a:off x="5055143" y="300134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5" name="TextBox 154">
              <a:extLst>
                <a:ext uri="{FF2B5EF4-FFF2-40B4-BE49-F238E27FC236}">
                  <a16:creationId xmlns:a16="http://schemas.microsoft.com/office/drawing/2014/main" id="{4B04B0BA-2C00-C9BE-BC4E-12ED553FA6F6}"/>
                </a:ext>
              </a:extLst>
            </p:cNvPr>
            <p:cNvSpPr txBox="1"/>
            <p:nvPr/>
          </p:nvSpPr>
          <p:spPr bwMode="auto">
            <a:xfrm>
              <a:off x="6146657" y="299513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6" name="TextBox 155">
              <a:extLst>
                <a:ext uri="{FF2B5EF4-FFF2-40B4-BE49-F238E27FC236}">
                  <a16:creationId xmlns:a16="http://schemas.microsoft.com/office/drawing/2014/main" id="{E1512880-33D2-6D69-4F50-EBB82DFD866C}"/>
                </a:ext>
              </a:extLst>
            </p:cNvPr>
            <p:cNvSpPr txBox="1"/>
            <p:nvPr/>
          </p:nvSpPr>
          <p:spPr bwMode="auto">
            <a:xfrm>
              <a:off x="5160114" y="300131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7" name="TextBox 156">
              <a:extLst>
                <a:ext uri="{FF2B5EF4-FFF2-40B4-BE49-F238E27FC236}">
                  <a16:creationId xmlns:a16="http://schemas.microsoft.com/office/drawing/2014/main" id="{F511A3D2-42E2-A7DB-B39F-6B98B714219D}"/>
                </a:ext>
              </a:extLst>
            </p:cNvPr>
            <p:cNvSpPr txBox="1"/>
            <p:nvPr/>
          </p:nvSpPr>
          <p:spPr bwMode="auto">
            <a:xfrm>
              <a:off x="5127645" y="299768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8" name="TextBox 157">
              <a:extLst>
                <a:ext uri="{FF2B5EF4-FFF2-40B4-BE49-F238E27FC236}">
                  <a16:creationId xmlns:a16="http://schemas.microsoft.com/office/drawing/2014/main" id="{F4590737-F174-690F-48E8-2197FB758F0C}"/>
                </a:ext>
              </a:extLst>
            </p:cNvPr>
            <p:cNvSpPr txBox="1"/>
            <p:nvPr/>
          </p:nvSpPr>
          <p:spPr bwMode="auto">
            <a:xfrm>
              <a:off x="5245098" y="299487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59" name="TextBox 158">
              <a:extLst>
                <a:ext uri="{FF2B5EF4-FFF2-40B4-BE49-F238E27FC236}">
                  <a16:creationId xmlns:a16="http://schemas.microsoft.com/office/drawing/2014/main" id="{01DC53B8-787A-3CB9-7698-A9F03B5E5C24}"/>
                </a:ext>
              </a:extLst>
            </p:cNvPr>
            <p:cNvSpPr txBox="1"/>
            <p:nvPr/>
          </p:nvSpPr>
          <p:spPr bwMode="auto">
            <a:xfrm>
              <a:off x="5320111" y="299826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60" name="TextBox 159">
              <a:extLst>
                <a:ext uri="{FF2B5EF4-FFF2-40B4-BE49-F238E27FC236}">
                  <a16:creationId xmlns:a16="http://schemas.microsoft.com/office/drawing/2014/main" id="{3D3008E0-3FD0-848A-88BB-08BBD7023313}"/>
                </a:ext>
              </a:extLst>
            </p:cNvPr>
            <p:cNvSpPr txBox="1"/>
            <p:nvPr/>
          </p:nvSpPr>
          <p:spPr bwMode="auto">
            <a:xfrm>
              <a:off x="5377222" y="300126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sp>
          <p:nvSpPr>
            <p:cNvPr id="161" name="TextBox 160">
              <a:extLst>
                <a:ext uri="{FF2B5EF4-FFF2-40B4-BE49-F238E27FC236}">
                  <a16:creationId xmlns:a16="http://schemas.microsoft.com/office/drawing/2014/main" id="{2D5630D0-BF18-AE82-D414-22B06F16FC5F}"/>
                </a:ext>
              </a:extLst>
            </p:cNvPr>
            <p:cNvSpPr txBox="1"/>
            <p:nvPr/>
          </p:nvSpPr>
          <p:spPr bwMode="auto">
            <a:xfrm>
              <a:off x="5448121" y="300128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a:t>
              </a:r>
            </a:p>
          </p:txBody>
        </p:sp>
      </p:grpSp>
      <p:grpSp>
        <p:nvGrpSpPr>
          <p:cNvPr id="163" name="Group 162">
            <a:extLst>
              <a:ext uri="{FF2B5EF4-FFF2-40B4-BE49-F238E27FC236}">
                <a16:creationId xmlns:a16="http://schemas.microsoft.com/office/drawing/2014/main" id="{84790505-C77E-E4E9-A4E7-19F0969A132E}"/>
              </a:ext>
            </a:extLst>
          </p:cNvPr>
          <p:cNvGrpSpPr/>
          <p:nvPr/>
        </p:nvGrpSpPr>
        <p:grpSpPr>
          <a:xfrm>
            <a:off x="1908906" y="1520248"/>
            <a:ext cx="4496718" cy="3111489"/>
            <a:chOff x="1575291" y="1669092"/>
            <a:chExt cx="4496718" cy="3111489"/>
          </a:xfrm>
        </p:grpSpPr>
        <p:sp>
          <p:nvSpPr>
            <p:cNvPr id="164" name="TextBox 163">
              <a:extLst>
                <a:ext uri="{FF2B5EF4-FFF2-40B4-BE49-F238E27FC236}">
                  <a16:creationId xmlns:a16="http://schemas.microsoft.com/office/drawing/2014/main" id="{6D26D8FC-B99D-5C99-5ADA-5AEFCE3D6475}"/>
                </a:ext>
              </a:extLst>
            </p:cNvPr>
            <p:cNvSpPr txBox="1"/>
            <p:nvPr/>
          </p:nvSpPr>
          <p:spPr bwMode="auto">
            <a:xfrm>
              <a:off x="1575291" y="166909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65" name="TextBox 164">
              <a:extLst>
                <a:ext uri="{FF2B5EF4-FFF2-40B4-BE49-F238E27FC236}">
                  <a16:creationId xmlns:a16="http://schemas.microsoft.com/office/drawing/2014/main" id="{05A90241-2B10-D439-58B6-55A9A2BD0A47}"/>
                </a:ext>
              </a:extLst>
            </p:cNvPr>
            <p:cNvSpPr txBox="1"/>
            <p:nvPr/>
          </p:nvSpPr>
          <p:spPr bwMode="auto">
            <a:xfrm>
              <a:off x="2664861" y="290660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66" name="TextBox 165">
              <a:extLst>
                <a:ext uri="{FF2B5EF4-FFF2-40B4-BE49-F238E27FC236}">
                  <a16:creationId xmlns:a16="http://schemas.microsoft.com/office/drawing/2014/main" id="{299063DE-2D2E-131C-C122-418FB3EAE69B}"/>
                </a:ext>
              </a:extLst>
            </p:cNvPr>
            <p:cNvSpPr txBox="1"/>
            <p:nvPr/>
          </p:nvSpPr>
          <p:spPr bwMode="auto">
            <a:xfrm>
              <a:off x="2871202" y="302697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67" name="TextBox 166">
              <a:extLst>
                <a:ext uri="{FF2B5EF4-FFF2-40B4-BE49-F238E27FC236}">
                  <a16:creationId xmlns:a16="http://schemas.microsoft.com/office/drawing/2014/main" id="{019E057A-E291-91E1-4B2B-4ED83064094E}"/>
                </a:ext>
              </a:extLst>
            </p:cNvPr>
            <p:cNvSpPr txBox="1"/>
            <p:nvPr/>
          </p:nvSpPr>
          <p:spPr bwMode="auto">
            <a:xfrm>
              <a:off x="3524935" y="3717828"/>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68" name="TextBox 167">
              <a:extLst>
                <a:ext uri="{FF2B5EF4-FFF2-40B4-BE49-F238E27FC236}">
                  <a16:creationId xmlns:a16="http://schemas.microsoft.com/office/drawing/2014/main" id="{4184EDBB-7DE8-33C2-1F82-DA979C1D1966}"/>
                </a:ext>
              </a:extLst>
            </p:cNvPr>
            <p:cNvSpPr txBox="1"/>
            <p:nvPr/>
          </p:nvSpPr>
          <p:spPr bwMode="auto">
            <a:xfrm>
              <a:off x="4395268" y="386104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69" name="TextBox 168">
              <a:extLst>
                <a:ext uri="{FF2B5EF4-FFF2-40B4-BE49-F238E27FC236}">
                  <a16:creationId xmlns:a16="http://schemas.microsoft.com/office/drawing/2014/main" id="{6E9D9912-772C-09C5-6909-0978F1776B96}"/>
                </a:ext>
              </a:extLst>
            </p:cNvPr>
            <p:cNvSpPr txBox="1"/>
            <p:nvPr/>
          </p:nvSpPr>
          <p:spPr bwMode="auto">
            <a:xfrm>
              <a:off x="4911083" y="386460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0" name="TextBox 169">
              <a:extLst>
                <a:ext uri="{FF2B5EF4-FFF2-40B4-BE49-F238E27FC236}">
                  <a16:creationId xmlns:a16="http://schemas.microsoft.com/office/drawing/2014/main" id="{0F6C9078-0A38-3BB0-0FB8-8C7B870DD273}"/>
                </a:ext>
              </a:extLst>
            </p:cNvPr>
            <p:cNvSpPr txBox="1"/>
            <p:nvPr/>
          </p:nvSpPr>
          <p:spPr bwMode="auto">
            <a:xfrm>
              <a:off x="4813926" y="386104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1" name="TextBox 170">
              <a:extLst>
                <a:ext uri="{FF2B5EF4-FFF2-40B4-BE49-F238E27FC236}">
                  <a16:creationId xmlns:a16="http://schemas.microsoft.com/office/drawing/2014/main" id="{4BC9A829-FA16-E7CF-C6F4-14B2F5421A9E}"/>
                </a:ext>
              </a:extLst>
            </p:cNvPr>
            <p:cNvSpPr txBox="1"/>
            <p:nvPr/>
          </p:nvSpPr>
          <p:spPr bwMode="auto">
            <a:xfrm>
              <a:off x="5035141" y="386460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2" name="TextBox 171">
              <a:extLst>
                <a:ext uri="{FF2B5EF4-FFF2-40B4-BE49-F238E27FC236}">
                  <a16:creationId xmlns:a16="http://schemas.microsoft.com/office/drawing/2014/main" id="{27FBD39F-7919-000A-FA55-54E7C8EADB20}"/>
                </a:ext>
              </a:extLst>
            </p:cNvPr>
            <p:cNvSpPr txBox="1"/>
            <p:nvPr/>
          </p:nvSpPr>
          <p:spPr bwMode="auto">
            <a:xfrm>
              <a:off x="5771228" y="441124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3" name="TextBox 172">
              <a:extLst>
                <a:ext uri="{FF2B5EF4-FFF2-40B4-BE49-F238E27FC236}">
                  <a16:creationId xmlns:a16="http://schemas.microsoft.com/office/drawing/2014/main" id="{CA4871E6-BC34-502A-6724-38FC3C71DD02}"/>
                </a:ext>
              </a:extLst>
            </p:cNvPr>
            <p:cNvSpPr txBox="1"/>
            <p:nvPr/>
          </p:nvSpPr>
          <p:spPr bwMode="auto">
            <a:xfrm>
              <a:off x="5184964" y="386268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4" name="TextBox 173">
              <a:extLst>
                <a:ext uri="{FF2B5EF4-FFF2-40B4-BE49-F238E27FC236}">
                  <a16:creationId xmlns:a16="http://schemas.microsoft.com/office/drawing/2014/main" id="{D88EAD92-90AC-6795-8449-AFB204BE2030}"/>
                </a:ext>
              </a:extLst>
            </p:cNvPr>
            <p:cNvSpPr txBox="1"/>
            <p:nvPr/>
          </p:nvSpPr>
          <p:spPr bwMode="auto">
            <a:xfrm>
              <a:off x="5273410" y="3861372"/>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5" name="TextBox 174">
              <a:extLst>
                <a:ext uri="{FF2B5EF4-FFF2-40B4-BE49-F238E27FC236}">
                  <a16:creationId xmlns:a16="http://schemas.microsoft.com/office/drawing/2014/main" id="{A89BDE73-DF37-115C-5A9D-A036577F4C68}"/>
                </a:ext>
              </a:extLst>
            </p:cNvPr>
            <p:cNvSpPr txBox="1"/>
            <p:nvPr/>
          </p:nvSpPr>
          <p:spPr bwMode="auto">
            <a:xfrm>
              <a:off x="5359107" y="400641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6" name="TextBox 175">
              <a:extLst>
                <a:ext uri="{FF2B5EF4-FFF2-40B4-BE49-F238E27FC236}">
                  <a16:creationId xmlns:a16="http://schemas.microsoft.com/office/drawing/2014/main" id="{AAEE8DCD-CE57-5C38-C6C3-4D4B6AD5CCA6}"/>
                </a:ext>
              </a:extLst>
            </p:cNvPr>
            <p:cNvSpPr txBox="1"/>
            <p:nvPr/>
          </p:nvSpPr>
          <p:spPr bwMode="auto">
            <a:xfrm>
              <a:off x="5288681" y="400641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sp>
          <p:nvSpPr>
            <p:cNvPr id="177" name="TextBox 176">
              <a:extLst>
                <a:ext uri="{FF2B5EF4-FFF2-40B4-BE49-F238E27FC236}">
                  <a16:creationId xmlns:a16="http://schemas.microsoft.com/office/drawing/2014/main" id="{7B536436-CE0F-547E-BF8D-2E77148F0A46}"/>
                </a:ext>
              </a:extLst>
            </p:cNvPr>
            <p:cNvSpPr txBox="1"/>
            <p:nvPr/>
          </p:nvSpPr>
          <p:spPr bwMode="auto">
            <a:xfrm>
              <a:off x="5582549" y="401127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DB338"/>
                  </a:solidFill>
                  <a:effectLst/>
                  <a:uLnTx/>
                  <a:uFillTx/>
                  <a:latin typeface="Calibri" panose="020F0502020204030204" pitchFamily="34" charset="0"/>
                  <a:ea typeface="+mn-ea"/>
                  <a:cs typeface="+mn-cs"/>
                </a:rPr>
                <a:t>+</a:t>
              </a:r>
            </a:p>
          </p:txBody>
        </p:sp>
      </p:grpSp>
      <p:grpSp>
        <p:nvGrpSpPr>
          <p:cNvPr id="178" name="Group 177">
            <a:extLst>
              <a:ext uri="{FF2B5EF4-FFF2-40B4-BE49-F238E27FC236}">
                <a16:creationId xmlns:a16="http://schemas.microsoft.com/office/drawing/2014/main" id="{EB6E60D7-646C-1265-9902-11BC40AC9C61}"/>
              </a:ext>
            </a:extLst>
          </p:cNvPr>
          <p:cNvGrpSpPr/>
          <p:nvPr/>
        </p:nvGrpSpPr>
        <p:grpSpPr>
          <a:xfrm>
            <a:off x="2275455" y="1815033"/>
            <a:ext cx="4605266" cy="1772881"/>
            <a:chOff x="1941840" y="1963877"/>
            <a:chExt cx="4605266" cy="1772881"/>
          </a:xfrm>
        </p:grpSpPr>
        <p:sp>
          <p:nvSpPr>
            <p:cNvPr id="179" name="TextBox 178">
              <a:extLst>
                <a:ext uri="{FF2B5EF4-FFF2-40B4-BE49-F238E27FC236}">
                  <a16:creationId xmlns:a16="http://schemas.microsoft.com/office/drawing/2014/main" id="{1ADEA79B-0A9B-ECAB-C405-5EB3095B71F5}"/>
                </a:ext>
              </a:extLst>
            </p:cNvPr>
            <p:cNvSpPr txBox="1"/>
            <p:nvPr/>
          </p:nvSpPr>
          <p:spPr bwMode="auto">
            <a:xfrm>
              <a:off x="1941840" y="196387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0" name="TextBox 179">
              <a:extLst>
                <a:ext uri="{FF2B5EF4-FFF2-40B4-BE49-F238E27FC236}">
                  <a16:creationId xmlns:a16="http://schemas.microsoft.com/office/drawing/2014/main" id="{D91F43A2-BA59-F47F-9617-ACA6D70B4FEF}"/>
                </a:ext>
              </a:extLst>
            </p:cNvPr>
            <p:cNvSpPr txBox="1"/>
            <p:nvPr/>
          </p:nvSpPr>
          <p:spPr bwMode="auto">
            <a:xfrm>
              <a:off x="2153525" y="2125340"/>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1" name="TextBox 180">
              <a:extLst>
                <a:ext uri="{FF2B5EF4-FFF2-40B4-BE49-F238E27FC236}">
                  <a16:creationId xmlns:a16="http://schemas.microsoft.com/office/drawing/2014/main" id="{2BDFDD0B-CF4C-5F6A-C19C-3ED26F1F27B3}"/>
                </a:ext>
              </a:extLst>
            </p:cNvPr>
            <p:cNvSpPr txBox="1"/>
            <p:nvPr/>
          </p:nvSpPr>
          <p:spPr bwMode="auto">
            <a:xfrm>
              <a:off x="2493871" y="231000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2" name="TextBox 181">
              <a:extLst>
                <a:ext uri="{FF2B5EF4-FFF2-40B4-BE49-F238E27FC236}">
                  <a16:creationId xmlns:a16="http://schemas.microsoft.com/office/drawing/2014/main" id="{601EB406-3ED1-B4E5-1360-5CCB1BC1B832}"/>
                </a:ext>
              </a:extLst>
            </p:cNvPr>
            <p:cNvSpPr txBox="1"/>
            <p:nvPr/>
          </p:nvSpPr>
          <p:spPr bwMode="auto">
            <a:xfrm>
              <a:off x="3135061" y="279211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3" name="TextBox 182">
              <a:extLst>
                <a:ext uri="{FF2B5EF4-FFF2-40B4-BE49-F238E27FC236}">
                  <a16:creationId xmlns:a16="http://schemas.microsoft.com/office/drawing/2014/main" id="{12DEB140-BAA4-95A3-178A-DDCEE1309A9A}"/>
                </a:ext>
              </a:extLst>
            </p:cNvPr>
            <p:cNvSpPr txBox="1"/>
            <p:nvPr/>
          </p:nvSpPr>
          <p:spPr bwMode="auto">
            <a:xfrm>
              <a:off x="3560875" y="298361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4" name="TextBox 183">
              <a:extLst>
                <a:ext uri="{FF2B5EF4-FFF2-40B4-BE49-F238E27FC236}">
                  <a16:creationId xmlns:a16="http://schemas.microsoft.com/office/drawing/2014/main" id="{1407180F-CB36-F634-A3B4-2D5F46F919CE}"/>
                </a:ext>
              </a:extLst>
            </p:cNvPr>
            <p:cNvSpPr txBox="1"/>
            <p:nvPr/>
          </p:nvSpPr>
          <p:spPr bwMode="auto">
            <a:xfrm>
              <a:off x="3708759" y="298803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5" name="TextBox 184">
              <a:extLst>
                <a:ext uri="{FF2B5EF4-FFF2-40B4-BE49-F238E27FC236}">
                  <a16:creationId xmlns:a16="http://schemas.microsoft.com/office/drawing/2014/main" id="{9A9DA278-D88E-90C7-3B54-C422BCEBF11A}"/>
                </a:ext>
              </a:extLst>
            </p:cNvPr>
            <p:cNvSpPr txBox="1"/>
            <p:nvPr/>
          </p:nvSpPr>
          <p:spPr bwMode="auto">
            <a:xfrm>
              <a:off x="4082463" y="3232393"/>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6" name="TextBox 185">
              <a:extLst>
                <a:ext uri="{FF2B5EF4-FFF2-40B4-BE49-F238E27FC236}">
                  <a16:creationId xmlns:a16="http://schemas.microsoft.com/office/drawing/2014/main" id="{9301C3E0-DCC6-D143-D013-DAC91DE3AC42}"/>
                </a:ext>
              </a:extLst>
            </p:cNvPr>
            <p:cNvSpPr txBox="1"/>
            <p:nvPr/>
          </p:nvSpPr>
          <p:spPr bwMode="auto">
            <a:xfrm>
              <a:off x="6246325" y="336742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7" name="TextBox 186">
              <a:extLst>
                <a:ext uri="{FF2B5EF4-FFF2-40B4-BE49-F238E27FC236}">
                  <a16:creationId xmlns:a16="http://schemas.microsoft.com/office/drawing/2014/main" id="{5BE359DB-DA49-4AB3-3393-4A5E1DFF7DB4}"/>
                </a:ext>
              </a:extLst>
            </p:cNvPr>
            <p:cNvSpPr txBox="1"/>
            <p:nvPr/>
          </p:nvSpPr>
          <p:spPr bwMode="auto">
            <a:xfrm>
              <a:off x="6169975" y="335920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8" name="TextBox 187">
              <a:extLst>
                <a:ext uri="{FF2B5EF4-FFF2-40B4-BE49-F238E27FC236}">
                  <a16:creationId xmlns:a16="http://schemas.microsoft.com/office/drawing/2014/main" id="{6716CE68-CE57-5905-3AF8-08F41A0D23F8}"/>
                </a:ext>
              </a:extLst>
            </p:cNvPr>
            <p:cNvSpPr txBox="1"/>
            <p:nvPr/>
          </p:nvSpPr>
          <p:spPr bwMode="auto">
            <a:xfrm>
              <a:off x="4536718" y="336147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89" name="TextBox 188">
              <a:extLst>
                <a:ext uri="{FF2B5EF4-FFF2-40B4-BE49-F238E27FC236}">
                  <a16:creationId xmlns:a16="http://schemas.microsoft.com/office/drawing/2014/main" id="{0904FFBE-59A1-2C20-49C7-48C4BC7B8CA4}"/>
                </a:ext>
              </a:extLst>
            </p:cNvPr>
            <p:cNvSpPr txBox="1"/>
            <p:nvPr/>
          </p:nvSpPr>
          <p:spPr bwMode="auto">
            <a:xfrm>
              <a:off x="4559539" y="336375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0" name="TextBox 189">
              <a:extLst>
                <a:ext uri="{FF2B5EF4-FFF2-40B4-BE49-F238E27FC236}">
                  <a16:creationId xmlns:a16="http://schemas.microsoft.com/office/drawing/2014/main" id="{BE6E7A5A-985A-C6CC-9252-D4929CD9CB95}"/>
                </a:ext>
              </a:extLst>
            </p:cNvPr>
            <p:cNvSpPr txBox="1"/>
            <p:nvPr/>
          </p:nvSpPr>
          <p:spPr bwMode="auto">
            <a:xfrm>
              <a:off x="4585359" y="3361865"/>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1" name="TextBox 190">
              <a:extLst>
                <a:ext uri="{FF2B5EF4-FFF2-40B4-BE49-F238E27FC236}">
                  <a16:creationId xmlns:a16="http://schemas.microsoft.com/office/drawing/2014/main" id="{41DA24DC-31BF-BB20-7C79-5D0D86287453}"/>
                </a:ext>
              </a:extLst>
            </p:cNvPr>
            <p:cNvSpPr txBox="1"/>
            <p:nvPr/>
          </p:nvSpPr>
          <p:spPr bwMode="auto">
            <a:xfrm>
              <a:off x="4648374" y="3359204"/>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2" name="TextBox 191">
              <a:extLst>
                <a:ext uri="{FF2B5EF4-FFF2-40B4-BE49-F238E27FC236}">
                  <a16:creationId xmlns:a16="http://schemas.microsoft.com/office/drawing/2014/main" id="{C3F1AA19-95ED-2D6E-8A89-963A884CF422}"/>
                </a:ext>
              </a:extLst>
            </p:cNvPr>
            <p:cNvSpPr txBox="1"/>
            <p:nvPr/>
          </p:nvSpPr>
          <p:spPr bwMode="auto">
            <a:xfrm>
              <a:off x="4622336" y="336394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3" name="TextBox 192">
              <a:extLst>
                <a:ext uri="{FF2B5EF4-FFF2-40B4-BE49-F238E27FC236}">
                  <a16:creationId xmlns:a16="http://schemas.microsoft.com/office/drawing/2014/main" id="{AAAAE560-C39A-1171-D465-9E23623DE82C}"/>
                </a:ext>
              </a:extLst>
            </p:cNvPr>
            <p:cNvSpPr txBox="1"/>
            <p:nvPr/>
          </p:nvSpPr>
          <p:spPr bwMode="auto">
            <a:xfrm>
              <a:off x="5107203" y="3361479"/>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4" name="TextBox 193">
              <a:extLst>
                <a:ext uri="{FF2B5EF4-FFF2-40B4-BE49-F238E27FC236}">
                  <a16:creationId xmlns:a16="http://schemas.microsoft.com/office/drawing/2014/main" id="{C3C390AE-6887-4D77-F1EC-61AAEF62074E}"/>
                </a:ext>
              </a:extLst>
            </p:cNvPr>
            <p:cNvSpPr txBox="1"/>
            <p:nvPr/>
          </p:nvSpPr>
          <p:spPr bwMode="auto">
            <a:xfrm>
              <a:off x="5168749" y="3363206"/>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5" name="TextBox 194">
              <a:extLst>
                <a:ext uri="{FF2B5EF4-FFF2-40B4-BE49-F238E27FC236}">
                  <a16:creationId xmlns:a16="http://schemas.microsoft.com/office/drawing/2014/main" id="{47620485-6796-4F90-F2A5-850B1A7EF92A}"/>
                </a:ext>
              </a:extLst>
            </p:cNvPr>
            <p:cNvSpPr txBox="1"/>
            <p:nvPr/>
          </p:nvSpPr>
          <p:spPr bwMode="auto">
            <a:xfrm>
              <a:off x="5138864" y="3361661"/>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sp>
          <p:nvSpPr>
            <p:cNvPr id="196" name="TextBox 195">
              <a:extLst>
                <a:ext uri="{FF2B5EF4-FFF2-40B4-BE49-F238E27FC236}">
                  <a16:creationId xmlns:a16="http://schemas.microsoft.com/office/drawing/2014/main" id="{B79BB09D-EC08-EC04-E795-CB21F4E6BC8E}"/>
                </a:ext>
              </a:extLst>
            </p:cNvPr>
            <p:cNvSpPr txBox="1"/>
            <p:nvPr/>
          </p:nvSpPr>
          <p:spPr bwMode="auto">
            <a:xfrm>
              <a:off x="5275076" y="3365017"/>
              <a:ext cx="300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a:t>
              </a:r>
            </a:p>
          </p:txBody>
        </p:sp>
      </p:grpSp>
    </p:spTree>
    <p:extLst>
      <p:ext uri="{BB962C8B-B14F-4D97-AF65-F5344CB8AC3E}">
        <p14:creationId xmlns:p14="http://schemas.microsoft.com/office/powerpoint/2010/main" val="36343709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46E8B7D-15F3-ADF3-259F-21E22421FFBD}"/>
              </a:ext>
            </a:extLst>
          </p:cNvPr>
          <p:cNvSpPr>
            <a:spLocks noGrp="1"/>
          </p:cNvSpPr>
          <p:nvPr>
            <p:ph type="title"/>
          </p:nvPr>
        </p:nvSpPr>
        <p:spPr>
          <a:xfrm>
            <a:off x="609759" y="238127"/>
            <a:ext cx="10872444" cy="1103313"/>
          </a:xfrm>
        </p:spPr>
        <p:txBody>
          <a:bodyPr/>
          <a:lstStyle/>
          <a:p>
            <a:r>
              <a:rPr lang="en-US" dirty="0"/>
              <a:t>DETERMINATION: OS (Key Secondary Endpoint)</a:t>
            </a:r>
          </a:p>
        </p:txBody>
      </p:sp>
      <p:sp>
        <p:nvSpPr>
          <p:cNvPr id="5" name="Text Box 15">
            <a:extLst>
              <a:ext uri="{FF2B5EF4-FFF2-40B4-BE49-F238E27FC236}">
                <a16:creationId xmlns:a16="http://schemas.microsoft.com/office/drawing/2014/main" id="{DA8AB95D-443E-9B9A-E649-85C4AD0FB82B}"/>
              </a:ext>
            </a:extLst>
          </p:cNvPr>
          <p:cNvSpPr txBox="1">
            <a:spLocks noChangeArrowheads="1"/>
          </p:cNvSpPr>
          <p:nvPr/>
        </p:nvSpPr>
        <p:spPr bwMode="auto">
          <a:xfrm>
            <a:off x="422178"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graphicFrame>
        <p:nvGraphicFramePr>
          <p:cNvPr id="10" name="Group 3">
            <a:extLst>
              <a:ext uri="{FF2B5EF4-FFF2-40B4-BE49-F238E27FC236}">
                <a16:creationId xmlns:a16="http://schemas.microsoft.com/office/drawing/2014/main" id="{4D533AB8-4CAD-DEF6-5121-DB8B22F6852F}"/>
              </a:ext>
            </a:extLst>
          </p:cNvPr>
          <p:cNvGraphicFramePr>
            <a:graphicFrameLocks/>
          </p:cNvGraphicFramePr>
          <p:nvPr/>
        </p:nvGraphicFramePr>
        <p:xfrm>
          <a:off x="2920675" y="3609407"/>
          <a:ext cx="6450131" cy="914448"/>
        </p:xfrm>
        <a:graphic>
          <a:graphicData uri="http://schemas.openxmlformats.org/drawingml/2006/table">
            <a:tbl>
              <a:tblPr/>
              <a:tblGrid>
                <a:gridCol w="1328694">
                  <a:extLst>
                    <a:ext uri="{9D8B030D-6E8A-4147-A177-3AD203B41FA5}">
                      <a16:colId xmlns:a16="http://schemas.microsoft.com/office/drawing/2014/main" val="20000"/>
                    </a:ext>
                  </a:extLst>
                </a:gridCol>
                <a:gridCol w="1489664">
                  <a:extLst>
                    <a:ext uri="{9D8B030D-6E8A-4147-A177-3AD203B41FA5}">
                      <a16:colId xmlns:a16="http://schemas.microsoft.com/office/drawing/2014/main" val="20001"/>
                    </a:ext>
                  </a:extLst>
                </a:gridCol>
                <a:gridCol w="1215927">
                  <a:extLst>
                    <a:ext uri="{9D8B030D-6E8A-4147-A177-3AD203B41FA5}">
                      <a16:colId xmlns:a16="http://schemas.microsoft.com/office/drawing/2014/main" val="20002"/>
                    </a:ext>
                  </a:extLst>
                </a:gridCol>
                <a:gridCol w="1462895">
                  <a:extLst>
                    <a:ext uri="{9D8B030D-6E8A-4147-A177-3AD203B41FA5}">
                      <a16:colId xmlns:a16="http://schemas.microsoft.com/office/drawing/2014/main" val="4209588835"/>
                    </a:ext>
                  </a:extLst>
                </a:gridCol>
                <a:gridCol w="952951">
                  <a:extLst>
                    <a:ext uri="{9D8B030D-6E8A-4147-A177-3AD203B41FA5}">
                      <a16:colId xmlns:a16="http://schemas.microsoft.com/office/drawing/2014/main" val="2138273734"/>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1"/>
                          </a:solidFill>
                          <a:effectLst/>
                          <a:latin typeface="Calibri" panose="020F0502020204030204" pitchFamily="34" charset="0"/>
                        </a:rPr>
                        <a:t>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1"/>
                          </a:solidFill>
                          <a:effectLst/>
                          <a:latin typeface="Calibri" panose="020F0502020204030204" pitchFamily="34" charset="0"/>
                        </a:rPr>
                        <a:t>5-Yr OS,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1"/>
                          </a:solidFill>
                          <a:effectLst/>
                          <a:latin typeface="Calibri" panose="020F0502020204030204" pitchFamily="34" charset="0"/>
                        </a:rPr>
                        <a:t>HR (Adjusted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bg1"/>
                          </a:solidFill>
                          <a:effectLst/>
                          <a:latin typeface="Calibri" panose="020F0502020204030204" pitchFamily="34" charset="0"/>
                        </a:rPr>
                        <a:t>P </a:t>
                      </a:r>
                      <a:r>
                        <a:rPr kumimoji="0" lang="en-US" sz="1400" b="1" i="0" u="none" strike="noStrike" cap="none" normalizeH="0" baseline="0" dirty="0">
                          <a:ln>
                            <a:noFill/>
                          </a:ln>
                          <a:solidFill>
                            <a:schemeClr val="bg1"/>
                          </a:solidFill>
                          <a:effectLst/>
                          <a:latin typeface="Calibri" panose="020F0502020204030204" pitchFamily="34" charset="0"/>
                        </a:rPr>
                        <a:t>Value</a:t>
                      </a:r>
                      <a:endParaRPr kumimoji="0" lang="en-US" sz="1400" b="1" i="1"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 VRd alone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ysClr val="windowText" lastClr="000000"/>
                          </a:solidFill>
                          <a:effectLst/>
                          <a:latin typeface="Calibri" panose="020F0502020204030204" pitchFamily="34" charset="0"/>
                        </a:rPr>
                        <a:t>90 (25.2)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ysClr val="windowText" lastClr="000000"/>
                          </a:solidFill>
                          <a:effectLst/>
                          <a:latin typeface="Calibri" panose="020F0502020204030204" pitchFamily="34" charset="0"/>
                        </a:rPr>
                        <a:t>72.9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ysClr val="windowText" lastClr="000000"/>
                          </a:solidFill>
                          <a:effectLst/>
                          <a:latin typeface="Calibri" panose="020F0502020204030204" pitchFamily="34" charset="0"/>
                        </a:rPr>
                        <a:t>1.10 (0.73-1.65)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ysClr val="windowText" lastClr="000000"/>
                          </a:solidFill>
                          <a:effectLst/>
                          <a:latin typeface="Calibri" panose="020F0502020204030204" pitchFamily="34" charset="0"/>
                        </a:rPr>
                        <a:t>&gt;.99*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 VRd + ASCT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ysClr val="windowText" lastClr="000000"/>
                          </a:solidFill>
                          <a:effectLst/>
                          <a:latin typeface="Calibri" panose="020F0502020204030204" pitchFamily="34" charset="0"/>
                        </a:rPr>
                        <a:t>88 (24.1)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ysClr val="windowText" lastClr="000000"/>
                          </a:solidFill>
                          <a:effectLst/>
                          <a:latin typeface="Calibri" panose="020F0502020204030204" pitchFamily="34" charset="0"/>
                        </a:rPr>
                        <a:t>80.7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ysClr val="windowText" lastClr="000000"/>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ysClr val="windowText" lastClr="000000"/>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03409213"/>
                  </a:ext>
                </a:extLst>
              </a:tr>
            </a:tbl>
          </a:graphicData>
        </a:graphic>
      </p:graphicFrame>
      <p:sp>
        <p:nvSpPr>
          <p:cNvPr id="13" name="TextBox 12">
            <a:extLst>
              <a:ext uri="{FF2B5EF4-FFF2-40B4-BE49-F238E27FC236}">
                <a16:creationId xmlns:a16="http://schemas.microsoft.com/office/drawing/2014/main" id="{7FD92958-84DD-29B7-0BA8-D34A2FB3AA02}"/>
              </a:ext>
            </a:extLst>
          </p:cNvPr>
          <p:cNvSpPr txBox="1"/>
          <p:nvPr/>
        </p:nvSpPr>
        <p:spPr bwMode="auto">
          <a:xfrm>
            <a:off x="422177" y="6163075"/>
            <a:ext cx="95358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*CI and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value adjusted using Bonferroni correction to control for overall family-wise error rate for secondary outcomes.</a:t>
            </a:r>
          </a:p>
        </p:txBody>
      </p:sp>
      <p:cxnSp>
        <p:nvCxnSpPr>
          <p:cNvPr id="20" name="Straight Connector 19">
            <a:extLst>
              <a:ext uri="{FF2B5EF4-FFF2-40B4-BE49-F238E27FC236}">
                <a16:creationId xmlns:a16="http://schemas.microsoft.com/office/drawing/2014/main" id="{84556CF8-E60A-D9EE-14BE-C76547A9A201}"/>
              </a:ext>
            </a:extLst>
          </p:cNvPr>
          <p:cNvCxnSpPr>
            <a:cxnSpLocks/>
          </p:cNvCxnSpPr>
          <p:nvPr/>
        </p:nvCxnSpPr>
        <p:spPr bwMode="auto">
          <a:xfrm>
            <a:off x="2678433" y="4371728"/>
            <a:ext cx="315394" cy="0"/>
          </a:xfrm>
          <a:prstGeom prst="line">
            <a:avLst/>
          </a:prstGeom>
          <a:noFill/>
          <a:ln w="28575" cap="flat" cmpd="sng" algn="ctr">
            <a:solidFill>
              <a:schemeClr val="accent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EFB85535-5768-0F82-6470-A8EC10EB0BE8}"/>
              </a:ext>
            </a:extLst>
          </p:cNvPr>
          <p:cNvCxnSpPr>
            <a:cxnSpLocks/>
          </p:cNvCxnSpPr>
          <p:nvPr/>
        </p:nvCxnSpPr>
        <p:spPr bwMode="auto">
          <a:xfrm>
            <a:off x="2705443" y="4079377"/>
            <a:ext cx="288384" cy="0"/>
          </a:xfrm>
          <a:prstGeom prst="line">
            <a:avLst/>
          </a:prstGeom>
          <a:noFill/>
          <a:ln w="28575" cap="flat" cmpd="sng" algn="ctr">
            <a:solidFill>
              <a:schemeClr val="accent3"/>
            </a:solidFill>
            <a:prstDash val="solid"/>
            <a:round/>
            <a:headEnd type="none" w="med" len="med"/>
            <a:tailEnd type="none" w="med" len="med"/>
          </a:ln>
          <a:effectLst/>
        </p:spPr>
      </p:cxnSp>
      <p:cxnSp>
        <p:nvCxnSpPr>
          <p:cNvPr id="3" name="Straight Connector 2">
            <a:extLst>
              <a:ext uri="{FF2B5EF4-FFF2-40B4-BE49-F238E27FC236}">
                <a16:creationId xmlns:a16="http://schemas.microsoft.com/office/drawing/2014/main" id="{0A4AC205-0397-9B1D-422C-0CA77983853E}"/>
              </a:ext>
            </a:extLst>
          </p:cNvPr>
          <p:cNvCxnSpPr>
            <a:cxnSpLocks/>
          </p:cNvCxnSpPr>
          <p:nvPr/>
        </p:nvCxnSpPr>
        <p:spPr bwMode="auto">
          <a:xfrm>
            <a:off x="2402732" y="4698460"/>
            <a:ext cx="6997258"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BF90FEB6-5B5E-FAF4-53D2-9DC97C840399}"/>
              </a:ext>
            </a:extLst>
          </p:cNvPr>
          <p:cNvCxnSpPr>
            <a:cxnSpLocks/>
          </p:cNvCxnSpPr>
          <p:nvPr/>
        </p:nvCxnSpPr>
        <p:spPr bwMode="auto">
          <a:xfrm flipV="1">
            <a:off x="2393004" y="1692613"/>
            <a:ext cx="0" cy="3005847"/>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AE2A2CD8-3066-0052-D2C6-65D3BBC85BAD}"/>
              </a:ext>
            </a:extLst>
          </p:cNvPr>
          <p:cNvCxnSpPr>
            <a:cxnSpLocks/>
          </p:cNvCxnSpPr>
          <p:nvPr/>
        </p:nvCxnSpPr>
        <p:spPr bwMode="auto">
          <a:xfrm flipH="1">
            <a:off x="2334639" y="169261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43DD3A64-8C0E-6C9A-761C-B04F3222AA67}"/>
              </a:ext>
            </a:extLst>
          </p:cNvPr>
          <p:cNvCxnSpPr>
            <a:cxnSpLocks/>
          </p:cNvCxnSpPr>
          <p:nvPr/>
        </p:nvCxnSpPr>
        <p:spPr bwMode="auto">
          <a:xfrm flipH="1">
            <a:off x="2334639" y="229378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9486348-65D4-E1B7-D731-31C96B15CB03}"/>
              </a:ext>
            </a:extLst>
          </p:cNvPr>
          <p:cNvCxnSpPr>
            <a:cxnSpLocks/>
          </p:cNvCxnSpPr>
          <p:nvPr/>
        </p:nvCxnSpPr>
        <p:spPr bwMode="auto">
          <a:xfrm flipH="1">
            <a:off x="2334639" y="289495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5921F2C-1B08-299E-A0B5-70B7B15C98D0}"/>
              </a:ext>
            </a:extLst>
          </p:cNvPr>
          <p:cNvCxnSpPr>
            <a:cxnSpLocks/>
          </p:cNvCxnSpPr>
          <p:nvPr/>
        </p:nvCxnSpPr>
        <p:spPr bwMode="auto">
          <a:xfrm flipH="1">
            <a:off x="2334639" y="34961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65D01DD-D010-0735-E6CD-3037A7CC74E3}"/>
              </a:ext>
            </a:extLst>
          </p:cNvPr>
          <p:cNvCxnSpPr>
            <a:cxnSpLocks/>
          </p:cNvCxnSpPr>
          <p:nvPr/>
        </p:nvCxnSpPr>
        <p:spPr bwMode="auto">
          <a:xfrm flipH="1">
            <a:off x="2334639" y="40972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A3722F6-E0D3-AEB3-D920-28E344BB4A44}"/>
              </a:ext>
            </a:extLst>
          </p:cNvPr>
          <p:cNvCxnSpPr>
            <a:cxnSpLocks/>
          </p:cNvCxnSpPr>
          <p:nvPr/>
        </p:nvCxnSpPr>
        <p:spPr bwMode="auto">
          <a:xfrm flipH="1">
            <a:off x="2334639" y="46984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91BBA1B-A3CB-9624-4739-37D7E2254B16}"/>
              </a:ext>
            </a:extLst>
          </p:cNvPr>
          <p:cNvCxnSpPr>
            <a:cxnSpLocks/>
          </p:cNvCxnSpPr>
          <p:nvPr/>
        </p:nvCxnSpPr>
        <p:spPr bwMode="auto">
          <a:xfrm>
            <a:off x="2393004"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66F8126-CF7C-4921-2FDE-12263F61119D}"/>
              </a:ext>
            </a:extLst>
          </p:cNvPr>
          <p:cNvCxnSpPr>
            <a:cxnSpLocks/>
          </p:cNvCxnSpPr>
          <p:nvPr/>
        </p:nvCxnSpPr>
        <p:spPr bwMode="auto">
          <a:xfrm>
            <a:off x="3392149"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E3F5585-B175-386C-4C94-46DF90027A12}"/>
              </a:ext>
            </a:extLst>
          </p:cNvPr>
          <p:cNvCxnSpPr>
            <a:cxnSpLocks/>
          </p:cNvCxnSpPr>
          <p:nvPr/>
        </p:nvCxnSpPr>
        <p:spPr bwMode="auto">
          <a:xfrm>
            <a:off x="4391294"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1177E64-8121-510D-4481-D78C1FA1CDDB}"/>
              </a:ext>
            </a:extLst>
          </p:cNvPr>
          <p:cNvCxnSpPr>
            <a:cxnSpLocks/>
          </p:cNvCxnSpPr>
          <p:nvPr/>
        </p:nvCxnSpPr>
        <p:spPr bwMode="auto">
          <a:xfrm>
            <a:off x="5390439"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EF6CA0A-1428-1A1C-6C28-F7029F1DE1A3}"/>
              </a:ext>
            </a:extLst>
          </p:cNvPr>
          <p:cNvCxnSpPr>
            <a:cxnSpLocks/>
          </p:cNvCxnSpPr>
          <p:nvPr/>
        </p:nvCxnSpPr>
        <p:spPr bwMode="auto">
          <a:xfrm>
            <a:off x="6389584"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9ECC07B-E129-608E-4C38-97A5FBADFE94}"/>
              </a:ext>
            </a:extLst>
          </p:cNvPr>
          <p:cNvCxnSpPr>
            <a:cxnSpLocks/>
          </p:cNvCxnSpPr>
          <p:nvPr/>
        </p:nvCxnSpPr>
        <p:spPr bwMode="auto">
          <a:xfrm>
            <a:off x="7388729"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5DE7BDE-C927-4BC3-B407-FA8E2D41084F}"/>
              </a:ext>
            </a:extLst>
          </p:cNvPr>
          <p:cNvCxnSpPr>
            <a:cxnSpLocks/>
          </p:cNvCxnSpPr>
          <p:nvPr/>
        </p:nvCxnSpPr>
        <p:spPr bwMode="auto">
          <a:xfrm>
            <a:off x="8387874" y="469846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33AF1BA2-AF6A-0425-1E15-98D43E18848E}"/>
              </a:ext>
            </a:extLst>
          </p:cNvPr>
          <p:cNvCxnSpPr>
            <a:cxnSpLocks/>
          </p:cNvCxnSpPr>
          <p:nvPr/>
        </p:nvCxnSpPr>
        <p:spPr bwMode="auto">
          <a:xfrm>
            <a:off x="9387020" y="4698460"/>
            <a:ext cx="0" cy="64008"/>
          </a:xfrm>
          <a:prstGeom prst="line">
            <a:avLst/>
          </a:prstGeom>
          <a:noFill/>
          <a:ln w="28575" cap="flat" cmpd="sng" algn="ctr">
            <a:solidFill>
              <a:schemeClr val="bg1"/>
            </a:solidFill>
            <a:prstDash val="solid"/>
            <a:round/>
            <a:headEnd type="none" w="med" len="med"/>
            <a:tailEnd type="none" w="med" len="med"/>
          </a:ln>
          <a:effectLst/>
        </p:spPr>
      </p:cxnSp>
      <p:sp>
        <p:nvSpPr>
          <p:cNvPr id="30" name="TextBox 29">
            <a:extLst>
              <a:ext uri="{FF2B5EF4-FFF2-40B4-BE49-F238E27FC236}">
                <a16:creationId xmlns:a16="http://schemas.microsoft.com/office/drawing/2014/main" id="{77E3CCC1-560F-740D-8BB7-99F66EB721C4}"/>
              </a:ext>
            </a:extLst>
          </p:cNvPr>
          <p:cNvSpPr txBox="1"/>
          <p:nvPr/>
        </p:nvSpPr>
        <p:spPr bwMode="auto">
          <a:xfrm>
            <a:off x="1844136" y="1507946"/>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1" name="TextBox 30">
            <a:extLst>
              <a:ext uri="{FF2B5EF4-FFF2-40B4-BE49-F238E27FC236}">
                <a16:creationId xmlns:a16="http://schemas.microsoft.com/office/drawing/2014/main" id="{6260FA8C-3E29-1351-2984-668388A75327}"/>
              </a:ext>
            </a:extLst>
          </p:cNvPr>
          <p:cNvSpPr txBox="1"/>
          <p:nvPr/>
        </p:nvSpPr>
        <p:spPr bwMode="auto">
          <a:xfrm>
            <a:off x="1844136" y="2110067"/>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2" name="TextBox 31">
            <a:extLst>
              <a:ext uri="{FF2B5EF4-FFF2-40B4-BE49-F238E27FC236}">
                <a16:creationId xmlns:a16="http://schemas.microsoft.com/office/drawing/2014/main" id="{7CBF3C0C-C2CF-5081-7625-FA5108747622}"/>
              </a:ext>
            </a:extLst>
          </p:cNvPr>
          <p:cNvSpPr txBox="1"/>
          <p:nvPr/>
        </p:nvSpPr>
        <p:spPr bwMode="auto">
          <a:xfrm>
            <a:off x="1844136" y="271218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33" name="TextBox 32">
            <a:extLst>
              <a:ext uri="{FF2B5EF4-FFF2-40B4-BE49-F238E27FC236}">
                <a16:creationId xmlns:a16="http://schemas.microsoft.com/office/drawing/2014/main" id="{C5B3F16E-07A0-4CCE-FE1E-1CBCF0C4673C}"/>
              </a:ext>
            </a:extLst>
          </p:cNvPr>
          <p:cNvSpPr txBox="1"/>
          <p:nvPr/>
        </p:nvSpPr>
        <p:spPr bwMode="auto">
          <a:xfrm>
            <a:off x="1844136" y="3314309"/>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34" name="TextBox 33">
            <a:extLst>
              <a:ext uri="{FF2B5EF4-FFF2-40B4-BE49-F238E27FC236}">
                <a16:creationId xmlns:a16="http://schemas.microsoft.com/office/drawing/2014/main" id="{626AC0C5-EB38-D7C9-84B7-D53F8E71E922}"/>
              </a:ext>
            </a:extLst>
          </p:cNvPr>
          <p:cNvSpPr txBox="1"/>
          <p:nvPr/>
        </p:nvSpPr>
        <p:spPr bwMode="auto">
          <a:xfrm>
            <a:off x="1844136" y="3916430"/>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35" name="TextBox 34">
            <a:extLst>
              <a:ext uri="{FF2B5EF4-FFF2-40B4-BE49-F238E27FC236}">
                <a16:creationId xmlns:a16="http://schemas.microsoft.com/office/drawing/2014/main" id="{2A7399AC-FF35-BC9D-E4AA-0F57EFD5D0FD}"/>
              </a:ext>
            </a:extLst>
          </p:cNvPr>
          <p:cNvSpPr txBox="1"/>
          <p:nvPr/>
        </p:nvSpPr>
        <p:spPr bwMode="auto">
          <a:xfrm>
            <a:off x="1844136" y="4518552"/>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6" name="TextBox 35">
            <a:extLst>
              <a:ext uri="{FF2B5EF4-FFF2-40B4-BE49-F238E27FC236}">
                <a16:creationId xmlns:a16="http://schemas.microsoft.com/office/drawing/2014/main" id="{78B8A463-A051-F508-2E50-42914BA215A6}"/>
              </a:ext>
            </a:extLst>
          </p:cNvPr>
          <p:cNvSpPr txBox="1"/>
          <p:nvPr/>
        </p:nvSpPr>
        <p:spPr bwMode="auto">
          <a:xfrm rot="16200000">
            <a:off x="266641" y="3010870"/>
            <a:ext cx="30058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a:t>
            </a:r>
          </a:p>
        </p:txBody>
      </p:sp>
      <p:sp>
        <p:nvSpPr>
          <p:cNvPr id="37" name="TextBox 36">
            <a:extLst>
              <a:ext uri="{FF2B5EF4-FFF2-40B4-BE49-F238E27FC236}">
                <a16:creationId xmlns:a16="http://schemas.microsoft.com/office/drawing/2014/main" id="{63CF75E8-CE02-69DC-5944-2D334BB3CB01}"/>
              </a:ext>
            </a:extLst>
          </p:cNvPr>
          <p:cNvSpPr txBox="1"/>
          <p:nvPr/>
        </p:nvSpPr>
        <p:spPr bwMode="auto">
          <a:xfrm>
            <a:off x="7181919" y="1721932"/>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Transplantation</a:t>
            </a:r>
          </a:p>
        </p:txBody>
      </p:sp>
      <p:sp>
        <p:nvSpPr>
          <p:cNvPr id="38" name="TextBox 37">
            <a:extLst>
              <a:ext uri="{FF2B5EF4-FFF2-40B4-BE49-F238E27FC236}">
                <a16:creationId xmlns:a16="http://schemas.microsoft.com/office/drawing/2014/main" id="{84C0C8B0-AFBC-55A0-1621-E5074F428A1C}"/>
              </a:ext>
            </a:extLst>
          </p:cNvPr>
          <p:cNvSpPr txBox="1"/>
          <p:nvPr/>
        </p:nvSpPr>
        <p:spPr bwMode="auto">
          <a:xfrm>
            <a:off x="6682347" y="2762987"/>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VRd Alone</a:t>
            </a:r>
          </a:p>
        </p:txBody>
      </p:sp>
      <p:cxnSp>
        <p:nvCxnSpPr>
          <p:cNvPr id="42" name="Straight Connector 41">
            <a:extLst>
              <a:ext uri="{FF2B5EF4-FFF2-40B4-BE49-F238E27FC236}">
                <a16:creationId xmlns:a16="http://schemas.microsoft.com/office/drawing/2014/main" id="{1C5976D4-576D-0800-AB0A-A4F62610928A}"/>
              </a:ext>
            </a:extLst>
          </p:cNvPr>
          <p:cNvCxnSpPr/>
          <p:nvPr/>
        </p:nvCxnSpPr>
        <p:spPr bwMode="auto">
          <a:xfrm flipV="1">
            <a:off x="8190689" y="2014150"/>
            <a:ext cx="197185" cy="342109"/>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034974F7-E4ED-34A1-5ED4-176B186A04DB}"/>
              </a:ext>
            </a:extLst>
          </p:cNvPr>
          <p:cNvCxnSpPr/>
          <p:nvPr/>
        </p:nvCxnSpPr>
        <p:spPr bwMode="auto">
          <a:xfrm flipV="1">
            <a:off x="8008987" y="2477422"/>
            <a:ext cx="197185" cy="342109"/>
          </a:xfrm>
          <a:prstGeom prst="line">
            <a:avLst/>
          </a:prstGeom>
          <a:noFill/>
          <a:ln w="28575" cap="flat" cmpd="sng" algn="ctr">
            <a:solidFill>
              <a:schemeClr val="bg1"/>
            </a:solidFill>
            <a:prstDash val="solid"/>
            <a:round/>
            <a:headEnd type="none" w="med" len="med"/>
            <a:tailEnd type="none" w="med" len="med"/>
          </a:ln>
          <a:effectLst/>
        </p:spPr>
      </p:cxnSp>
      <p:sp>
        <p:nvSpPr>
          <p:cNvPr id="44" name="TextBox 43">
            <a:extLst>
              <a:ext uri="{FF2B5EF4-FFF2-40B4-BE49-F238E27FC236}">
                <a16:creationId xmlns:a16="http://schemas.microsoft.com/office/drawing/2014/main" id="{E29E3050-DC0D-7463-6E4A-CBBE56166074}"/>
              </a:ext>
            </a:extLst>
          </p:cNvPr>
          <p:cNvSpPr txBox="1"/>
          <p:nvPr/>
        </p:nvSpPr>
        <p:spPr bwMode="auto">
          <a:xfrm>
            <a:off x="9103657"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45" name="TextBox 44">
            <a:extLst>
              <a:ext uri="{FF2B5EF4-FFF2-40B4-BE49-F238E27FC236}">
                <a16:creationId xmlns:a16="http://schemas.microsoft.com/office/drawing/2014/main" id="{B7E868EA-597C-E0B6-96DE-463EAE1E7953}"/>
              </a:ext>
            </a:extLst>
          </p:cNvPr>
          <p:cNvSpPr txBox="1"/>
          <p:nvPr/>
        </p:nvSpPr>
        <p:spPr bwMode="auto">
          <a:xfrm>
            <a:off x="2121393"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 name="TextBox 45">
            <a:extLst>
              <a:ext uri="{FF2B5EF4-FFF2-40B4-BE49-F238E27FC236}">
                <a16:creationId xmlns:a16="http://schemas.microsoft.com/office/drawing/2014/main" id="{64DACFF8-782B-2047-AD39-908D287627C4}"/>
              </a:ext>
            </a:extLst>
          </p:cNvPr>
          <p:cNvSpPr txBox="1"/>
          <p:nvPr/>
        </p:nvSpPr>
        <p:spPr bwMode="auto">
          <a:xfrm>
            <a:off x="3118859"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7" name="TextBox 46">
            <a:extLst>
              <a:ext uri="{FF2B5EF4-FFF2-40B4-BE49-F238E27FC236}">
                <a16:creationId xmlns:a16="http://schemas.microsoft.com/office/drawing/2014/main" id="{4CC2A77D-D2C2-DC0B-6932-48862802F974}"/>
              </a:ext>
            </a:extLst>
          </p:cNvPr>
          <p:cNvSpPr txBox="1"/>
          <p:nvPr/>
        </p:nvSpPr>
        <p:spPr bwMode="auto">
          <a:xfrm>
            <a:off x="4116325"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8" name="TextBox 47">
            <a:extLst>
              <a:ext uri="{FF2B5EF4-FFF2-40B4-BE49-F238E27FC236}">
                <a16:creationId xmlns:a16="http://schemas.microsoft.com/office/drawing/2014/main" id="{D4E85AE2-2ED3-B264-438E-C56583974D73}"/>
              </a:ext>
            </a:extLst>
          </p:cNvPr>
          <p:cNvSpPr txBox="1"/>
          <p:nvPr/>
        </p:nvSpPr>
        <p:spPr bwMode="auto">
          <a:xfrm>
            <a:off x="5113791"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49" name="TextBox 48">
            <a:extLst>
              <a:ext uri="{FF2B5EF4-FFF2-40B4-BE49-F238E27FC236}">
                <a16:creationId xmlns:a16="http://schemas.microsoft.com/office/drawing/2014/main" id="{1829BB61-87BB-97EC-D7F8-A0DBE10C4EA8}"/>
              </a:ext>
            </a:extLst>
          </p:cNvPr>
          <p:cNvSpPr txBox="1"/>
          <p:nvPr/>
        </p:nvSpPr>
        <p:spPr bwMode="auto">
          <a:xfrm>
            <a:off x="6111257"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50" name="TextBox 49">
            <a:extLst>
              <a:ext uri="{FF2B5EF4-FFF2-40B4-BE49-F238E27FC236}">
                <a16:creationId xmlns:a16="http://schemas.microsoft.com/office/drawing/2014/main" id="{998C1A7C-B3DE-2DD5-A3A9-7DC6B5678779}"/>
              </a:ext>
            </a:extLst>
          </p:cNvPr>
          <p:cNvSpPr txBox="1"/>
          <p:nvPr/>
        </p:nvSpPr>
        <p:spPr bwMode="auto">
          <a:xfrm>
            <a:off x="7108723"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51" name="TextBox 50">
            <a:extLst>
              <a:ext uri="{FF2B5EF4-FFF2-40B4-BE49-F238E27FC236}">
                <a16:creationId xmlns:a16="http://schemas.microsoft.com/office/drawing/2014/main" id="{6C768B5B-8C9F-A485-D76C-0313031521D1}"/>
              </a:ext>
            </a:extLst>
          </p:cNvPr>
          <p:cNvSpPr txBox="1"/>
          <p:nvPr/>
        </p:nvSpPr>
        <p:spPr bwMode="auto">
          <a:xfrm>
            <a:off x="8106189" y="4703218"/>
            <a:ext cx="5488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52" name="TextBox 51">
            <a:extLst>
              <a:ext uri="{FF2B5EF4-FFF2-40B4-BE49-F238E27FC236}">
                <a16:creationId xmlns:a16="http://schemas.microsoft.com/office/drawing/2014/main" id="{DD2F4D2B-21D0-084E-71C5-20DE3DB0F595}"/>
              </a:ext>
            </a:extLst>
          </p:cNvPr>
          <p:cNvSpPr txBox="1"/>
          <p:nvPr/>
        </p:nvSpPr>
        <p:spPr bwMode="auto">
          <a:xfrm>
            <a:off x="2393004" y="5049633"/>
            <a:ext cx="6942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 Since Randomization</a:t>
            </a:r>
          </a:p>
        </p:txBody>
      </p:sp>
      <p:sp>
        <p:nvSpPr>
          <p:cNvPr id="53" name="TextBox 52">
            <a:extLst>
              <a:ext uri="{FF2B5EF4-FFF2-40B4-BE49-F238E27FC236}">
                <a16:creationId xmlns:a16="http://schemas.microsoft.com/office/drawing/2014/main" id="{8009212B-498F-2C2D-A2C9-ED56D505D37E}"/>
              </a:ext>
            </a:extLst>
          </p:cNvPr>
          <p:cNvSpPr txBox="1"/>
          <p:nvPr/>
        </p:nvSpPr>
        <p:spPr bwMode="auto">
          <a:xfrm>
            <a:off x="2128298"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357</a:t>
            </a:r>
          </a:p>
        </p:txBody>
      </p:sp>
      <p:sp>
        <p:nvSpPr>
          <p:cNvPr id="54" name="TextBox 53">
            <a:extLst>
              <a:ext uri="{FF2B5EF4-FFF2-40B4-BE49-F238E27FC236}">
                <a16:creationId xmlns:a16="http://schemas.microsoft.com/office/drawing/2014/main" id="{E03A456A-E400-FA76-5C17-220AD65DAEC1}"/>
              </a:ext>
            </a:extLst>
          </p:cNvPr>
          <p:cNvSpPr txBox="1"/>
          <p:nvPr/>
        </p:nvSpPr>
        <p:spPr bwMode="auto">
          <a:xfrm>
            <a:off x="3126292"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353</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332</a:t>
            </a:r>
          </a:p>
        </p:txBody>
      </p:sp>
      <p:sp>
        <p:nvSpPr>
          <p:cNvPr id="55" name="TextBox 54">
            <a:extLst>
              <a:ext uri="{FF2B5EF4-FFF2-40B4-BE49-F238E27FC236}">
                <a16:creationId xmlns:a16="http://schemas.microsoft.com/office/drawing/2014/main" id="{3C710830-9536-FD65-9C3F-CB80E8A15C3A}"/>
              </a:ext>
            </a:extLst>
          </p:cNvPr>
          <p:cNvSpPr txBox="1"/>
          <p:nvPr/>
        </p:nvSpPr>
        <p:spPr bwMode="auto">
          <a:xfrm>
            <a:off x="4124286"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324</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313</a:t>
            </a:r>
          </a:p>
        </p:txBody>
      </p:sp>
      <p:sp>
        <p:nvSpPr>
          <p:cNvPr id="56" name="TextBox 55">
            <a:extLst>
              <a:ext uri="{FF2B5EF4-FFF2-40B4-BE49-F238E27FC236}">
                <a16:creationId xmlns:a16="http://schemas.microsoft.com/office/drawing/2014/main" id="{C4C684F6-08CA-DAC7-0ECE-1BCEADBC357F}"/>
              </a:ext>
            </a:extLst>
          </p:cNvPr>
          <p:cNvSpPr txBox="1"/>
          <p:nvPr/>
        </p:nvSpPr>
        <p:spPr bwMode="auto">
          <a:xfrm>
            <a:off x="5122280"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285</a:t>
            </a:r>
          </a:p>
        </p:txBody>
      </p:sp>
      <p:sp>
        <p:nvSpPr>
          <p:cNvPr id="57" name="TextBox 56">
            <a:extLst>
              <a:ext uri="{FF2B5EF4-FFF2-40B4-BE49-F238E27FC236}">
                <a16:creationId xmlns:a16="http://schemas.microsoft.com/office/drawing/2014/main" id="{DD5CDC7B-42AC-B21F-FBAF-2A621D0EBC1B}"/>
              </a:ext>
            </a:extLst>
          </p:cNvPr>
          <p:cNvSpPr txBox="1"/>
          <p:nvPr/>
        </p:nvSpPr>
        <p:spPr bwMode="auto">
          <a:xfrm>
            <a:off x="6120274"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258</a:t>
            </a:r>
          </a:p>
        </p:txBody>
      </p:sp>
      <p:sp>
        <p:nvSpPr>
          <p:cNvPr id="58" name="TextBox 57">
            <a:extLst>
              <a:ext uri="{FF2B5EF4-FFF2-40B4-BE49-F238E27FC236}">
                <a16:creationId xmlns:a16="http://schemas.microsoft.com/office/drawing/2014/main" id="{F091713D-B5D6-51E6-D8FE-124641E6BBE3}"/>
              </a:ext>
            </a:extLst>
          </p:cNvPr>
          <p:cNvSpPr txBox="1"/>
          <p:nvPr/>
        </p:nvSpPr>
        <p:spPr bwMode="auto">
          <a:xfrm>
            <a:off x="7118268"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228</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214</a:t>
            </a:r>
          </a:p>
        </p:txBody>
      </p:sp>
      <p:sp>
        <p:nvSpPr>
          <p:cNvPr id="59" name="TextBox 58">
            <a:extLst>
              <a:ext uri="{FF2B5EF4-FFF2-40B4-BE49-F238E27FC236}">
                <a16:creationId xmlns:a16="http://schemas.microsoft.com/office/drawing/2014/main" id="{E8C71921-ECE3-3E8D-337A-F96E2E14FEFA}"/>
              </a:ext>
            </a:extLst>
          </p:cNvPr>
          <p:cNvSpPr txBox="1"/>
          <p:nvPr/>
        </p:nvSpPr>
        <p:spPr bwMode="auto">
          <a:xfrm>
            <a:off x="8116262"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143</a:t>
            </a:r>
          </a:p>
        </p:txBody>
      </p:sp>
      <p:sp>
        <p:nvSpPr>
          <p:cNvPr id="60" name="TextBox 59">
            <a:extLst>
              <a:ext uri="{FF2B5EF4-FFF2-40B4-BE49-F238E27FC236}">
                <a16:creationId xmlns:a16="http://schemas.microsoft.com/office/drawing/2014/main" id="{FAB419EF-5F2B-8D77-F93E-A3DEF81AEF57}"/>
              </a:ext>
            </a:extLst>
          </p:cNvPr>
          <p:cNvSpPr txBox="1"/>
          <p:nvPr/>
        </p:nvSpPr>
        <p:spPr bwMode="auto">
          <a:xfrm>
            <a:off x="9114256" y="5558163"/>
            <a:ext cx="5488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88</a:t>
            </a:r>
          </a:p>
        </p:txBody>
      </p:sp>
      <p:sp>
        <p:nvSpPr>
          <p:cNvPr id="62" name="Freeform 61">
            <a:extLst>
              <a:ext uri="{FF2B5EF4-FFF2-40B4-BE49-F238E27FC236}">
                <a16:creationId xmlns:a16="http://schemas.microsoft.com/office/drawing/2014/main" id="{6FE42135-1D6F-A6BC-121E-52EBE7F1DD48}"/>
              </a:ext>
            </a:extLst>
          </p:cNvPr>
          <p:cNvSpPr/>
          <p:nvPr/>
        </p:nvSpPr>
        <p:spPr bwMode="auto">
          <a:xfrm>
            <a:off x="2394354" y="1659662"/>
            <a:ext cx="7013923" cy="840403"/>
          </a:xfrm>
          <a:custGeom>
            <a:avLst/>
            <a:gdLst>
              <a:gd name="connsiteX0" fmla="*/ 7013923 w 7013923"/>
              <a:gd name="connsiteY0" fmla="*/ 840403 h 840403"/>
              <a:gd name="connsiteX1" fmla="*/ 6591080 w 7013923"/>
              <a:gd name="connsiteY1" fmla="*/ 840403 h 840403"/>
              <a:gd name="connsiteX2" fmla="*/ 6591080 w 7013923"/>
              <a:gd name="connsiteY2" fmla="*/ 840403 h 840403"/>
              <a:gd name="connsiteX3" fmla="*/ 6448370 w 7013923"/>
              <a:gd name="connsiteY3" fmla="*/ 840403 h 840403"/>
              <a:gd name="connsiteX4" fmla="*/ 6448370 w 7013923"/>
              <a:gd name="connsiteY4" fmla="*/ 808689 h 840403"/>
              <a:gd name="connsiteX5" fmla="*/ 6279232 w 7013923"/>
              <a:gd name="connsiteY5" fmla="*/ 808689 h 840403"/>
              <a:gd name="connsiteX6" fmla="*/ 6279232 w 7013923"/>
              <a:gd name="connsiteY6" fmla="*/ 808689 h 840403"/>
              <a:gd name="connsiteX7" fmla="*/ 5993812 w 7013923"/>
              <a:gd name="connsiteY7" fmla="*/ 808689 h 840403"/>
              <a:gd name="connsiteX8" fmla="*/ 5993812 w 7013923"/>
              <a:gd name="connsiteY8" fmla="*/ 761120 h 840403"/>
              <a:gd name="connsiteX9" fmla="*/ 5993812 w 7013923"/>
              <a:gd name="connsiteY9" fmla="*/ 692407 h 840403"/>
              <a:gd name="connsiteX10" fmla="*/ 5555112 w 7013923"/>
              <a:gd name="connsiteY10" fmla="*/ 692407 h 840403"/>
              <a:gd name="connsiteX11" fmla="*/ 5555112 w 7013923"/>
              <a:gd name="connsiteY11" fmla="*/ 665980 h 840403"/>
              <a:gd name="connsiteX12" fmla="*/ 5433544 w 7013923"/>
              <a:gd name="connsiteY12" fmla="*/ 665980 h 840403"/>
              <a:gd name="connsiteX13" fmla="*/ 5433544 w 7013923"/>
              <a:gd name="connsiteY13" fmla="*/ 644837 h 840403"/>
              <a:gd name="connsiteX14" fmla="*/ 5211551 w 7013923"/>
              <a:gd name="connsiteY14" fmla="*/ 644837 h 840403"/>
              <a:gd name="connsiteX15" fmla="*/ 5211551 w 7013923"/>
              <a:gd name="connsiteY15" fmla="*/ 623695 h 840403"/>
              <a:gd name="connsiteX16" fmla="*/ 5116411 w 7013923"/>
              <a:gd name="connsiteY16" fmla="*/ 623695 h 840403"/>
              <a:gd name="connsiteX17" fmla="*/ 5116411 w 7013923"/>
              <a:gd name="connsiteY17" fmla="*/ 602553 h 840403"/>
              <a:gd name="connsiteX18" fmla="*/ 4899704 w 7013923"/>
              <a:gd name="connsiteY18" fmla="*/ 602553 h 840403"/>
              <a:gd name="connsiteX19" fmla="*/ 4899704 w 7013923"/>
              <a:gd name="connsiteY19" fmla="*/ 570840 h 840403"/>
              <a:gd name="connsiteX20" fmla="*/ 4767565 w 7013923"/>
              <a:gd name="connsiteY20" fmla="*/ 570840 h 840403"/>
              <a:gd name="connsiteX21" fmla="*/ 4767565 w 7013923"/>
              <a:gd name="connsiteY21" fmla="*/ 549698 h 840403"/>
              <a:gd name="connsiteX22" fmla="*/ 4587856 w 7013923"/>
              <a:gd name="connsiteY22" fmla="*/ 549698 h 840403"/>
              <a:gd name="connsiteX23" fmla="*/ 4587856 w 7013923"/>
              <a:gd name="connsiteY23" fmla="*/ 523270 h 840403"/>
              <a:gd name="connsiteX24" fmla="*/ 4281295 w 7013923"/>
              <a:gd name="connsiteY24" fmla="*/ 523270 h 840403"/>
              <a:gd name="connsiteX25" fmla="*/ 4281295 w 7013923"/>
              <a:gd name="connsiteY25" fmla="*/ 502128 h 840403"/>
              <a:gd name="connsiteX26" fmla="*/ 4143870 w 7013923"/>
              <a:gd name="connsiteY26" fmla="*/ 502128 h 840403"/>
              <a:gd name="connsiteX27" fmla="*/ 4143870 w 7013923"/>
              <a:gd name="connsiteY27" fmla="*/ 470414 h 840403"/>
              <a:gd name="connsiteX28" fmla="*/ 4022303 w 7013923"/>
              <a:gd name="connsiteY28" fmla="*/ 470414 h 840403"/>
              <a:gd name="connsiteX29" fmla="*/ 4022303 w 7013923"/>
              <a:gd name="connsiteY29" fmla="*/ 449272 h 840403"/>
              <a:gd name="connsiteX30" fmla="*/ 3599459 w 7013923"/>
              <a:gd name="connsiteY30" fmla="*/ 449272 h 840403"/>
              <a:gd name="connsiteX31" fmla="*/ 3599459 w 7013923"/>
              <a:gd name="connsiteY31" fmla="*/ 417559 h 840403"/>
              <a:gd name="connsiteX32" fmla="*/ 3509604 w 7013923"/>
              <a:gd name="connsiteY32" fmla="*/ 417559 h 840403"/>
              <a:gd name="connsiteX33" fmla="*/ 3509604 w 7013923"/>
              <a:gd name="connsiteY33" fmla="*/ 417559 h 840403"/>
              <a:gd name="connsiteX34" fmla="*/ 3377466 w 7013923"/>
              <a:gd name="connsiteY34" fmla="*/ 417559 h 840403"/>
              <a:gd name="connsiteX35" fmla="*/ 3377466 w 7013923"/>
              <a:gd name="connsiteY35" fmla="*/ 359418 h 840403"/>
              <a:gd name="connsiteX36" fmla="*/ 3123759 w 7013923"/>
              <a:gd name="connsiteY36" fmla="*/ 359418 h 840403"/>
              <a:gd name="connsiteX37" fmla="*/ 3123759 w 7013923"/>
              <a:gd name="connsiteY37" fmla="*/ 332990 h 840403"/>
              <a:gd name="connsiteX38" fmla="*/ 2944051 w 7013923"/>
              <a:gd name="connsiteY38" fmla="*/ 332990 h 840403"/>
              <a:gd name="connsiteX39" fmla="*/ 2944051 w 7013923"/>
              <a:gd name="connsiteY39" fmla="*/ 306562 h 840403"/>
              <a:gd name="connsiteX40" fmla="*/ 2769628 w 7013923"/>
              <a:gd name="connsiteY40" fmla="*/ 306562 h 840403"/>
              <a:gd name="connsiteX41" fmla="*/ 2769628 w 7013923"/>
              <a:gd name="connsiteY41" fmla="*/ 295991 h 840403"/>
              <a:gd name="connsiteX42" fmla="*/ 2484208 w 7013923"/>
              <a:gd name="connsiteY42" fmla="*/ 295991 h 840403"/>
              <a:gd name="connsiteX43" fmla="*/ 2484208 w 7013923"/>
              <a:gd name="connsiteY43" fmla="*/ 264278 h 840403"/>
              <a:gd name="connsiteX44" fmla="*/ 2241073 w 7013923"/>
              <a:gd name="connsiteY44" fmla="*/ 264278 h 840403"/>
              <a:gd name="connsiteX45" fmla="*/ 2241073 w 7013923"/>
              <a:gd name="connsiteY45" fmla="*/ 232565 h 840403"/>
              <a:gd name="connsiteX46" fmla="*/ 2103648 w 7013923"/>
              <a:gd name="connsiteY46" fmla="*/ 232565 h 840403"/>
              <a:gd name="connsiteX47" fmla="*/ 2103648 w 7013923"/>
              <a:gd name="connsiteY47" fmla="*/ 211422 h 840403"/>
              <a:gd name="connsiteX48" fmla="*/ 1950367 w 7013923"/>
              <a:gd name="connsiteY48" fmla="*/ 211422 h 840403"/>
              <a:gd name="connsiteX49" fmla="*/ 1950367 w 7013923"/>
              <a:gd name="connsiteY49" fmla="*/ 211422 h 840403"/>
              <a:gd name="connsiteX50" fmla="*/ 1929225 w 7013923"/>
              <a:gd name="connsiteY50" fmla="*/ 190280 h 840403"/>
              <a:gd name="connsiteX51" fmla="*/ 1701947 w 7013923"/>
              <a:gd name="connsiteY51" fmla="*/ 190280 h 840403"/>
              <a:gd name="connsiteX52" fmla="*/ 1701947 w 7013923"/>
              <a:gd name="connsiteY52" fmla="*/ 158567 h 840403"/>
              <a:gd name="connsiteX53" fmla="*/ 1538095 w 7013923"/>
              <a:gd name="connsiteY53" fmla="*/ 158567 h 840403"/>
              <a:gd name="connsiteX54" fmla="*/ 1538095 w 7013923"/>
              <a:gd name="connsiteY54" fmla="*/ 142710 h 840403"/>
              <a:gd name="connsiteX55" fmla="*/ 1294959 w 7013923"/>
              <a:gd name="connsiteY55" fmla="*/ 142710 h 840403"/>
              <a:gd name="connsiteX56" fmla="*/ 1294959 w 7013923"/>
              <a:gd name="connsiteY56" fmla="*/ 89855 h 840403"/>
              <a:gd name="connsiteX57" fmla="*/ 1131107 w 7013923"/>
              <a:gd name="connsiteY57" fmla="*/ 89855 h 840403"/>
              <a:gd name="connsiteX58" fmla="*/ 1131107 w 7013923"/>
              <a:gd name="connsiteY58" fmla="*/ 52856 h 840403"/>
              <a:gd name="connsiteX59" fmla="*/ 549697 w 7013923"/>
              <a:gd name="connsiteY59" fmla="*/ 52856 h 840403"/>
              <a:gd name="connsiteX60" fmla="*/ 549697 w 7013923"/>
              <a:gd name="connsiteY60" fmla="*/ 21143 h 840403"/>
              <a:gd name="connsiteX61" fmla="*/ 237849 w 7013923"/>
              <a:gd name="connsiteY61" fmla="*/ 21143 h 840403"/>
              <a:gd name="connsiteX62" fmla="*/ 105711 w 7013923"/>
              <a:gd name="connsiteY62" fmla="*/ 21143 h 840403"/>
              <a:gd name="connsiteX63" fmla="*/ 105711 w 7013923"/>
              <a:gd name="connsiteY63" fmla="*/ 0 h 840403"/>
              <a:gd name="connsiteX64" fmla="*/ 0 w 7013923"/>
              <a:gd name="connsiteY64" fmla="*/ 0 h 84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013923" h="840403">
                <a:moveTo>
                  <a:pt x="7013923" y="840403"/>
                </a:moveTo>
                <a:lnTo>
                  <a:pt x="6591080" y="840403"/>
                </a:lnTo>
                <a:lnTo>
                  <a:pt x="6591080" y="840403"/>
                </a:lnTo>
                <a:lnTo>
                  <a:pt x="6448370" y="840403"/>
                </a:lnTo>
                <a:lnTo>
                  <a:pt x="6448370" y="808689"/>
                </a:lnTo>
                <a:lnTo>
                  <a:pt x="6279232" y="808689"/>
                </a:lnTo>
                <a:lnTo>
                  <a:pt x="6279232" y="808689"/>
                </a:lnTo>
                <a:lnTo>
                  <a:pt x="5993812" y="808689"/>
                </a:lnTo>
                <a:lnTo>
                  <a:pt x="5993812" y="761120"/>
                </a:lnTo>
                <a:lnTo>
                  <a:pt x="5993812" y="692407"/>
                </a:lnTo>
                <a:lnTo>
                  <a:pt x="5555112" y="692407"/>
                </a:lnTo>
                <a:lnTo>
                  <a:pt x="5555112" y="665980"/>
                </a:lnTo>
                <a:lnTo>
                  <a:pt x="5433544" y="665980"/>
                </a:lnTo>
                <a:lnTo>
                  <a:pt x="5433544" y="644837"/>
                </a:lnTo>
                <a:lnTo>
                  <a:pt x="5211551" y="644837"/>
                </a:lnTo>
                <a:lnTo>
                  <a:pt x="5211551" y="623695"/>
                </a:lnTo>
                <a:lnTo>
                  <a:pt x="5116411" y="623695"/>
                </a:lnTo>
                <a:lnTo>
                  <a:pt x="5116411" y="602553"/>
                </a:lnTo>
                <a:lnTo>
                  <a:pt x="4899704" y="602553"/>
                </a:lnTo>
                <a:lnTo>
                  <a:pt x="4899704" y="570840"/>
                </a:lnTo>
                <a:lnTo>
                  <a:pt x="4767565" y="570840"/>
                </a:lnTo>
                <a:lnTo>
                  <a:pt x="4767565" y="549698"/>
                </a:lnTo>
                <a:lnTo>
                  <a:pt x="4587856" y="549698"/>
                </a:lnTo>
                <a:lnTo>
                  <a:pt x="4587856" y="523270"/>
                </a:lnTo>
                <a:lnTo>
                  <a:pt x="4281295" y="523270"/>
                </a:lnTo>
                <a:lnTo>
                  <a:pt x="4281295" y="502128"/>
                </a:lnTo>
                <a:lnTo>
                  <a:pt x="4143870" y="502128"/>
                </a:lnTo>
                <a:lnTo>
                  <a:pt x="4143870" y="470414"/>
                </a:lnTo>
                <a:lnTo>
                  <a:pt x="4022303" y="470414"/>
                </a:lnTo>
                <a:lnTo>
                  <a:pt x="4022303" y="449272"/>
                </a:lnTo>
                <a:lnTo>
                  <a:pt x="3599459" y="449272"/>
                </a:lnTo>
                <a:lnTo>
                  <a:pt x="3599459" y="417559"/>
                </a:lnTo>
                <a:lnTo>
                  <a:pt x="3509604" y="417559"/>
                </a:lnTo>
                <a:lnTo>
                  <a:pt x="3509604" y="417559"/>
                </a:lnTo>
                <a:lnTo>
                  <a:pt x="3377466" y="417559"/>
                </a:lnTo>
                <a:lnTo>
                  <a:pt x="3377466" y="359418"/>
                </a:lnTo>
                <a:lnTo>
                  <a:pt x="3123759" y="359418"/>
                </a:lnTo>
                <a:lnTo>
                  <a:pt x="3123759" y="332990"/>
                </a:lnTo>
                <a:lnTo>
                  <a:pt x="2944051" y="332990"/>
                </a:lnTo>
                <a:lnTo>
                  <a:pt x="2944051" y="306562"/>
                </a:lnTo>
                <a:lnTo>
                  <a:pt x="2769628" y="306562"/>
                </a:lnTo>
                <a:lnTo>
                  <a:pt x="2769628" y="295991"/>
                </a:lnTo>
                <a:lnTo>
                  <a:pt x="2484208" y="295991"/>
                </a:lnTo>
                <a:lnTo>
                  <a:pt x="2484208" y="264278"/>
                </a:lnTo>
                <a:lnTo>
                  <a:pt x="2241073" y="264278"/>
                </a:lnTo>
                <a:lnTo>
                  <a:pt x="2241073" y="232565"/>
                </a:lnTo>
                <a:lnTo>
                  <a:pt x="2103648" y="232565"/>
                </a:lnTo>
                <a:lnTo>
                  <a:pt x="2103648" y="211422"/>
                </a:lnTo>
                <a:lnTo>
                  <a:pt x="1950367" y="211422"/>
                </a:lnTo>
                <a:lnTo>
                  <a:pt x="1950367" y="211422"/>
                </a:lnTo>
                <a:lnTo>
                  <a:pt x="1929225" y="190280"/>
                </a:lnTo>
                <a:lnTo>
                  <a:pt x="1701947" y="190280"/>
                </a:lnTo>
                <a:lnTo>
                  <a:pt x="1701947" y="158567"/>
                </a:lnTo>
                <a:lnTo>
                  <a:pt x="1538095" y="158567"/>
                </a:lnTo>
                <a:lnTo>
                  <a:pt x="1538095" y="142710"/>
                </a:lnTo>
                <a:lnTo>
                  <a:pt x="1294959" y="142710"/>
                </a:lnTo>
                <a:lnTo>
                  <a:pt x="1294959" y="89855"/>
                </a:lnTo>
                <a:lnTo>
                  <a:pt x="1131107" y="89855"/>
                </a:lnTo>
                <a:lnTo>
                  <a:pt x="1131107" y="52856"/>
                </a:lnTo>
                <a:lnTo>
                  <a:pt x="549697" y="52856"/>
                </a:lnTo>
                <a:lnTo>
                  <a:pt x="549697" y="21143"/>
                </a:lnTo>
                <a:lnTo>
                  <a:pt x="237849" y="21143"/>
                </a:lnTo>
                <a:lnTo>
                  <a:pt x="105711" y="21143"/>
                </a:lnTo>
                <a:lnTo>
                  <a:pt x="105711"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66" name="Group 65">
            <a:extLst>
              <a:ext uri="{FF2B5EF4-FFF2-40B4-BE49-F238E27FC236}">
                <a16:creationId xmlns:a16="http://schemas.microsoft.com/office/drawing/2014/main" id="{AF9193B9-B3D0-7E72-1FB9-7C21A7D5BAEE}"/>
              </a:ext>
            </a:extLst>
          </p:cNvPr>
          <p:cNvGrpSpPr/>
          <p:nvPr/>
        </p:nvGrpSpPr>
        <p:grpSpPr>
          <a:xfrm>
            <a:off x="2394354" y="1659662"/>
            <a:ext cx="7050922" cy="914400"/>
            <a:chOff x="2394354" y="1659662"/>
            <a:chExt cx="7050922" cy="914400"/>
          </a:xfrm>
        </p:grpSpPr>
        <p:sp>
          <p:nvSpPr>
            <p:cNvPr id="63" name="Freeform 62">
              <a:extLst>
                <a:ext uri="{FF2B5EF4-FFF2-40B4-BE49-F238E27FC236}">
                  <a16:creationId xmlns:a16="http://schemas.microsoft.com/office/drawing/2014/main" id="{11F31640-CA04-73DF-62B3-193BCD5F121D}"/>
                </a:ext>
              </a:extLst>
            </p:cNvPr>
            <p:cNvSpPr/>
            <p:nvPr/>
          </p:nvSpPr>
          <p:spPr bwMode="auto">
            <a:xfrm>
              <a:off x="2394354" y="1659662"/>
              <a:ext cx="4291866" cy="491556"/>
            </a:xfrm>
            <a:custGeom>
              <a:avLst/>
              <a:gdLst>
                <a:gd name="connsiteX0" fmla="*/ 0 w 4291866"/>
                <a:gd name="connsiteY0" fmla="*/ 0 h 491556"/>
                <a:gd name="connsiteX1" fmla="*/ 332989 w 4291866"/>
                <a:gd name="connsiteY1" fmla="*/ 0 h 491556"/>
                <a:gd name="connsiteX2" fmla="*/ 332989 w 4291866"/>
                <a:gd name="connsiteY2" fmla="*/ 31714 h 491556"/>
                <a:gd name="connsiteX3" fmla="*/ 549697 w 4291866"/>
                <a:gd name="connsiteY3" fmla="*/ 31714 h 491556"/>
                <a:gd name="connsiteX4" fmla="*/ 549697 w 4291866"/>
                <a:gd name="connsiteY4" fmla="*/ 58141 h 491556"/>
                <a:gd name="connsiteX5" fmla="*/ 639551 w 4291866"/>
                <a:gd name="connsiteY5" fmla="*/ 58141 h 491556"/>
                <a:gd name="connsiteX6" fmla="*/ 639551 w 4291866"/>
                <a:gd name="connsiteY6" fmla="*/ 73998 h 491556"/>
                <a:gd name="connsiteX7" fmla="*/ 909114 w 4291866"/>
                <a:gd name="connsiteY7" fmla="*/ 73998 h 491556"/>
                <a:gd name="connsiteX8" fmla="*/ 909114 w 4291866"/>
                <a:gd name="connsiteY8" fmla="*/ 105711 h 491556"/>
                <a:gd name="connsiteX9" fmla="*/ 983112 w 4291866"/>
                <a:gd name="connsiteY9" fmla="*/ 105711 h 491556"/>
                <a:gd name="connsiteX10" fmla="*/ 983112 w 4291866"/>
                <a:gd name="connsiteY10" fmla="*/ 116283 h 491556"/>
                <a:gd name="connsiteX11" fmla="*/ 1115251 w 4291866"/>
                <a:gd name="connsiteY11" fmla="*/ 116283 h 491556"/>
                <a:gd name="connsiteX12" fmla="*/ 1115251 w 4291866"/>
                <a:gd name="connsiteY12" fmla="*/ 137425 h 491556"/>
                <a:gd name="connsiteX13" fmla="*/ 1416527 w 4291866"/>
                <a:gd name="connsiteY13" fmla="*/ 137425 h 491556"/>
                <a:gd name="connsiteX14" fmla="*/ 1416527 w 4291866"/>
                <a:gd name="connsiteY14" fmla="*/ 163852 h 491556"/>
                <a:gd name="connsiteX15" fmla="*/ 1754802 w 4291866"/>
                <a:gd name="connsiteY15" fmla="*/ 163852 h 491556"/>
                <a:gd name="connsiteX16" fmla="*/ 1754802 w 4291866"/>
                <a:gd name="connsiteY16" fmla="*/ 184995 h 491556"/>
                <a:gd name="connsiteX17" fmla="*/ 1913369 w 4291866"/>
                <a:gd name="connsiteY17" fmla="*/ 184995 h 491556"/>
                <a:gd name="connsiteX18" fmla="*/ 1945082 w 4291866"/>
                <a:gd name="connsiteY18" fmla="*/ 216708 h 491556"/>
                <a:gd name="connsiteX19" fmla="*/ 2119505 w 4291866"/>
                <a:gd name="connsiteY19" fmla="*/ 216708 h 491556"/>
                <a:gd name="connsiteX20" fmla="*/ 2135362 w 4291866"/>
                <a:gd name="connsiteY20" fmla="*/ 232565 h 491556"/>
                <a:gd name="connsiteX21" fmla="*/ 2235787 w 4291866"/>
                <a:gd name="connsiteY21" fmla="*/ 232565 h 491556"/>
                <a:gd name="connsiteX22" fmla="*/ 2235787 w 4291866"/>
                <a:gd name="connsiteY22" fmla="*/ 280135 h 491556"/>
                <a:gd name="connsiteX23" fmla="*/ 2357355 w 4291866"/>
                <a:gd name="connsiteY23" fmla="*/ 280135 h 491556"/>
                <a:gd name="connsiteX24" fmla="*/ 2357355 w 4291866"/>
                <a:gd name="connsiteY24" fmla="*/ 290706 h 491556"/>
                <a:gd name="connsiteX25" fmla="*/ 2700915 w 4291866"/>
                <a:gd name="connsiteY25" fmla="*/ 290706 h 491556"/>
                <a:gd name="connsiteX26" fmla="*/ 2700915 w 4291866"/>
                <a:gd name="connsiteY26" fmla="*/ 322419 h 491556"/>
                <a:gd name="connsiteX27" fmla="*/ 2901766 w 4291866"/>
                <a:gd name="connsiteY27" fmla="*/ 322419 h 491556"/>
                <a:gd name="connsiteX28" fmla="*/ 2901766 w 4291866"/>
                <a:gd name="connsiteY28" fmla="*/ 359418 h 491556"/>
                <a:gd name="connsiteX29" fmla="*/ 3102617 w 4291866"/>
                <a:gd name="connsiteY29" fmla="*/ 359418 h 491556"/>
                <a:gd name="connsiteX30" fmla="*/ 3102617 w 4291866"/>
                <a:gd name="connsiteY30" fmla="*/ 391131 h 491556"/>
                <a:gd name="connsiteX31" fmla="*/ 3287611 w 4291866"/>
                <a:gd name="connsiteY31" fmla="*/ 391131 h 491556"/>
                <a:gd name="connsiteX32" fmla="*/ 3287611 w 4291866"/>
                <a:gd name="connsiteY32" fmla="*/ 422844 h 491556"/>
                <a:gd name="connsiteX33" fmla="*/ 3504319 w 4291866"/>
                <a:gd name="connsiteY33" fmla="*/ 422844 h 491556"/>
                <a:gd name="connsiteX34" fmla="*/ 3520175 w 4291866"/>
                <a:gd name="connsiteY34" fmla="*/ 438700 h 491556"/>
                <a:gd name="connsiteX35" fmla="*/ 3520175 w 4291866"/>
                <a:gd name="connsiteY35" fmla="*/ 438700 h 491556"/>
                <a:gd name="connsiteX36" fmla="*/ 3520175 w 4291866"/>
                <a:gd name="connsiteY36" fmla="*/ 438700 h 491556"/>
                <a:gd name="connsiteX37" fmla="*/ 3520175 w 4291866"/>
                <a:gd name="connsiteY37" fmla="*/ 438700 h 491556"/>
                <a:gd name="connsiteX38" fmla="*/ 3921877 w 4291866"/>
                <a:gd name="connsiteY38" fmla="*/ 438700 h 491556"/>
                <a:gd name="connsiteX39" fmla="*/ 3921877 w 4291866"/>
                <a:gd name="connsiteY39" fmla="*/ 491556 h 491556"/>
                <a:gd name="connsiteX40" fmla="*/ 4180869 w 4291866"/>
                <a:gd name="connsiteY40" fmla="*/ 491556 h 491556"/>
                <a:gd name="connsiteX41" fmla="*/ 4291866 w 4291866"/>
                <a:gd name="connsiteY41" fmla="*/ 491556 h 491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291866" h="491556">
                  <a:moveTo>
                    <a:pt x="0" y="0"/>
                  </a:moveTo>
                  <a:lnTo>
                    <a:pt x="332989" y="0"/>
                  </a:lnTo>
                  <a:lnTo>
                    <a:pt x="332989" y="31714"/>
                  </a:lnTo>
                  <a:lnTo>
                    <a:pt x="549697" y="31714"/>
                  </a:lnTo>
                  <a:lnTo>
                    <a:pt x="549697" y="58141"/>
                  </a:lnTo>
                  <a:lnTo>
                    <a:pt x="639551" y="58141"/>
                  </a:lnTo>
                  <a:lnTo>
                    <a:pt x="639551" y="73998"/>
                  </a:lnTo>
                  <a:lnTo>
                    <a:pt x="909114" y="73998"/>
                  </a:lnTo>
                  <a:lnTo>
                    <a:pt x="909114" y="105711"/>
                  </a:lnTo>
                  <a:lnTo>
                    <a:pt x="983112" y="105711"/>
                  </a:lnTo>
                  <a:lnTo>
                    <a:pt x="983112" y="116283"/>
                  </a:lnTo>
                  <a:lnTo>
                    <a:pt x="1115251" y="116283"/>
                  </a:lnTo>
                  <a:lnTo>
                    <a:pt x="1115251" y="137425"/>
                  </a:lnTo>
                  <a:lnTo>
                    <a:pt x="1416527" y="137425"/>
                  </a:lnTo>
                  <a:lnTo>
                    <a:pt x="1416527" y="163852"/>
                  </a:lnTo>
                  <a:lnTo>
                    <a:pt x="1754802" y="163852"/>
                  </a:lnTo>
                  <a:lnTo>
                    <a:pt x="1754802" y="184995"/>
                  </a:lnTo>
                  <a:lnTo>
                    <a:pt x="1913369" y="184995"/>
                  </a:lnTo>
                  <a:lnTo>
                    <a:pt x="1945082" y="216708"/>
                  </a:lnTo>
                  <a:lnTo>
                    <a:pt x="2119505" y="216708"/>
                  </a:lnTo>
                  <a:lnTo>
                    <a:pt x="2135362" y="232565"/>
                  </a:lnTo>
                  <a:lnTo>
                    <a:pt x="2235787" y="232565"/>
                  </a:lnTo>
                  <a:lnTo>
                    <a:pt x="2235787" y="280135"/>
                  </a:lnTo>
                  <a:lnTo>
                    <a:pt x="2357355" y="280135"/>
                  </a:lnTo>
                  <a:lnTo>
                    <a:pt x="2357355" y="290706"/>
                  </a:lnTo>
                  <a:lnTo>
                    <a:pt x="2700915" y="290706"/>
                  </a:lnTo>
                  <a:lnTo>
                    <a:pt x="2700915" y="322419"/>
                  </a:lnTo>
                  <a:lnTo>
                    <a:pt x="2901766" y="322419"/>
                  </a:lnTo>
                  <a:lnTo>
                    <a:pt x="2901766" y="359418"/>
                  </a:lnTo>
                  <a:lnTo>
                    <a:pt x="3102617" y="359418"/>
                  </a:lnTo>
                  <a:lnTo>
                    <a:pt x="3102617" y="391131"/>
                  </a:lnTo>
                  <a:lnTo>
                    <a:pt x="3287611" y="391131"/>
                  </a:lnTo>
                  <a:lnTo>
                    <a:pt x="3287611" y="422844"/>
                  </a:lnTo>
                  <a:lnTo>
                    <a:pt x="3504319" y="422844"/>
                  </a:lnTo>
                  <a:lnTo>
                    <a:pt x="3520175" y="438700"/>
                  </a:lnTo>
                  <a:lnTo>
                    <a:pt x="3520175" y="438700"/>
                  </a:lnTo>
                  <a:lnTo>
                    <a:pt x="3520175" y="438700"/>
                  </a:lnTo>
                  <a:lnTo>
                    <a:pt x="3520175" y="438700"/>
                  </a:lnTo>
                  <a:lnTo>
                    <a:pt x="3921877" y="438700"/>
                  </a:lnTo>
                  <a:lnTo>
                    <a:pt x="3921877" y="491556"/>
                  </a:lnTo>
                  <a:lnTo>
                    <a:pt x="4180869" y="491556"/>
                  </a:lnTo>
                  <a:lnTo>
                    <a:pt x="4291866" y="491556"/>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CC4C487C-77BF-C434-7928-EAAE1C15867C}"/>
                </a:ext>
              </a:extLst>
            </p:cNvPr>
            <p:cNvSpPr/>
            <p:nvPr/>
          </p:nvSpPr>
          <p:spPr bwMode="auto">
            <a:xfrm>
              <a:off x="7098492" y="2246358"/>
              <a:ext cx="2346784" cy="327704"/>
            </a:xfrm>
            <a:custGeom>
              <a:avLst/>
              <a:gdLst>
                <a:gd name="connsiteX0" fmla="*/ 2346784 w 2346784"/>
                <a:gd name="connsiteY0" fmla="*/ 327704 h 327704"/>
                <a:gd name="connsiteX1" fmla="*/ 1976796 w 2346784"/>
                <a:gd name="connsiteY1" fmla="*/ 327704 h 327704"/>
                <a:gd name="connsiteX2" fmla="*/ 1976796 w 2346784"/>
                <a:gd name="connsiteY2" fmla="*/ 264278 h 327704"/>
                <a:gd name="connsiteX3" fmla="*/ 1717804 w 2346784"/>
                <a:gd name="connsiteY3" fmla="*/ 264278 h 327704"/>
                <a:gd name="connsiteX4" fmla="*/ 1712518 w 2346784"/>
                <a:gd name="connsiteY4" fmla="*/ 258992 h 327704"/>
                <a:gd name="connsiteX5" fmla="*/ 1712518 w 2346784"/>
                <a:gd name="connsiteY5" fmla="*/ 258992 h 327704"/>
                <a:gd name="connsiteX6" fmla="*/ 1268532 w 2346784"/>
                <a:gd name="connsiteY6" fmla="*/ 258992 h 327704"/>
                <a:gd name="connsiteX7" fmla="*/ 1268532 w 2346784"/>
                <a:gd name="connsiteY7" fmla="*/ 211422 h 327704"/>
                <a:gd name="connsiteX8" fmla="*/ 972542 w 2346784"/>
                <a:gd name="connsiteY8" fmla="*/ 211422 h 327704"/>
                <a:gd name="connsiteX9" fmla="*/ 972542 w 2346784"/>
                <a:gd name="connsiteY9" fmla="*/ 179709 h 327704"/>
                <a:gd name="connsiteX10" fmla="*/ 882687 w 2346784"/>
                <a:gd name="connsiteY10" fmla="*/ 179709 h 327704"/>
                <a:gd name="connsiteX11" fmla="*/ 882687 w 2346784"/>
                <a:gd name="connsiteY11" fmla="*/ 153281 h 327704"/>
                <a:gd name="connsiteX12" fmla="*/ 798118 w 2346784"/>
                <a:gd name="connsiteY12" fmla="*/ 153281 h 327704"/>
                <a:gd name="connsiteX13" fmla="*/ 798118 w 2346784"/>
                <a:gd name="connsiteY13" fmla="*/ 121568 h 327704"/>
                <a:gd name="connsiteX14" fmla="*/ 570840 w 2346784"/>
                <a:gd name="connsiteY14" fmla="*/ 121568 h 327704"/>
                <a:gd name="connsiteX15" fmla="*/ 570840 w 2346784"/>
                <a:gd name="connsiteY15" fmla="*/ 100426 h 327704"/>
                <a:gd name="connsiteX16" fmla="*/ 348847 w 2346784"/>
                <a:gd name="connsiteY16" fmla="*/ 100426 h 327704"/>
                <a:gd name="connsiteX17" fmla="*/ 348847 w 2346784"/>
                <a:gd name="connsiteY17" fmla="*/ 68713 h 327704"/>
                <a:gd name="connsiteX18" fmla="*/ 280135 w 2346784"/>
                <a:gd name="connsiteY18" fmla="*/ 68713 h 327704"/>
                <a:gd name="connsiteX19" fmla="*/ 280135 w 2346784"/>
                <a:gd name="connsiteY19" fmla="*/ 68713 h 327704"/>
                <a:gd name="connsiteX20" fmla="*/ 280135 w 2346784"/>
                <a:gd name="connsiteY20" fmla="*/ 26428 h 327704"/>
                <a:gd name="connsiteX21" fmla="*/ 147996 w 2346784"/>
                <a:gd name="connsiteY21" fmla="*/ 26428 h 327704"/>
                <a:gd name="connsiteX22" fmla="*/ 147996 w 2346784"/>
                <a:gd name="connsiteY22" fmla="*/ 0 h 327704"/>
                <a:gd name="connsiteX23" fmla="*/ 0 w 2346784"/>
                <a:gd name="connsiteY23" fmla="*/ 0 h 32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46784" h="327704">
                  <a:moveTo>
                    <a:pt x="2346784" y="327704"/>
                  </a:moveTo>
                  <a:lnTo>
                    <a:pt x="1976796" y="327704"/>
                  </a:lnTo>
                  <a:lnTo>
                    <a:pt x="1976796" y="264278"/>
                  </a:lnTo>
                  <a:lnTo>
                    <a:pt x="1717804" y="264278"/>
                  </a:lnTo>
                  <a:lnTo>
                    <a:pt x="1712518" y="258992"/>
                  </a:lnTo>
                  <a:lnTo>
                    <a:pt x="1712518" y="258992"/>
                  </a:lnTo>
                  <a:lnTo>
                    <a:pt x="1268532" y="258992"/>
                  </a:lnTo>
                  <a:lnTo>
                    <a:pt x="1268532" y="211422"/>
                  </a:lnTo>
                  <a:lnTo>
                    <a:pt x="972542" y="211422"/>
                  </a:lnTo>
                  <a:lnTo>
                    <a:pt x="972542" y="179709"/>
                  </a:lnTo>
                  <a:lnTo>
                    <a:pt x="882687" y="179709"/>
                  </a:lnTo>
                  <a:lnTo>
                    <a:pt x="882687" y="153281"/>
                  </a:lnTo>
                  <a:lnTo>
                    <a:pt x="798118" y="153281"/>
                  </a:lnTo>
                  <a:lnTo>
                    <a:pt x="798118" y="121568"/>
                  </a:lnTo>
                  <a:lnTo>
                    <a:pt x="570840" y="121568"/>
                  </a:lnTo>
                  <a:lnTo>
                    <a:pt x="570840" y="100426"/>
                  </a:lnTo>
                  <a:lnTo>
                    <a:pt x="348847" y="100426"/>
                  </a:lnTo>
                  <a:lnTo>
                    <a:pt x="348847" y="68713"/>
                  </a:lnTo>
                  <a:lnTo>
                    <a:pt x="280135" y="68713"/>
                  </a:lnTo>
                  <a:lnTo>
                    <a:pt x="280135" y="68713"/>
                  </a:lnTo>
                  <a:lnTo>
                    <a:pt x="280135" y="26428"/>
                  </a:lnTo>
                  <a:lnTo>
                    <a:pt x="147996" y="26428"/>
                  </a:lnTo>
                  <a:lnTo>
                    <a:pt x="147996"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D4CC63A5-C38F-A5BC-BF18-29A60CB99B7C}"/>
                </a:ext>
              </a:extLst>
            </p:cNvPr>
            <p:cNvSpPr/>
            <p:nvPr/>
          </p:nvSpPr>
          <p:spPr bwMode="auto">
            <a:xfrm>
              <a:off x="6686220" y="2145933"/>
              <a:ext cx="449271" cy="95140"/>
            </a:xfrm>
            <a:custGeom>
              <a:avLst/>
              <a:gdLst>
                <a:gd name="connsiteX0" fmla="*/ 0 w 449271"/>
                <a:gd name="connsiteY0" fmla="*/ 0 h 95140"/>
                <a:gd name="connsiteX1" fmla="*/ 0 w 449271"/>
                <a:gd name="connsiteY1" fmla="*/ 52855 h 95140"/>
                <a:gd name="connsiteX2" fmla="*/ 84568 w 449271"/>
                <a:gd name="connsiteY2" fmla="*/ 52855 h 95140"/>
                <a:gd name="connsiteX3" fmla="*/ 84568 w 449271"/>
                <a:gd name="connsiteY3" fmla="*/ 52855 h 95140"/>
                <a:gd name="connsiteX4" fmla="*/ 243135 w 449271"/>
                <a:gd name="connsiteY4" fmla="*/ 52855 h 95140"/>
                <a:gd name="connsiteX5" fmla="*/ 243135 w 449271"/>
                <a:gd name="connsiteY5" fmla="*/ 95140 h 95140"/>
                <a:gd name="connsiteX6" fmla="*/ 449271 w 449271"/>
                <a:gd name="connsiteY6" fmla="*/ 95140 h 9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271" h="95140">
                  <a:moveTo>
                    <a:pt x="0" y="0"/>
                  </a:moveTo>
                  <a:lnTo>
                    <a:pt x="0" y="52855"/>
                  </a:lnTo>
                  <a:lnTo>
                    <a:pt x="84568" y="52855"/>
                  </a:lnTo>
                  <a:lnTo>
                    <a:pt x="84568" y="52855"/>
                  </a:lnTo>
                  <a:lnTo>
                    <a:pt x="243135" y="52855"/>
                  </a:lnTo>
                  <a:lnTo>
                    <a:pt x="243135" y="95140"/>
                  </a:lnTo>
                  <a:lnTo>
                    <a:pt x="449271" y="9514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61" name="TextBox 60">
            <a:extLst>
              <a:ext uri="{FF2B5EF4-FFF2-40B4-BE49-F238E27FC236}">
                <a16:creationId xmlns:a16="http://schemas.microsoft.com/office/drawing/2014/main" id="{AC9F9A5D-C292-E9C5-F71D-E53EC08A8037}"/>
              </a:ext>
            </a:extLst>
          </p:cNvPr>
          <p:cNvSpPr txBox="1"/>
          <p:nvPr/>
        </p:nvSpPr>
        <p:spPr bwMode="auto">
          <a:xfrm>
            <a:off x="790560" y="5322997"/>
            <a:ext cx="1357290" cy="941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90000"/>
              </a:lnSpc>
              <a:spcBef>
                <a:spcPct val="50000"/>
              </a:spcBef>
              <a:spcAft>
                <a:spcPct val="0"/>
              </a:spcAft>
              <a:buClrTx/>
              <a:buSzTx/>
              <a:buFontTx/>
              <a:buNone/>
              <a:tabLst/>
              <a:defRPr/>
            </a:pPr>
            <a:r>
              <a:rPr lang="en-US" sz="1200" dirty="0">
                <a:solidFill>
                  <a:srgbClr val="000000"/>
                </a:solidFill>
                <a:latin typeface="Calibri" panose="020F0502020204030204" pitchFamily="34" charset="0"/>
                <a:cs typeface="+mn-cs"/>
              </a:rPr>
              <a:t>Patients</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Risk, n</a:t>
            </a:r>
          </a:p>
          <a:p>
            <a:pPr marL="0" marR="0" lvl="0" indent="0" algn="r" defTabSz="914400" rtl="0" eaLnBrk="1" fontAlgn="auto" latinLnBrk="0" hangingPunct="1">
              <a:lnSpc>
                <a:spcPct val="9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Transplantation </a:t>
            </a:r>
          </a:p>
          <a:p>
            <a:pPr marL="0" marR="0" lvl="0" indent="0" algn="r" defTabSz="914400" rtl="0" eaLnBrk="1" fontAlgn="auto" latinLnBrk="0" hangingPunct="1">
              <a:lnSpc>
                <a:spcPct val="9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VRd alone</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142053906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3">
            <a:extLst>
              <a:ext uri="{FF2B5EF4-FFF2-40B4-BE49-F238E27FC236}">
                <a16:creationId xmlns:a16="http://schemas.microsoft.com/office/drawing/2014/main" id="{05736B59-42E7-7B41-86EA-DFEC5637490D}"/>
              </a:ext>
            </a:extLst>
          </p:cNvPr>
          <p:cNvGraphicFramePr>
            <a:graphicFrameLocks/>
          </p:cNvGraphicFramePr>
          <p:nvPr>
            <p:extLst>
              <p:ext uri="{D42A27DB-BD31-4B8C-83A1-F6EECF244321}">
                <p14:modId xmlns:p14="http://schemas.microsoft.com/office/powerpoint/2010/main" val="1870810033"/>
              </p:ext>
            </p:extLst>
          </p:nvPr>
        </p:nvGraphicFramePr>
        <p:xfrm>
          <a:off x="533400" y="837322"/>
          <a:ext cx="6407472" cy="5303776"/>
        </p:xfrm>
        <a:graphic>
          <a:graphicData uri="http://schemas.openxmlformats.org/drawingml/2006/table">
            <a:tbl>
              <a:tblPr/>
              <a:tblGrid>
                <a:gridCol w="2816224">
                  <a:extLst>
                    <a:ext uri="{9D8B030D-6E8A-4147-A177-3AD203B41FA5}">
                      <a16:colId xmlns:a16="http://schemas.microsoft.com/office/drawing/2014/main" val="20000"/>
                    </a:ext>
                  </a:extLst>
                </a:gridCol>
                <a:gridCol w="1740411">
                  <a:extLst>
                    <a:ext uri="{9D8B030D-6E8A-4147-A177-3AD203B41FA5}">
                      <a16:colId xmlns:a16="http://schemas.microsoft.com/office/drawing/2014/main" val="20001"/>
                    </a:ext>
                  </a:extLst>
                </a:gridCol>
                <a:gridCol w="1850837">
                  <a:extLst>
                    <a:ext uri="{9D8B030D-6E8A-4147-A177-3AD203B41FA5}">
                      <a16:colId xmlns:a16="http://schemas.microsoft.com/office/drawing/2014/main" val="20002"/>
                    </a:ext>
                  </a:extLst>
                </a:gridCol>
              </a:tblGrid>
              <a:tr h="1590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Grade ≥3 TRAEs (All Treatment),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VRd Alone (n = 357)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VRd + </a:t>
                      </a:r>
                      <a:r>
                        <a:rPr kumimoji="0" lang="en-US" sz="1400" b="1" i="0" u="none" strike="noStrike" cap="none" normalizeH="0" baseline="0" dirty="0" err="1">
                          <a:ln>
                            <a:noFill/>
                          </a:ln>
                          <a:solidFill>
                            <a:schemeClr val="tx1"/>
                          </a:solidFill>
                          <a:effectLst/>
                          <a:latin typeface="Calibri" panose="020F0502020204030204" pitchFamily="34" charset="0"/>
                        </a:rPr>
                        <a:t>ASCT</a:t>
                      </a:r>
                      <a:r>
                        <a:rPr kumimoji="0" lang="en-US" sz="1400" b="1" i="0" u="none" strike="noStrike" cap="none" normalizeH="0" baseline="0" dirty="0">
                          <a:ln>
                            <a:noFill/>
                          </a:ln>
                          <a:solidFill>
                            <a:schemeClr val="tx1"/>
                          </a:solidFill>
                          <a:effectLst/>
                          <a:latin typeface="Calibri" panose="020F0502020204030204" pitchFamily="34" charset="0"/>
                        </a:rPr>
                        <a:t> (n = 365)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5598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hematologic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grade 5*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Thrombocytopenia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Leukopenia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03409213"/>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84752681"/>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Lymphopenia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4304046"/>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Febrile 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44196161"/>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28353374"/>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24113078"/>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Mucositis oral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23133627"/>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31518858"/>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Fever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61650183"/>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Pneumonia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55572325"/>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Hypophosphatemia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03457705"/>
                  </a:ext>
                </a:extLst>
              </a:tr>
              <a:tr h="1483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Neuropathy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05683461"/>
                  </a:ext>
                </a:extLst>
              </a:tr>
            </a:tbl>
          </a:graphicData>
        </a:graphic>
      </p:graphicFrame>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Safety</a:t>
            </a:r>
            <a:br>
              <a:rPr lang="en-US" dirty="0"/>
            </a:br>
            <a:endParaRPr lang="en-US" altLang="en-US" dirty="0"/>
          </a:p>
        </p:txBody>
      </p:sp>
      <p:sp>
        <p:nvSpPr>
          <p:cNvPr id="3" name="Content Placeholder 2">
            <a:extLst>
              <a:ext uri="{FF2B5EF4-FFF2-40B4-BE49-F238E27FC236}">
                <a16:creationId xmlns:a16="http://schemas.microsoft.com/office/drawing/2014/main" id="{0063C4EA-86C3-F5BE-4C64-E383E41834A0}"/>
              </a:ext>
            </a:extLst>
          </p:cNvPr>
          <p:cNvSpPr>
            <a:spLocks noGrp="1"/>
          </p:cNvSpPr>
          <p:nvPr>
            <p:ph sz="half" idx="2"/>
          </p:nvPr>
        </p:nvSpPr>
        <p:spPr>
          <a:xfrm>
            <a:off x="7061520" y="837322"/>
            <a:ext cx="4890994" cy="5352870"/>
          </a:xfrm>
        </p:spPr>
        <p:txBody>
          <a:bodyPr/>
          <a:lstStyle/>
          <a:p>
            <a:pPr>
              <a:spcAft>
                <a:spcPts val="500"/>
              </a:spcAft>
            </a:pPr>
            <a:r>
              <a:rPr lang="en-US" altLang="en-US" sz="2000" dirty="0"/>
              <a:t>Median duration of treatment with </a:t>
            </a:r>
            <a:br>
              <a:rPr lang="en-US" altLang="en-US" sz="2000" dirty="0"/>
            </a:br>
            <a:r>
              <a:rPr lang="en-US" altLang="en-US" sz="2000" dirty="0"/>
              <a:t>VRd alone vs VRd + ASCT </a:t>
            </a:r>
          </a:p>
          <a:p>
            <a:pPr lvl="1">
              <a:spcAft>
                <a:spcPts val="500"/>
              </a:spcAft>
            </a:pPr>
            <a:r>
              <a:rPr lang="en-US" altLang="en-US" sz="1800" dirty="0"/>
              <a:t>All treatment: 28.2 vs 36.1 mo</a:t>
            </a:r>
          </a:p>
          <a:p>
            <a:pPr lvl="1">
              <a:spcAft>
                <a:spcPts val="500"/>
              </a:spcAft>
            </a:pPr>
            <a:r>
              <a:rPr lang="en-US" altLang="en-US" sz="1800" dirty="0"/>
              <a:t>R maintenance: 36.4 vs 41.5 mo</a:t>
            </a:r>
          </a:p>
          <a:p>
            <a:pPr>
              <a:spcAft>
                <a:spcPts val="500"/>
              </a:spcAft>
            </a:pPr>
            <a:r>
              <a:rPr lang="en-US" altLang="en-US" sz="2000" dirty="0"/>
              <a:t>All grade ≥3 TRAEs, hematologic grade ≥3 TRAEs significantly more frequent with </a:t>
            </a:r>
            <a:br>
              <a:rPr lang="en-US" altLang="en-US" sz="2000" dirty="0"/>
            </a:br>
            <a:r>
              <a:rPr lang="en-US" altLang="en-US" sz="2000" dirty="0"/>
              <a:t>VRd + ASCT vs VRd alone (both </a:t>
            </a:r>
            <a:r>
              <a:rPr lang="en-US" altLang="en-US" sz="2000" i="1" dirty="0"/>
              <a:t>P</a:t>
            </a:r>
            <a:r>
              <a:rPr lang="en-US" altLang="en-US" sz="2000" dirty="0"/>
              <a:t> &lt;.001)</a:t>
            </a:r>
          </a:p>
          <a:p>
            <a:pPr>
              <a:spcAft>
                <a:spcPts val="500"/>
              </a:spcAft>
            </a:pPr>
            <a:r>
              <a:rPr lang="en-US" altLang="en-US" sz="2000" dirty="0"/>
              <a:t>Rates of hematologic grade ≥3 TRAEs during maintenance: 26.1% with VRd alone vs 41.9% VRd + ASCT </a:t>
            </a:r>
          </a:p>
          <a:p>
            <a:pPr>
              <a:spcAft>
                <a:spcPts val="500"/>
              </a:spcAft>
            </a:pPr>
            <a:r>
              <a:rPr lang="en-US" altLang="en-US" sz="2000" dirty="0"/>
              <a:t>Rates of related SAEs with VRd alone vs </a:t>
            </a:r>
            <a:br>
              <a:rPr lang="en-US" altLang="en-US" sz="2000" dirty="0"/>
            </a:br>
            <a:r>
              <a:rPr lang="en-US" altLang="en-US" sz="2000" dirty="0"/>
              <a:t>VRd + ASCT </a:t>
            </a:r>
          </a:p>
          <a:p>
            <a:pPr lvl="1">
              <a:spcAft>
                <a:spcPts val="500"/>
              </a:spcAft>
            </a:pPr>
            <a:r>
              <a:rPr lang="en-US" altLang="en-US" sz="1800" dirty="0"/>
              <a:t>Prior to maintenance: 40.3% vs 47.1%</a:t>
            </a:r>
          </a:p>
          <a:p>
            <a:pPr lvl="1">
              <a:spcAft>
                <a:spcPts val="500"/>
              </a:spcAft>
            </a:pPr>
            <a:r>
              <a:rPr lang="en-US" altLang="en-US" sz="1800" dirty="0"/>
              <a:t>During maintenance: 11.3% vs 16.6%</a:t>
            </a:r>
          </a:p>
          <a:p>
            <a:pPr>
              <a:spcAft>
                <a:spcPts val="500"/>
              </a:spcAft>
            </a:pPr>
            <a:endParaRPr lang="en-US" sz="18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sp>
        <p:nvSpPr>
          <p:cNvPr id="2" name="TextBox 1">
            <a:extLst>
              <a:ext uri="{FF2B5EF4-FFF2-40B4-BE49-F238E27FC236}">
                <a16:creationId xmlns:a16="http://schemas.microsoft.com/office/drawing/2014/main" id="{470D62CF-EA31-587A-CA6E-5B977074C8F1}"/>
              </a:ext>
            </a:extLst>
          </p:cNvPr>
          <p:cNvSpPr txBox="1"/>
          <p:nvPr/>
        </p:nvSpPr>
        <p:spPr bwMode="auto">
          <a:xfrm>
            <a:off x="533400" y="6146729"/>
            <a:ext cx="1006368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*Treatment-related grade 5 events: 1 in VRd alone (CV collapse) and 5 in VRd + ASCT (stroke, endocarditis, necrotizing fasciitis, sepsis, respiratory failure).</a:t>
            </a:r>
          </a:p>
        </p:txBody>
      </p:sp>
    </p:spTree>
    <p:extLst>
      <p:ext uri="{BB962C8B-B14F-4D97-AF65-F5344CB8AC3E}">
        <p14:creationId xmlns:p14="http://schemas.microsoft.com/office/powerpoint/2010/main" val="221810186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Second Primary Malignancies</a:t>
            </a:r>
            <a:endParaRPr lang="en-US" altLang="en-US" dirty="0"/>
          </a:p>
        </p:txBody>
      </p:sp>
      <p:sp>
        <p:nvSpPr>
          <p:cNvPr id="5" name="Content Placeholder 4">
            <a:extLst>
              <a:ext uri="{FF2B5EF4-FFF2-40B4-BE49-F238E27FC236}">
                <a16:creationId xmlns:a16="http://schemas.microsoft.com/office/drawing/2014/main" id="{9A1DE2AE-FDF0-32B4-90B4-6CBDD38061A8}"/>
              </a:ext>
            </a:extLst>
          </p:cNvPr>
          <p:cNvSpPr>
            <a:spLocks noGrp="1"/>
          </p:cNvSpPr>
          <p:nvPr>
            <p:ph idx="1"/>
          </p:nvPr>
        </p:nvSpPr>
        <p:spPr>
          <a:xfrm>
            <a:off x="604675" y="5635448"/>
            <a:ext cx="10901525" cy="633790"/>
          </a:xfrm>
        </p:spPr>
        <p:txBody>
          <a:bodyPr/>
          <a:lstStyle/>
          <a:p>
            <a:r>
              <a:rPr lang="en-US" altLang="en-US" sz="2200" dirty="0"/>
              <a:t>Among patients with hematologic SPMs, significantly more cases of AML/MDS developed among patients assigned to VRd + ASCT vs VRd alone (10 vs 0 cases; </a:t>
            </a:r>
            <a:r>
              <a:rPr lang="en-US" altLang="en-US" sz="2200" i="1" dirty="0"/>
              <a:t>P</a:t>
            </a:r>
            <a:r>
              <a:rPr lang="en-US" altLang="en-US" sz="2200" dirty="0"/>
              <a:t> = .002)</a:t>
            </a:r>
          </a:p>
          <a:p>
            <a:endParaRPr lang="en-US" sz="22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06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graphicFrame>
        <p:nvGraphicFramePr>
          <p:cNvPr id="7" name="Group 3">
            <a:extLst>
              <a:ext uri="{FF2B5EF4-FFF2-40B4-BE49-F238E27FC236}">
                <a16:creationId xmlns:a16="http://schemas.microsoft.com/office/drawing/2014/main" id="{05736B59-42E7-7B41-86EA-DFEC5637490D}"/>
              </a:ext>
            </a:extLst>
          </p:cNvPr>
          <p:cNvGraphicFramePr>
            <a:graphicFrameLocks/>
          </p:cNvGraphicFramePr>
          <p:nvPr/>
        </p:nvGraphicFramePr>
        <p:xfrm>
          <a:off x="727075" y="1604963"/>
          <a:ext cx="10755128" cy="3840528"/>
        </p:xfrm>
        <a:graphic>
          <a:graphicData uri="http://schemas.openxmlformats.org/drawingml/2006/table">
            <a:tbl>
              <a:tblPr/>
              <a:tblGrid>
                <a:gridCol w="5061666">
                  <a:extLst>
                    <a:ext uri="{9D8B030D-6E8A-4147-A177-3AD203B41FA5}">
                      <a16:colId xmlns:a16="http://schemas.microsoft.com/office/drawing/2014/main" val="20000"/>
                    </a:ext>
                  </a:extLst>
                </a:gridCol>
                <a:gridCol w="2846731">
                  <a:extLst>
                    <a:ext uri="{9D8B030D-6E8A-4147-A177-3AD203B41FA5}">
                      <a16:colId xmlns:a16="http://schemas.microsoft.com/office/drawing/2014/main" val="20001"/>
                    </a:ext>
                  </a:extLst>
                </a:gridCol>
                <a:gridCol w="284673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SPMs,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VRd Alone</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357)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VRd + ASCT </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365)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319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Overall incidence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Invasive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Hematologic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Solid tumor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Noninvasive solid tumor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Nonmelanoma skin cancer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961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5-yr cumulative incidence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Invasive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Hematologic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32603083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Other Outcomes</a:t>
            </a:r>
            <a:endParaRPr lang="en-US" altLang="en-US" dirty="0"/>
          </a:p>
        </p:txBody>
      </p:sp>
      <p:sp>
        <p:nvSpPr>
          <p:cNvPr id="2" name="Content Placeholder 1">
            <a:extLst>
              <a:ext uri="{FF2B5EF4-FFF2-40B4-BE49-F238E27FC236}">
                <a16:creationId xmlns:a16="http://schemas.microsoft.com/office/drawing/2014/main" id="{5E21F330-341A-8748-ACA7-9A24ED3D255C}"/>
              </a:ext>
            </a:extLst>
          </p:cNvPr>
          <p:cNvSpPr>
            <a:spLocks noGrp="1"/>
          </p:cNvSpPr>
          <p:nvPr>
            <p:ph idx="1"/>
          </p:nvPr>
        </p:nvSpPr>
        <p:spPr>
          <a:xfrm>
            <a:off x="604675" y="1513047"/>
            <a:ext cx="5251839" cy="4650686"/>
          </a:xfrm>
        </p:spPr>
        <p:txBody>
          <a:bodyPr/>
          <a:lstStyle/>
          <a:p>
            <a:r>
              <a:rPr lang="en-US" sz="2000" dirty="0"/>
              <a:t>79.6% of patients in VRd-alone arm and 69.6% of patients in VRd + ASCT arm went on to receive subsequent treatment</a:t>
            </a:r>
          </a:p>
          <a:p>
            <a:r>
              <a:rPr lang="en-US" sz="2000" dirty="0"/>
              <a:t>28.0% of patients in VRd-alone arm went on to receive ASCT following end-of-study treatment</a:t>
            </a:r>
          </a:p>
          <a:p>
            <a:r>
              <a:rPr lang="en-US" sz="2000" dirty="0"/>
              <a:t>VRd + ASCT was associated with a transient but clinically meaningful decrease in QoL (due to ASCT) on overall global health status and physical and role functioning </a:t>
            </a:r>
          </a:p>
          <a:p>
            <a:pPr lvl="1"/>
            <a:r>
              <a:rPr lang="en-US" sz="1800" dirty="0"/>
              <a:t>Mean QoL scores later recovered</a:t>
            </a:r>
          </a:p>
          <a:p>
            <a:pPr lvl="1"/>
            <a:r>
              <a:rPr lang="en-US" sz="1800" dirty="0"/>
              <a:t>Mean improvements from baseline were numerically higher after VRd + ASCT vs VRd alone throughout maintenance therapy</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45408" y="637302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lang="en-US" altLang="en-US" sz="1200" b="0" spc="-10" dirty="0">
                <a:solidFill>
                  <a:srgbClr val="455560"/>
                </a:solidFill>
                <a:latin typeface="Calibri" panose="020F0502020204030204" pitchFamily="34" charset="0"/>
              </a:rPr>
              <a:t>Richardson. EHA 2022. Abstr LB2366. Richardson. ASCO 2022. Abstr LBA4. Richardson. NEJM. 2022;[Epub].</a:t>
            </a:r>
            <a:endParaRPr lang="en-US" altLang="en-US" sz="1200" b="0" dirty="0">
              <a:solidFill>
                <a:srgbClr val="455560"/>
              </a:solidFill>
              <a:latin typeface="Calibri" panose="020F0502020204030204" pitchFamily="34" charset="0"/>
            </a:endParaRPr>
          </a:p>
        </p:txBody>
      </p:sp>
      <p:graphicFrame>
        <p:nvGraphicFramePr>
          <p:cNvPr id="7" name="Group 3">
            <a:extLst>
              <a:ext uri="{FF2B5EF4-FFF2-40B4-BE49-F238E27FC236}">
                <a16:creationId xmlns:a16="http://schemas.microsoft.com/office/drawing/2014/main" id="{05736B59-42E7-7B41-86EA-DFEC5637490D}"/>
              </a:ext>
            </a:extLst>
          </p:cNvPr>
          <p:cNvGraphicFramePr>
            <a:graphicFrameLocks/>
          </p:cNvGraphicFramePr>
          <p:nvPr>
            <p:extLst>
              <p:ext uri="{D42A27DB-BD31-4B8C-83A1-F6EECF244321}">
                <p14:modId xmlns:p14="http://schemas.microsoft.com/office/powerpoint/2010/main" val="131261120"/>
              </p:ext>
            </p:extLst>
          </p:nvPr>
        </p:nvGraphicFramePr>
        <p:xfrm>
          <a:off x="6134100" y="1604963"/>
          <a:ext cx="5372100" cy="3779584"/>
        </p:xfrm>
        <a:graphic>
          <a:graphicData uri="http://schemas.openxmlformats.org/drawingml/2006/table">
            <a:tbl>
              <a:tblPr/>
              <a:tblGrid>
                <a:gridCol w="2528260">
                  <a:extLst>
                    <a:ext uri="{9D8B030D-6E8A-4147-A177-3AD203B41FA5}">
                      <a16:colId xmlns:a16="http://schemas.microsoft.com/office/drawing/2014/main" val="20000"/>
                    </a:ext>
                  </a:extLst>
                </a:gridCol>
                <a:gridCol w="1421920">
                  <a:extLst>
                    <a:ext uri="{9D8B030D-6E8A-4147-A177-3AD203B41FA5}">
                      <a16:colId xmlns:a16="http://schemas.microsoft.com/office/drawing/2014/main" val="20001"/>
                    </a:ext>
                  </a:extLst>
                </a:gridCol>
                <a:gridCol w="1421920">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Subsequent Therapy,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VRd Alone</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VRd + ASCT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4355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IMiD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Pomalidomide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Lenalidomide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286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proteasome inhibitor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Bortezomib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Carfilzomib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Ixazomib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Marizomib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860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monoclonal antibody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Daratumumab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Elotuzumab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Isatuximab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46347801"/>
                  </a:ext>
                </a:extLst>
              </a:tr>
            </a:tbl>
          </a:graphicData>
        </a:graphic>
      </p:graphicFrame>
    </p:spTree>
    <p:extLst>
      <p:ext uri="{BB962C8B-B14F-4D97-AF65-F5344CB8AC3E}">
        <p14:creationId xmlns:p14="http://schemas.microsoft.com/office/powerpoint/2010/main" val="291830899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Conclusions</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p:txBody>
          <a:bodyPr/>
          <a:lstStyle/>
          <a:p>
            <a:pPr>
              <a:spcAft>
                <a:spcPts val="300"/>
              </a:spcAft>
            </a:pPr>
            <a:r>
              <a:rPr lang="en-US" altLang="en-US" sz="2000" dirty="0"/>
              <a:t>For patients with NDMM, addition of ASCT to VRd triplet induction + sustained lenalidomide maintenance yielded prolonged median PFS but similar OS</a:t>
            </a:r>
            <a:r>
              <a:rPr lang="en-US" altLang="en-US" sz="2000" baseline="30000" dirty="0"/>
              <a:t>1-3</a:t>
            </a:r>
          </a:p>
          <a:p>
            <a:pPr lvl="1">
              <a:spcAft>
                <a:spcPts val="300"/>
              </a:spcAft>
            </a:pPr>
            <a:r>
              <a:rPr lang="en-US" altLang="en-US" sz="1800" dirty="0"/>
              <a:t>Median PFS: 67.5 vs 46.2 mo</a:t>
            </a:r>
          </a:p>
          <a:p>
            <a:pPr lvl="1">
              <a:spcAft>
                <a:spcPts val="300"/>
              </a:spcAft>
            </a:pPr>
            <a:r>
              <a:rPr lang="en-US" altLang="en-US" sz="1800" dirty="0"/>
              <a:t>5-yr OS rate: 80.7% vs 79.2%</a:t>
            </a:r>
          </a:p>
          <a:p>
            <a:pPr>
              <a:spcAft>
                <a:spcPts val="300"/>
              </a:spcAft>
            </a:pPr>
            <a:r>
              <a:rPr lang="en-US" altLang="en-US" sz="2000" dirty="0"/>
              <a:t>Higher rate of MRD-negative responses at start of maintenance with addition of ASCT to VRd: </a:t>
            </a:r>
            <a:br>
              <a:rPr lang="en-US" altLang="en-US" sz="2000" dirty="0"/>
            </a:br>
            <a:r>
              <a:rPr lang="en-US" altLang="en-US" sz="2000" dirty="0"/>
              <a:t>54.4% vs 39.8% (odds ratio: 0.55; unadjusted 95% CI: 0.30-1.01)</a:t>
            </a:r>
          </a:p>
          <a:p>
            <a:pPr lvl="1">
              <a:spcAft>
                <a:spcPts val="300"/>
              </a:spcAft>
            </a:pPr>
            <a:r>
              <a:rPr lang="en-US" altLang="en-US" sz="1800" dirty="0"/>
              <a:t>5-yr PFS rate comparable for MRD-negative responses with VRd + ASCT vs VRd: 53.5% vs 59.2%</a:t>
            </a:r>
          </a:p>
          <a:p>
            <a:pPr>
              <a:spcAft>
                <a:spcPts val="300"/>
              </a:spcAft>
            </a:pPr>
            <a:r>
              <a:rPr lang="en-US" altLang="en-US" sz="2000" dirty="0"/>
              <a:t>Addition of ASCT to VRd triplet induction was tolerable, but with higher rate of AEs</a:t>
            </a:r>
          </a:p>
          <a:p>
            <a:pPr lvl="1">
              <a:spcAft>
                <a:spcPts val="300"/>
              </a:spcAft>
            </a:pPr>
            <a:r>
              <a:rPr lang="en-US" altLang="en-US" sz="1800" dirty="0"/>
              <a:t>Signal of hematologic SPM, particularly AML/MDS</a:t>
            </a:r>
          </a:p>
          <a:p>
            <a:pPr lvl="1">
              <a:spcAft>
                <a:spcPts val="300"/>
              </a:spcAft>
            </a:pPr>
            <a:r>
              <a:rPr lang="en-US" altLang="en-US" sz="1800" dirty="0"/>
              <a:t>More toxicity during transplant that affects QoL, albeit improving throughout maintena</a:t>
            </a:r>
            <a:r>
              <a:rPr lang="en-US" altLang="en-US" sz="2000" dirty="0"/>
              <a:t>nce</a:t>
            </a:r>
          </a:p>
          <a:p>
            <a:pPr>
              <a:spcAft>
                <a:spcPts val="300"/>
              </a:spcAft>
            </a:pPr>
            <a:r>
              <a:rPr lang="en-US" altLang="en-US" sz="2000" dirty="0"/>
              <a:t>Investigators noted that the DETERMINATION findings reaffirm ASCT as a SoC, confirm PFS benefit with early use of ASCT in 1L, and support personalized treatment based on lack of an OS difference to date, with the option of keeping ASCT in reserve for selected patients</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34523" y="63632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a:t>
            </a:r>
            <a:r>
              <a:rPr lang="en-US" altLang="en-US" sz="1200" b="0" spc="-10" dirty="0">
                <a:solidFill>
                  <a:srgbClr val="455560"/>
                </a:solidFill>
                <a:latin typeface="Calibri" panose="020F0502020204030204" pitchFamily="34" charset="0"/>
              </a:rPr>
              <a:t>Richardson. EHA 2022. Abstr LB2366. 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Richardson. ASCO 2022. Abstr LBA4. 3. Richardson. NEJM. 2022;[Epub].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91060423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Study Schema</a:t>
            </a:r>
          </a:p>
        </p:txBody>
      </p:sp>
      <p:sp>
        <p:nvSpPr>
          <p:cNvPr id="7" name="Content Placeholder 6">
            <a:extLst>
              <a:ext uri="{FF2B5EF4-FFF2-40B4-BE49-F238E27FC236}">
                <a16:creationId xmlns:a16="http://schemas.microsoft.com/office/drawing/2014/main" id="{66747386-97CD-6774-419B-F8447CF0D374}"/>
              </a:ext>
            </a:extLst>
          </p:cNvPr>
          <p:cNvSpPr>
            <a:spLocks noGrp="1"/>
          </p:cNvSpPr>
          <p:nvPr>
            <p:ph idx="1"/>
          </p:nvPr>
        </p:nvSpPr>
        <p:spPr>
          <a:xfrm>
            <a:off x="604675" y="1513047"/>
            <a:ext cx="11273381" cy="4650686"/>
          </a:xfrm>
        </p:spPr>
        <p:txBody>
          <a:bodyPr/>
          <a:lstStyle/>
          <a:p>
            <a:r>
              <a:rPr lang="en-US" altLang="en-US" sz="2400" dirty="0"/>
              <a:t>Multicenter, open-label, multicohort phase Ib study</a:t>
            </a:r>
          </a:p>
          <a:p>
            <a:endParaRPr lang="en-US" altLang="en-US" sz="2400" dirty="0"/>
          </a:p>
          <a:p>
            <a:endParaRPr lang="en-US" altLang="en-US" sz="2400" dirty="0"/>
          </a:p>
          <a:p>
            <a:endParaRPr lang="en-US" altLang="en-US" sz="2400" dirty="0"/>
          </a:p>
          <a:p>
            <a:endParaRPr lang="en-US" altLang="en-US" sz="2400" dirty="0"/>
          </a:p>
          <a:p>
            <a:endParaRPr lang="en-US" altLang="en-US" sz="2400" dirty="0"/>
          </a:p>
          <a:p>
            <a:endParaRPr lang="en-US" altLang="en-US" sz="2400" b="1" dirty="0"/>
          </a:p>
          <a:p>
            <a:r>
              <a:rPr lang="en-US" altLang="en-US" sz="2400" b="1" dirty="0"/>
              <a:t>Primary endpoint: </a:t>
            </a:r>
            <a:r>
              <a:rPr lang="en-US" altLang="en-US" sz="2400" dirty="0"/>
              <a:t>RP2D</a:t>
            </a:r>
          </a:p>
          <a:p>
            <a:r>
              <a:rPr lang="en-US" altLang="en-US" sz="2400" b="1" dirty="0"/>
              <a:t>Key secondary endpoints: </a:t>
            </a:r>
            <a:r>
              <a:rPr lang="en-US" altLang="en-US" sz="2400" dirty="0"/>
              <a:t>safety and tolerability at RP2D, antitumor activity, PK/PD</a:t>
            </a:r>
          </a:p>
          <a:p>
            <a:endParaRPr lang="en-US" sz="2400" dirty="0"/>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5" name="Text Box 45">
            <a:extLst>
              <a:ext uri="{FF2B5EF4-FFF2-40B4-BE49-F238E27FC236}">
                <a16:creationId xmlns:a16="http://schemas.microsoft.com/office/drawing/2014/main" id="{FE51223B-1870-D511-47D9-D891D3562494}"/>
              </a:ext>
            </a:extLst>
          </p:cNvPr>
          <p:cNvSpPr txBox="1">
            <a:spLocks noChangeArrowheads="1"/>
          </p:cNvSpPr>
          <p:nvPr/>
        </p:nvSpPr>
        <p:spPr bwMode="auto">
          <a:xfrm>
            <a:off x="709796" y="2606252"/>
            <a:ext cx="347225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R/R MM and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previous lines of therapy, including a PI and an IMiD; previous anti-CD38 therapy allowed with 90-day washout period; previous BCMA-targeted therapy allowed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65)</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Line 54">
            <a:extLst>
              <a:ext uri="{FF2B5EF4-FFF2-40B4-BE49-F238E27FC236}">
                <a16:creationId xmlns:a16="http://schemas.microsoft.com/office/drawing/2014/main" id="{5DA71B54-16BC-61FE-1536-6DE52282C64A}"/>
              </a:ext>
            </a:extLst>
          </p:cNvPr>
          <p:cNvSpPr>
            <a:spLocks noChangeShapeType="1"/>
          </p:cNvSpPr>
          <p:nvPr/>
        </p:nvSpPr>
        <p:spPr bwMode="auto">
          <a:xfrm flipV="1">
            <a:off x="4284177" y="3491011"/>
            <a:ext cx="54864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Rectangle 49">
            <a:extLst>
              <a:ext uri="{FF2B5EF4-FFF2-40B4-BE49-F238E27FC236}">
                <a16:creationId xmlns:a16="http://schemas.microsoft.com/office/drawing/2014/main" id="{29622BB3-F950-CF26-CFDD-0180CAD16DBA}"/>
              </a:ext>
            </a:extLst>
          </p:cNvPr>
          <p:cNvSpPr>
            <a:spLocks noChangeArrowheads="1"/>
          </p:cNvSpPr>
          <p:nvPr/>
        </p:nvSpPr>
        <p:spPr bwMode="auto">
          <a:xfrm>
            <a:off x="5079413" y="2039009"/>
            <a:ext cx="6679199" cy="914400"/>
          </a:xfrm>
          <a:prstGeom prst="rect">
            <a:avLst/>
          </a:prstGeom>
          <a:solidFill>
            <a:schemeClr val="accent2">
              <a:lumMod val="60000"/>
              <a:lumOff val="4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rPr>
              <a:t>Teclistamab </a:t>
            </a:r>
            <a:r>
              <a:rPr kumimoji="0" lang="en-US" altLang="en-US"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rPr>
              <a:t>1.5 mg/kg* SC QW +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dirty="0">
                <a:solidFill>
                  <a:schemeClr val="bg1"/>
                </a:solidFill>
                <a:latin typeface="Calibri" panose="020F0502020204030204" pitchFamily="34" charset="0"/>
              </a:rPr>
              <a:t>Daratumumab</a:t>
            </a:r>
            <a:r>
              <a:rPr lang="en-US" altLang="en-US" sz="1800" b="0" dirty="0">
                <a:solidFill>
                  <a:schemeClr val="bg1"/>
                </a:solidFill>
                <a:latin typeface="Calibri" panose="020F0502020204030204" pitchFamily="34" charset="0"/>
              </a:rPr>
              <a:t> 1800 mg SC QW cycles 1-2, Q2W cycles 3-6, then Q4W</a:t>
            </a:r>
            <a:endParaRPr kumimoji="0" lang="en-US" altLang="en-US" sz="1800" b="1"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rPr>
              <a:t>(n = 21</a:t>
            </a:r>
            <a:r>
              <a:rPr lang="en-US" altLang="en-US" sz="1800" b="0" baseline="30000" dirty="0">
                <a:solidFill>
                  <a:schemeClr val="bg1"/>
                </a:solidFill>
                <a:latin typeface="Calibri" panose="020F0502020204030204" pitchFamily="34" charset="0"/>
              </a:rPr>
              <a:t>‡</a:t>
            </a:r>
            <a:r>
              <a:rPr kumimoji="0" lang="en-US" altLang="en-US"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rPr>
              <a:t>)</a:t>
            </a:r>
          </a:p>
        </p:txBody>
      </p:sp>
      <p:sp>
        <p:nvSpPr>
          <p:cNvPr id="20" name="Rectangle 49">
            <a:extLst>
              <a:ext uri="{FF2B5EF4-FFF2-40B4-BE49-F238E27FC236}">
                <a16:creationId xmlns:a16="http://schemas.microsoft.com/office/drawing/2014/main" id="{6D079699-06C8-35C8-4F43-E431391C061D}"/>
              </a:ext>
            </a:extLst>
          </p:cNvPr>
          <p:cNvSpPr>
            <a:spLocks noChangeArrowheads="1"/>
          </p:cNvSpPr>
          <p:nvPr/>
        </p:nvSpPr>
        <p:spPr bwMode="auto">
          <a:xfrm>
            <a:off x="5070846" y="3075095"/>
            <a:ext cx="6679199" cy="914400"/>
          </a:xfrm>
          <a:prstGeom prst="rect">
            <a:avLst/>
          </a:prstGeom>
          <a:solidFill>
            <a:schemeClr val="accent2">
              <a:lumMod val="75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Teclistamab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 mg/kg* SC Q2W +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dirty="0">
                <a:solidFill>
                  <a:srgbClr val="FFFFFF"/>
                </a:solidFill>
                <a:latin typeface="Calibri" panose="020F0502020204030204" pitchFamily="34" charset="0"/>
              </a:rPr>
              <a:t>Daratumumab</a:t>
            </a:r>
            <a:r>
              <a:rPr lang="en-US" altLang="en-US" sz="1800" b="0" dirty="0">
                <a:solidFill>
                  <a:srgbClr val="FFFFFF"/>
                </a:solidFill>
                <a:latin typeface="Calibri" panose="020F0502020204030204" pitchFamily="34" charset="0"/>
              </a:rPr>
              <a:t> 1800 mg SC QW cycles 1-2, Q2W cycles 3-6, then Q4W</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a:t>
            </a:r>
            <a:r>
              <a:rPr lang="en-US" altLang="en-US" sz="1800" b="0" dirty="0">
                <a:solidFill>
                  <a:srgbClr val="FFFFFF"/>
                </a:solidFill>
                <a:latin typeface="Calibri" panose="020F0502020204030204" pitchFamily="34" charset="0"/>
              </a:rPr>
              <a:t>39</a:t>
            </a:r>
            <a:r>
              <a:rPr lang="en-US" altLang="en-US" sz="1800" b="0" baseline="30000" dirty="0">
                <a:solidFill>
                  <a:srgbClr val="FFFFFF"/>
                </a:solidFill>
                <a:latin typeface="Calibri" panose="020F0502020204030204" pitchFamily="34" charset="0"/>
              </a:rPr>
              <a:t>‡</a:t>
            </a:r>
            <a:r>
              <a:rPr lang="en-US" altLang="en-US" sz="1800" b="0" dirty="0">
                <a:solidFill>
                  <a:srgbClr val="FFFFFF"/>
                </a:solidFill>
                <a:latin typeface="Calibri" panose="020F0502020204030204" pitchFamily="34" charset="0"/>
              </a:rPr>
              <a:t>)</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49">
            <a:extLst>
              <a:ext uri="{FF2B5EF4-FFF2-40B4-BE49-F238E27FC236}">
                <a16:creationId xmlns:a16="http://schemas.microsoft.com/office/drawing/2014/main" id="{75928A35-C122-A703-8994-D41067FD6C5C}"/>
              </a:ext>
            </a:extLst>
          </p:cNvPr>
          <p:cNvSpPr>
            <a:spLocks noChangeArrowheads="1"/>
          </p:cNvSpPr>
          <p:nvPr/>
        </p:nvSpPr>
        <p:spPr bwMode="auto">
          <a:xfrm>
            <a:off x="5070845" y="4111180"/>
            <a:ext cx="6679199" cy="91440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Teclistamab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 mg/kg* SC QW +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dirty="0">
                <a:solidFill>
                  <a:srgbClr val="FFFFFF"/>
                </a:solidFill>
                <a:latin typeface="Calibri" panose="020F0502020204030204" pitchFamily="34" charset="0"/>
              </a:rPr>
              <a:t>Daratumumab</a:t>
            </a:r>
            <a:r>
              <a:rPr lang="en-US" altLang="en-US" sz="1800" b="0" dirty="0">
                <a:solidFill>
                  <a:srgbClr val="FFFFFF"/>
                </a:solidFill>
                <a:latin typeface="Calibri" panose="020F0502020204030204" pitchFamily="34" charset="0"/>
              </a:rPr>
              <a:t> 1800 mg SC QW cycles 1-2, Q2W cycles 3-6, then Q4W</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5)</a:t>
            </a:r>
          </a:p>
        </p:txBody>
      </p:sp>
      <p:sp>
        <p:nvSpPr>
          <p:cNvPr id="22" name="TextBox 21">
            <a:extLst>
              <a:ext uri="{FF2B5EF4-FFF2-40B4-BE49-F238E27FC236}">
                <a16:creationId xmlns:a16="http://schemas.microsoft.com/office/drawing/2014/main" id="{8B21C313-C34D-6F01-FEF6-36234BC6DEA3}"/>
              </a:ext>
            </a:extLst>
          </p:cNvPr>
          <p:cNvSpPr txBox="1"/>
          <p:nvPr/>
        </p:nvSpPr>
        <p:spPr bwMode="auto">
          <a:xfrm>
            <a:off x="5070845" y="5033341"/>
            <a:ext cx="667919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*Step-up dosing; premedication with glucocorticoid, antihistamine, and antipyretic used with step-</a:t>
            </a:r>
            <a:r>
              <a:rPr lang="en-US" sz="1400" b="0" dirty="0">
                <a:solidFill>
                  <a:srgbClr val="000000"/>
                </a:solidFill>
                <a:latin typeface="Calibri" panose="020F0502020204030204" pitchFamily="34" charset="0"/>
                <a:cs typeface="+mn-cs"/>
              </a:rPr>
              <a:t>up dosing and first full dose.</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rPr>
              <a:t> </a:t>
            </a:r>
            <a:r>
              <a:rPr lang="en-US" altLang="en-US" sz="1400" b="0" baseline="3000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9 patients switched from 1.5 mg/kg QW to </a:t>
            </a:r>
            <a:br>
              <a:rPr lang="en-US" altLang="en-US" sz="1400" b="0" dirty="0">
                <a:solidFill>
                  <a:schemeClr val="bg1"/>
                </a:solidFill>
                <a:latin typeface="Calibri" panose="020F0502020204030204" pitchFamily="34" charset="0"/>
              </a:rPr>
            </a:br>
            <a:r>
              <a:rPr lang="en-US" altLang="en-US" sz="1400" b="0" dirty="0">
                <a:solidFill>
                  <a:schemeClr val="bg1"/>
                </a:solidFill>
                <a:latin typeface="Calibri" panose="020F0502020204030204" pitchFamily="34" charset="0"/>
              </a:rPr>
              <a:t>3 mg/kg Q2W in cycles 4-9.</a:t>
            </a:r>
            <a:endPar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403527479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Baseline Characteristics</a:t>
            </a:r>
          </a:p>
        </p:txBody>
      </p:sp>
      <p:graphicFrame>
        <p:nvGraphicFramePr>
          <p:cNvPr id="8" name="Group 3">
            <a:extLst>
              <a:ext uri="{FF2B5EF4-FFF2-40B4-BE49-F238E27FC236}">
                <a16:creationId xmlns:a16="http://schemas.microsoft.com/office/drawing/2014/main" id="{7F71FB3F-480E-2F4D-B840-5E2AD61458F2}"/>
              </a:ext>
            </a:extLst>
          </p:cNvPr>
          <p:cNvGraphicFramePr>
            <a:graphicFrameLocks/>
          </p:cNvGraphicFramePr>
          <p:nvPr>
            <p:extLst>
              <p:ext uri="{D42A27DB-BD31-4B8C-83A1-F6EECF244321}">
                <p14:modId xmlns:p14="http://schemas.microsoft.com/office/powerpoint/2010/main" val="2234451242"/>
              </p:ext>
            </p:extLst>
          </p:nvPr>
        </p:nvGraphicFramePr>
        <p:xfrm>
          <a:off x="720724" y="1600200"/>
          <a:ext cx="5657079" cy="4277568"/>
        </p:xfrm>
        <a:graphic>
          <a:graphicData uri="http://schemas.openxmlformats.org/drawingml/2006/table">
            <a:tbl>
              <a:tblPr/>
              <a:tblGrid>
                <a:gridCol w="3553959">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r>
                        <a:rPr lang="en-US" sz="1600" b="1" spc="5" dirty="0">
                          <a:solidFill>
                            <a:schemeClr val="tx1"/>
                          </a:solidFill>
                          <a:latin typeface="Calibri" panose="020F0502020204030204" pitchFamily="34" charset="0"/>
                          <a:cs typeface="Calibri" panose="020F0502020204030204" pitchFamily="34" charset="0"/>
                        </a:rPr>
                        <a:t>(N = 65)</a:t>
                      </a:r>
                      <a:endParaRPr lang="en-US" sz="16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600" kern="1200" dirty="0">
                          <a:solidFill>
                            <a:schemeClr val="bg1"/>
                          </a:solidFill>
                          <a:latin typeface="+mn-lt"/>
                          <a:ea typeface="+mn-ea"/>
                          <a:cs typeface="+mn-cs"/>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67 (40–81)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600" kern="1200" dirty="0">
                          <a:solidFill>
                            <a:schemeClr val="bg1"/>
                          </a:solidFill>
                          <a:latin typeface="+mn-lt"/>
                          <a:ea typeface="+mn-ea"/>
                          <a:cs typeface="+mn-cs"/>
                        </a:rPr>
                        <a:t>Male</a:t>
                      </a:r>
                      <a:r>
                        <a:rPr lang="en-GB" sz="1600" kern="1200" dirty="0">
                          <a:solidFill>
                            <a:schemeClr val="bg1"/>
                          </a:solidFill>
                          <a:latin typeface="+mn-lt"/>
                          <a:ea typeface="+mn-ea"/>
                          <a:cs typeface="+mn-cs"/>
                        </a:rPr>
                        <a:t>, n (%)</a:t>
                      </a:r>
                      <a:endParaRPr lang="en-US" sz="1600" kern="1200" dirty="0">
                        <a:solidFill>
                          <a:schemeClr val="bg1"/>
                        </a:solidFill>
                        <a:latin typeface="+mn-lt"/>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35 (53.8)</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600" kern="1200" dirty="0">
                          <a:solidFill>
                            <a:schemeClr val="bg1"/>
                          </a:solidFill>
                          <a:latin typeface="+mn-lt"/>
                          <a:ea typeface="+mn-ea"/>
                          <a:cs typeface="+mn-cs"/>
                        </a:rPr>
                        <a:t>Race, n (%)</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White</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Black</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Other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600" dirty="0">
                        <a:solidFill>
                          <a:schemeClr val="bg1"/>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53 (81.5)</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4 (6.2)</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8 (12.3)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600" dirty="0">
                          <a:solidFill>
                            <a:schemeClr val="bg1"/>
                          </a:solidFill>
                        </a:rPr>
                        <a:t>Extramedullary plasmacytomas ≥1</a:t>
                      </a:r>
                      <a:r>
                        <a:rPr lang="en-GB" sz="1600" kern="1200" dirty="0">
                          <a:solidFill>
                            <a:schemeClr val="bg1"/>
                          </a:solidFill>
                          <a:latin typeface="+mn-lt"/>
                          <a:ea typeface="+mn-ea"/>
                          <a:cs typeface="+mn-cs"/>
                        </a:rPr>
                        <a:t>, n (%)</a:t>
                      </a:r>
                      <a:endParaRPr lang="en-GB" sz="1600" dirty="0">
                        <a:solidFill>
                          <a:schemeClr val="bg1"/>
                        </a:solidFill>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15 (23.1)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4073592535"/>
                  </a:ext>
                </a:extLst>
              </a:tr>
              <a:tr h="0">
                <a:tc>
                  <a:txBody>
                    <a:bodyPr/>
                    <a:lstStyle/>
                    <a:p>
                      <a:pPr>
                        <a:lnSpc>
                          <a:spcPct val="100000"/>
                        </a:lnSpc>
                        <a:spcBef>
                          <a:spcPts val="0"/>
                        </a:spcBef>
                        <a:spcAft>
                          <a:spcPts val="0"/>
                        </a:spcAft>
                      </a:pPr>
                      <a:r>
                        <a:rPr lang="en-GB" sz="1600" dirty="0">
                          <a:solidFill>
                            <a:schemeClr val="bg1"/>
                          </a:solidFill>
                        </a:rPr>
                        <a:t>High cytogenetic risk</a:t>
                      </a:r>
                      <a:r>
                        <a:rPr lang="en-GB" sz="1600" baseline="30000" dirty="0">
                          <a:solidFill>
                            <a:schemeClr val="bg1"/>
                          </a:solidFill>
                        </a:rPr>
                        <a:t>† </a:t>
                      </a:r>
                      <a:r>
                        <a:rPr lang="en-GB" sz="1600" baseline="0" dirty="0">
                          <a:solidFill>
                            <a:schemeClr val="bg1"/>
                          </a:solidFill>
                        </a:rPr>
                        <a:t>(n = 27)</a:t>
                      </a:r>
                      <a:r>
                        <a:rPr lang="en-GB" sz="1600" kern="1200" dirty="0">
                          <a:solidFill>
                            <a:schemeClr val="bg1"/>
                          </a:solidFill>
                          <a:latin typeface="+mn-lt"/>
                          <a:ea typeface="+mn-ea"/>
                          <a:cs typeface="+mn-cs"/>
                        </a:rPr>
                        <a:t>, n (%)</a:t>
                      </a:r>
                      <a:endParaRPr lang="en-GB" sz="1600" baseline="0" dirty="0">
                        <a:solidFill>
                          <a:schemeClr val="bg1"/>
                        </a:solidFill>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12 (25.0)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63803769"/>
                  </a:ext>
                </a:extLst>
              </a:tr>
              <a:tr h="0">
                <a:tc>
                  <a:txBody>
                    <a:bodyPr/>
                    <a:lstStyle/>
                    <a:p>
                      <a:pPr>
                        <a:lnSpc>
                          <a:spcPct val="100000"/>
                        </a:lnSpc>
                        <a:spcBef>
                          <a:spcPts val="0"/>
                        </a:spcBef>
                        <a:spcAft>
                          <a:spcPts val="0"/>
                        </a:spcAft>
                      </a:pPr>
                      <a:r>
                        <a:rPr lang="en-GB" sz="1600" dirty="0">
                          <a:solidFill>
                            <a:schemeClr val="bg1"/>
                          </a:solidFill>
                        </a:rPr>
                        <a:t>ISS stage</a:t>
                      </a:r>
                      <a:r>
                        <a:rPr lang="en-GB" sz="1600" kern="1200" dirty="0">
                          <a:solidFill>
                            <a:schemeClr val="bg1"/>
                          </a:solidFill>
                          <a:latin typeface="+mn-lt"/>
                          <a:ea typeface="+mn-ea"/>
                          <a:cs typeface="+mn-cs"/>
                        </a:rPr>
                        <a:t>, n (%)</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I</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II</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600" kern="1200" dirty="0">
                          <a:solidFill>
                            <a:schemeClr val="bg1"/>
                          </a:solidFill>
                          <a:latin typeface="+mn-lt"/>
                          <a:ea typeface="+mn-ea"/>
                          <a:cs typeface="+mn-cs"/>
                        </a:rPr>
                        <a:t>III</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endParaRPr lang="en-GB" sz="1600" dirty="0">
                        <a:solidFill>
                          <a:schemeClr val="bg1"/>
                        </a:solidFill>
                      </a:endParaRPr>
                    </a:p>
                    <a:p>
                      <a:pPr algn="ctr">
                        <a:lnSpc>
                          <a:spcPct val="100000"/>
                        </a:lnSpc>
                        <a:spcBef>
                          <a:spcPts val="0"/>
                        </a:spcBef>
                        <a:spcAft>
                          <a:spcPts val="0"/>
                        </a:spcAft>
                      </a:pPr>
                      <a:r>
                        <a:rPr lang="en-GB" sz="1600" dirty="0">
                          <a:solidFill>
                            <a:schemeClr val="bg1"/>
                          </a:solidFill>
                        </a:rPr>
                        <a:t>30 (55.6)</a:t>
                      </a:r>
                    </a:p>
                    <a:p>
                      <a:pPr algn="ctr">
                        <a:lnSpc>
                          <a:spcPct val="100000"/>
                        </a:lnSpc>
                        <a:spcBef>
                          <a:spcPts val="0"/>
                        </a:spcBef>
                        <a:spcAft>
                          <a:spcPts val="0"/>
                        </a:spcAft>
                      </a:pPr>
                      <a:r>
                        <a:rPr lang="en-GB" sz="1600" dirty="0">
                          <a:solidFill>
                            <a:schemeClr val="bg1"/>
                          </a:solidFill>
                        </a:rPr>
                        <a:t>11 (20.4)</a:t>
                      </a:r>
                    </a:p>
                    <a:p>
                      <a:pPr algn="ctr">
                        <a:lnSpc>
                          <a:spcPct val="100000"/>
                        </a:lnSpc>
                        <a:spcBef>
                          <a:spcPts val="0"/>
                        </a:spcBef>
                        <a:spcAft>
                          <a:spcPts val="0"/>
                        </a:spcAft>
                      </a:pPr>
                      <a:r>
                        <a:rPr lang="en-GB" sz="1600" dirty="0">
                          <a:solidFill>
                            <a:schemeClr val="bg1"/>
                          </a:solidFill>
                        </a:rPr>
                        <a:t>13 (24.1)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600" dirty="0">
                          <a:solidFill>
                            <a:schemeClr val="bg1"/>
                          </a:solidFill>
                        </a:rPr>
                        <a:t>Median time since diagnosis, yr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6.6 (0.7-20.9)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65943204"/>
                  </a:ext>
                </a:extLst>
              </a:tr>
              <a:tr h="0">
                <a:tc>
                  <a:txBody>
                    <a:bodyPr/>
                    <a:lstStyle/>
                    <a:p>
                      <a:pPr>
                        <a:lnSpc>
                          <a:spcPct val="100000"/>
                        </a:lnSpc>
                        <a:spcBef>
                          <a:spcPts val="0"/>
                        </a:spcBef>
                        <a:spcAft>
                          <a:spcPts val="0"/>
                        </a:spcAft>
                      </a:pPr>
                      <a:r>
                        <a:rPr lang="en-GB" sz="1600" dirty="0">
                          <a:solidFill>
                            <a:schemeClr val="bg1"/>
                          </a:solidFill>
                        </a:rPr>
                        <a:t>Median prior lines of tx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600" dirty="0">
                          <a:solidFill>
                            <a:schemeClr val="bg1"/>
                          </a:solidFill>
                        </a:rPr>
                        <a:t>5 (1-15)</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35989784"/>
                  </a:ext>
                </a:extLst>
              </a:tr>
            </a:tbl>
          </a:graphicData>
        </a:graphic>
      </p:graphicFrame>
      <p:sp>
        <p:nvSpPr>
          <p:cNvPr id="9" name="TextBox 8">
            <a:extLst>
              <a:ext uri="{FF2B5EF4-FFF2-40B4-BE49-F238E27FC236}">
                <a16:creationId xmlns:a16="http://schemas.microsoft.com/office/drawing/2014/main" id="{BCCA43D9-FD09-F150-E560-B546492296DC}"/>
              </a:ext>
            </a:extLst>
          </p:cNvPr>
          <p:cNvSpPr txBox="1"/>
          <p:nvPr/>
        </p:nvSpPr>
        <p:spPr bwMode="auto">
          <a:xfrm>
            <a:off x="723899" y="5890417"/>
            <a:ext cx="82621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del(17p), t(4:14), and/or t(14;16); percentage calculated from n = 48.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Percentage calculated from n = 54.</a:t>
            </a:r>
            <a:br>
              <a:rPr kumimoji="0" lang="en-GB" sz="1400" b="0" i="0" u="none" strike="noStrike" kern="1200" cap="none" spc="0" normalizeH="0" baseline="0" noProof="0" dirty="0">
                <a:ln>
                  <a:noFill/>
                </a:ln>
                <a:solidFill>
                  <a:srgbClr val="000000"/>
                </a:solidFill>
                <a:effectLst/>
                <a:uLnTx/>
                <a:uFillTx/>
                <a:latin typeface="Calibri"/>
                <a:ea typeface="+mn-ea"/>
                <a:cs typeface="+mn-cs"/>
              </a:rPr>
            </a:br>
            <a:r>
              <a:rPr kumimoji="0" lang="en-GB" sz="1400" b="0" i="0" u="none" strike="noStrike" kern="1200" cap="none" spc="0" normalizeH="0" baseline="0" noProof="0" dirty="0">
                <a:ln>
                  <a:noFill/>
                </a:ln>
                <a:solidFill>
                  <a:srgbClr val="000000"/>
                </a:solidFill>
                <a:effectLst/>
                <a:uLnTx/>
                <a:uFillTx/>
                <a:latin typeface="Calibri"/>
                <a:ea typeface="+mn-ea"/>
                <a:cs typeface="+mn-cs"/>
              </a:rPr>
              <a:t>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≥1 PI, IMiD, and an anti CD38 mAb.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≥2 PI, ≥2 IMiD, and ≥1 anti-CD38 mAb.</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5" name="Group 3">
            <a:extLst>
              <a:ext uri="{FF2B5EF4-FFF2-40B4-BE49-F238E27FC236}">
                <a16:creationId xmlns:a16="http://schemas.microsoft.com/office/drawing/2014/main" id="{6207FC81-2B6A-9DCC-4971-566BB012F00B}"/>
              </a:ext>
            </a:extLst>
          </p:cNvPr>
          <p:cNvGraphicFramePr>
            <a:graphicFrameLocks/>
          </p:cNvGraphicFramePr>
          <p:nvPr>
            <p:extLst>
              <p:ext uri="{D42A27DB-BD31-4B8C-83A1-F6EECF244321}">
                <p14:modId xmlns:p14="http://schemas.microsoft.com/office/powerpoint/2010/main" val="2087543916"/>
              </p:ext>
            </p:extLst>
          </p:nvPr>
        </p:nvGraphicFramePr>
        <p:xfrm>
          <a:off x="6781797" y="1600200"/>
          <a:ext cx="4724403" cy="3535744"/>
        </p:xfrm>
        <a:graphic>
          <a:graphicData uri="http://schemas.openxmlformats.org/drawingml/2006/table">
            <a:tbl>
              <a:tblPr/>
              <a:tblGrid>
                <a:gridCol w="2529843">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tblGrid>
              <a:tr h="272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r>
                        <a:rPr lang="en-US" sz="1600" b="1" spc="5" dirty="0">
                          <a:solidFill>
                            <a:schemeClr val="tx1"/>
                          </a:solidFill>
                          <a:latin typeface="Calibri" panose="020F0502020204030204" pitchFamily="34" charset="0"/>
                          <a:cs typeface="Calibri" panose="020F0502020204030204" pitchFamily="34" charset="0"/>
                        </a:rPr>
                        <a:t>(N = 65)</a:t>
                      </a:r>
                      <a:endParaRPr lang="en-US" sz="16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72002">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lang="en-GB" sz="1600" dirty="0">
                          <a:solidFill>
                            <a:schemeClr val="bg1"/>
                          </a:solidFill>
                        </a:rPr>
                        <a:t>Prior SCT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47 (72.3)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65943204"/>
                  </a:ext>
                </a:extLst>
              </a:tr>
              <a:tr h="843177">
                <a:tc>
                  <a:txBody>
                    <a:bodyPr/>
                    <a:lstStyle/>
                    <a:p>
                      <a:pPr>
                        <a:lnSpc>
                          <a:spcPct val="100000"/>
                        </a:lnSpc>
                        <a:spcBef>
                          <a:spcPts val="0"/>
                        </a:spcBef>
                        <a:spcAft>
                          <a:spcPts val="0"/>
                        </a:spcAft>
                      </a:pPr>
                      <a:r>
                        <a:rPr lang="en-GB" sz="1600" dirty="0">
                          <a:solidFill>
                            <a:schemeClr val="bg1"/>
                          </a:solidFill>
                        </a:rPr>
                        <a:t>Exposure status</a:t>
                      </a:r>
                    </a:p>
                    <a:p>
                      <a:pPr marL="285750" indent="-285750">
                        <a:lnSpc>
                          <a:spcPct val="100000"/>
                        </a:lnSpc>
                        <a:spcBef>
                          <a:spcPts val="0"/>
                        </a:spcBef>
                        <a:spcAft>
                          <a:spcPts val="0"/>
                        </a:spcAft>
                        <a:buFont typeface="Wingdings" panose="05000000000000000000" pitchFamily="2" charset="2"/>
                        <a:buChar char="§"/>
                      </a:pPr>
                      <a:r>
                        <a:rPr lang="en-GB" sz="1600" dirty="0">
                          <a:solidFill>
                            <a:schemeClr val="bg1"/>
                          </a:solidFill>
                        </a:rPr>
                        <a:t>Anti-CD38</a:t>
                      </a:r>
                      <a:endParaRPr lang="en-GB" sz="1600" baseline="30000" dirty="0">
                        <a:solidFill>
                          <a:schemeClr val="bg1"/>
                        </a:solidFill>
                      </a:endParaRPr>
                    </a:p>
                    <a:p>
                      <a:pPr marL="285750" indent="-285750">
                        <a:lnSpc>
                          <a:spcPct val="100000"/>
                        </a:lnSpc>
                        <a:spcBef>
                          <a:spcPts val="0"/>
                        </a:spcBef>
                        <a:spcAft>
                          <a:spcPts val="0"/>
                        </a:spcAft>
                        <a:buFont typeface="Wingdings" panose="05000000000000000000" pitchFamily="2" charset="2"/>
                        <a:buChar char="§"/>
                      </a:pPr>
                      <a:r>
                        <a:rPr lang="en-GB" sz="1600" dirty="0">
                          <a:solidFill>
                            <a:schemeClr val="bg1"/>
                          </a:solidFill>
                        </a:rPr>
                        <a:t>Triple class</a:t>
                      </a:r>
                      <a:r>
                        <a:rPr lang="en-GB" sz="16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600" dirty="0">
                          <a:solidFill>
                            <a:schemeClr val="bg1"/>
                          </a:solidFill>
                        </a:rPr>
                        <a:t>Penta drug</a:t>
                      </a:r>
                      <a:r>
                        <a:rPr lang="en-GB" sz="16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600" baseline="0" dirty="0">
                          <a:solidFill>
                            <a:schemeClr val="bg1"/>
                          </a:solidFill>
                        </a:rPr>
                        <a:t>BCMA-targeted 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endParaRPr lang="en-GB" sz="1600" dirty="0">
                        <a:solidFill>
                          <a:schemeClr val="bg1"/>
                        </a:solidFill>
                      </a:endParaRPr>
                    </a:p>
                    <a:p>
                      <a:pPr algn="ctr">
                        <a:lnSpc>
                          <a:spcPct val="100000"/>
                        </a:lnSpc>
                        <a:spcBef>
                          <a:spcPts val="0"/>
                        </a:spcBef>
                        <a:spcAft>
                          <a:spcPts val="0"/>
                        </a:spcAft>
                      </a:pPr>
                      <a:r>
                        <a:rPr lang="en-GB" sz="1600" dirty="0">
                          <a:solidFill>
                            <a:schemeClr val="bg1"/>
                          </a:solidFill>
                        </a:rPr>
                        <a:t>49 (75.4)</a:t>
                      </a:r>
                    </a:p>
                    <a:p>
                      <a:pPr algn="ctr">
                        <a:lnSpc>
                          <a:spcPct val="100000"/>
                        </a:lnSpc>
                        <a:spcBef>
                          <a:spcPts val="0"/>
                        </a:spcBef>
                        <a:spcAft>
                          <a:spcPts val="0"/>
                        </a:spcAft>
                      </a:pPr>
                      <a:r>
                        <a:rPr lang="en-GB" sz="1600" dirty="0">
                          <a:solidFill>
                            <a:schemeClr val="bg1"/>
                          </a:solidFill>
                        </a:rPr>
                        <a:t>49 (75.4)</a:t>
                      </a:r>
                    </a:p>
                    <a:p>
                      <a:pPr algn="ctr">
                        <a:lnSpc>
                          <a:spcPct val="100000"/>
                        </a:lnSpc>
                        <a:spcBef>
                          <a:spcPts val="0"/>
                        </a:spcBef>
                        <a:spcAft>
                          <a:spcPts val="0"/>
                        </a:spcAft>
                      </a:pPr>
                      <a:r>
                        <a:rPr lang="en-GB" sz="1600" dirty="0">
                          <a:solidFill>
                            <a:schemeClr val="bg1"/>
                          </a:solidFill>
                        </a:rPr>
                        <a:t>36 (55.4)</a:t>
                      </a:r>
                    </a:p>
                    <a:p>
                      <a:pPr algn="ctr">
                        <a:lnSpc>
                          <a:spcPct val="100000"/>
                        </a:lnSpc>
                        <a:spcBef>
                          <a:spcPts val="0"/>
                        </a:spcBef>
                        <a:spcAft>
                          <a:spcPts val="0"/>
                        </a:spcAft>
                      </a:pPr>
                      <a:r>
                        <a:rPr lang="en-GB" sz="1600" dirty="0">
                          <a:solidFill>
                            <a:schemeClr val="bg1"/>
                          </a:solidFill>
                        </a:rPr>
                        <a:t>8 (12.3)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22836118"/>
                  </a:ext>
                </a:extLst>
              </a:tr>
              <a:tr h="843177">
                <a:tc>
                  <a:txBody>
                    <a:bodyPr/>
                    <a:lstStyle/>
                    <a:p>
                      <a:pPr>
                        <a:lnSpc>
                          <a:spcPct val="100000"/>
                        </a:lnSpc>
                        <a:spcBef>
                          <a:spcPts val="0"/>
                        </a:spcBef>
                        <a:spcAft>
                          <a:spcPts val="0"/>
                        </a:spcAft>
                      </a:pPr>
                      <a:r>
                        <a:rPr lang="en-GB" sz="1600" dirty="0">
                          <a:solidFill>
                            <a:schemeClr val="bg1"/>
                          </a:solidFill>
                        </a:rPr>
                        <a:t>Refractory status</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GB" sz="1600" dirty="0">
                          <a:solidFill>
                            <a:schemeClr val="bg1"/>
                          </a:solidFill>
                        </a:rPr>
                        <a:t>IMiD</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GB" sz="1600" dirty="0">
                          <a:solidFill>
                            <a:schemeClr val="bg1"/>
                          </a:solidFill>
                        </a:rPr>
                        <a:t>Anti-CD38</a:t>
                      </a:r>
                      <a:r>
                        <a:rPr lang="en-GB" sz="1600" baseline="30000" dirty="0">
                          <a:solidFill>
                            <a:schemeClr val="bg1"/>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GB" sz="1600" dirty="0">
                          <a:solidFill>
                            <a:schemeClr val="bg1"/>
                          </a:solidFill>
                        </a:rPr>
                        <a:t>Triple-class</a:t>
                      </a:r>
                      <a:r>
                        <a:rPr lang="en-GB" sz="16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600" dirty="0">
                          <a:solidFill>
                            <a:schemeClr val="bg1"/>
                          </a:solidFill>
                        </a:rPr>
                        <a:t>Penta-drug</a:t>
                      </a:r>
                      <a:r>
                        <a:rPr lang="en-GB" sz="16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600" baseline="0" dirty="0">
                          <a:solidFill>
                            <a:schemeClr val="bg1"/>
                          </a:solidFill>
                        </a:rPr>
                        <a:t>To last line of 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endParaRPr lang="en-GB" sz="1600" dirty="0">
                        <a:solidFill>
                          <a:schemeClr val="bg1"/>
                        </a:solidFill>
                      </a:endParaRPr>
                    </a:p>
                    <a:p>
                      <a:pPr algn="ctr">
                        <a:lnSpc>
                          <a:spcPct val="100000"/>
                        </a:lnSpc>
                        <a:spcBef>
                          <a:spcPts val="0"/>
                        </a:spcBef>
                        <a:spcAft>
                          <a:spcPts val="0"/>
                        </a:spcAft>
                      </a:pPr>
                      <a:r>
                        <a:rPr lang="en-GB" sz="1600" dirty="0">
                          <a:solidFill>
                            <a:schemeClr val="bg1"/>
                          </a:solidFill>
                        </a:rPr>
                        <a:t>54 (83.1)</a:t>
                      </a:r>
                    </a:p>
                    <a:p>
                      <a:pPr algn="ctr">
                        <a:lnSpc>
                          <a:spcPct val="100000"/>
                        </a:lnSpc>
                        <a:spcBef>
                          <a:spcPts val="0"/>
                        </a:spcBef>
                        <a:spcAft>
                          <a:spcPts val="0"/>
                        </a:spcAft>
                      </a:pPr>
                      <a:r>
                        <a:rPr lang="en-GB" sz="1600" dirty="0">
                          <a:solidFill>
                            <a:schemeClr val="bg1"/>
                          </a:solidFill>
                        </a:rPr>
                        <a:t>41 (63.1)</a:t>
                      </a:r>
                    </a:p>
                    <a:p>
                      <a:pPr algn="ctr">
                        <a:lnSpc>
                          <a:spcPct val="100000"/>
                        </a:lnSpc>
                        <a:spcBef>
                          <a:spcPts val="0"/>
                        </a:spcBef>
                        <a:spcAft>
                          <a:spcPts val="0"/>
                        </a:spcAft>
                      </a:pPr>
                      <a:r>
                        <a:rPr lang="en-GB" sz="1600" dirty="0">
                          <a:solidFill>
                            <a:schemeClr val="bg1"/>
                          </a:solidFill>
                        </a:rPr>
                        <a:t>38 (58.5)</a:t>
                      </a:r>
                    </a:p>
                    <a:p>
                      <a:pPr algn="ctr">
                        <a:lnSpc>
                          <a:spcPct val="100000"/>
                        </a:lnSpc>
                        <a:spcBef>
                          <a:spcPts val="0"/>
                        </a:spcBef>
                        <a:spcAft>
                          <a:spcPts val="0"/>
                        </a:spcAft>
                      </a:pPr>
                      <a:r>
                        <a:rPr lang="en-GB" sz="1600" dirty="0">
                          <a:solidFill>
                            <a:schemeClr val="bg1"/>
                          </a:solidFill>
                        </a:rPr>
                        <a:t>20 (30.8)</a:t>
                      </a:r>
                    </a:p>
                    <a:p>
                      <a:pPr algn="ctr">
                        <a:lnSpc>
                          <a:spcPct val="100000"/>
                        </a:lnSpc>
                        <a:spcBef>
                          <a:spcPts val="0"/>
                        </a:spcBef>
                        <a:spcAft>
                          <a:spcPts val="0"/>
                        </a:spcAft>
                      </a:pPr>
                      <a:r>
                        <a:rPr lang="en-GB" sz="1600" dirty="0">
                          <a:solidFill>
                            <a:schemeClr val="bg1"/>
                          </a:solidFill>
                        </a:rPr>
                        <a:t>52 (80.0)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06847908"/>
                  </a:ext>
                </a:extLst>
              </a:tr>
            </a:tbl>
          </a:graphicData>
        </a:graphic>
      </p:graphicFrame>
    </p:spTree>
    <p:extLst>
      <p:ext uri="{BB962C8B-B14F-4D97-AF65-F5344CB8AC3E}">
        <p14:creationId xmlns:p14="http://schemas.microsoft.com/office/powerpoint/2010/main" val="7266478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Placeholder 38">
            <a:extLst>
              <a:ext uri="{FF2B5EF4-FFF2-40B4-BE49-F238E27FC236}">
                <a16:creationId xmlns:a16="http://schemas.microsoft.com/office/drawing/2014/main" id="{C360DF74-2A13-6977-A845-04A9982322BF}"/>
              </a:ext>
            </a:extLst>
          </p:cNvPr>
          <p:cNvGraphicFramePr>
            <a:graphicFrameLocks/>
          </p:cNvGraphicFramePr>
          <p:nvPr>
            <p:extLst>
              <p:ext uri="{D42A27DB-BD31-4B8C-83A1-F6EECF244321}">
                <p14:modId xmlns:p14="http://schemas.microsoft.com/office/powerpoint/2010/main" val="952064707"/>
              </p:ext>
            </p:extLst>
          </p:nvPr>
        </p:nvGraphicFramePr>
        <p:xfrm>
          <a:off x="725240" y="1600200"/>
          <a:ext cx="5759642" cy="4693920"/>
        </p:xfrm>
        <a:graphic>
          <a:graphicData uri="http://schemas.openxmlformats.org/drawingml/2006/table">
            <a:tbl>
              <a:tblPr firstRow="1" bandRow="1">
                <a:effectLst/>
              </a:tblPr>
              <a:tblGrid>
                <a:gridCol w="1679512">
                  <a:extLst>
                    <a:ext uri="{9D8B030D-6E8A-4147-A177-3AD203B41FA5}">
                      <a16:colId xmlns:a16="http://schemas.microsoft.com/office/drawing/2014/main" val="3870091678"/>
                    </a:ext>
                  </a:extLst>
                </a:gridCol>
                <a:gridCol w="1890205">
                  <a:extLst>
                    <a:ext uri="{9D8B030D-6E8A-4147-A177-3AD203B41FA5}">
                      <a16:colId xmlns:a16="http://schemas.microsoft.com/office/drawing/2014/main" val="20000"/>
                    </a:ext>
                  </a:extLst>
                </a:gridCol>
                <a:gridCol w="1111377">
                  <a:extLst>
                    <a:ext uri="{9D8B030D-6E8A-4147-A177-3AD203B41FA5}">
                      <a16:colId xmlns:a16="http://schemas.microsoft.com/office/drawing/2014/main" val="20002"/>
                    </a:ext>
                  </a:extLst>
                </a:gridCol>
                <a:gridCol w="1078548">
                  <a:extLst>
                    <a:ext uri="{9D8B030D-6E8A-4147-A177-3AD203B41FA5}">
                      <a16:colId xmlns:a16="http://schemas.microsoft.com/office/drawing/2014/main" val="226073967"/>
                    </a:ext>
                  </a:extLst>
                </a:gridCol>
              </a:tblGrid>
              <a:tr h="212271">
                <a:tc rowSpan="2" gridSpan="2">
                  <a:txBody>
                    <a:bodyPr/>
                    <a:lstStyle/>
                    <a:p>
                      <a:pPr marL="55563" marR="0" lvl="0" indent="0" algn="l" defTabSz="457200" rtl="0" eaLnBrk="1" fontAlgn="auto" latinLnBrk="0" hangingPunct="1">
                        <a:lnSpc>
                          <a:spcPct val="100000"/>
                        </a:lnSpc>
                        <a:spcBef>
                          <a:spcPts val="0"/>
                        </a:spcBef>
                        <a:spcAft>
                          <a:spcPts val="0"/>
                        </a:spcAft>
                        <a:buClrTx/>
                        <a:buSzTx/>
                        <a:buFontTx/>
                        <a:buNone/>
                        <a:tabLst/>
                        <a:defRPr/>
                      </a:pPr>
                      <a:r>
                        <a:rPr lang="en-US" sz="1600" b="1" dirty="0">
                          <a:solidFill>
                            <a:schemeClr val="tx1"/>
                          </a:solidFill>
                          <a:latin typeface="Calibri" panose="020F0502020204030204" pitchFamily="34" charset="0"/>
                          <a:cs typeface="Calibri" panose="020F0502020204030204" pitchFamily="34" charset="0"/>
                        </a:rPr>
                        <a:t>AE in ≥20% of Patients,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hMerge="1">
                  <a:txBody>
                    <a:bodyPr/>
                    <a:lstStyle/>
                    <a:p>
                      <a:pPr marL="55563" marR="0" lvl="0" indent="0" algn="l" defTabSz="457200" rtl="0" eaLnBrk="1" fontAlgn="auto" latinLnBrk="0" hangingPunct="1">
                        <a:lnSpc>
                          <a:spcPct val="100000"/>
                        </a:lnSpc>
                        <a:spcBef>
                          <a:spcPts val="0"/>
                        </a:spcBef>
                        <a:spcAft>
                          <a:spcPts val="0"/>
                        </a:spcAft>
                        <a:buClrTx/>
                        <a:buSzTx/>
                        <a:buFontTx/>
                        <a:buNone/>
                        <a:tabLst/>
                        <a:defRPr/>
                      </a:pPr>
                      <a:r>
                        <a:rPr lang="en-US" sz="1800" b="1" dirty="0">
                          <a:solidFill>
                            <a:schemeClr val="tx1"/>
                          </a:solidFill>
                          <a:latin typeface="Calibri" panose="020F0502020204030204" pitchFamily="34" charset="0"/>
                          <a:cs typeface="Calibri" panose="020F0502020204030204" pitchFamily="34" charset="0"/>
                        </a:rPr>
                        <a:t>AE in ≥20% of pts, n (%)</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r>
                        <a:rPr lang="en-US" sz="1600" b="1" spc="5" dirty="0">
                          <a:solidFill>
                            <a:schemeClr val="tx1"/>
                          </a:solidFill>
                          <a:latin typeface="Calibri" panose="020F0502020204030204" pitchFamily="34" charset="0"/>
                          <a:cs typeface="Calibri" panose="020F0502020204030204" pitchFamily="34" charset="0"/>
                        </a:rPr>
                        <a:t>(N = 65)</a:t>
                      </a:r>
                      <a:endParaRPr lang="en-US" sz="16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lnL w="12700" cmpd="sng">
                      <a:noFill/>
                      <a:prstDash val="solid"/>
                    </a:lnL>
                  </a:tcPr>
                </a:tc>
                <a:extLst>
                  <a:ext uri="{0D108BD9-81ED-4DB2-BD59-A6C34878D82A}">
                    <a16:rowId xmlns:a16="http://schemas.microsoft.com/office/drawing/2014/main" val="10000"/>
                  </a:ext>
                </a:extLst>
              </a:tr>
              <a:tr h="212271">
                <a:tc gridSpan="2" vMerge="1">
                  <a:txBody>
                    <a:bodyPr/>
                    <a:lstStyle/>
                    <a:p>
                      <a:pPr marL="157163" indent="-101600">
                        <a:lnSpc>
                          <a:spcPct val="100000"/>
                        </a:lnSpc>
                        <a:spcBef>
                          <a:spcPts val="0"/>
                        </a:spcBef>
                      </a:pPr>
                      <a:endParaRPr lang="en-US" sz="18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vMerge="1">
                  <a:txBody>
                    <a:bodyPr/>
                    <a:lstStyle/>
                    <a:p>
                      <a:pPr marL="157163" indent="-101600">
                        <a:lnSpc>
                          <a:spcPct val="100000"/>
                        </a:lnSpc>
                        <a:spcBef>
                          <a:spcPts val="0"/>
                        </a:spcBef>
                      </a:pPr>
                      <a:endParaRPr lang="en-US" sz="18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Any Grade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3/4</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76939140"/>
                  </a:ext>
                </a:extLst>
              </a:tr>
              <a:tr h="212271">
                <a:tc rowSpan="3">
                  <a:txBody>
                    <a:bodyPr/>
                    <a:lstStyle/>
                    <a:p>
                      <a:pPr marL="157163" indent="-101600">
                        <a:lnSpc>
                          <a:spcPct val="100000"/>
                        </a:lnSpc>
                        <a:spcBef>
                          <a:spcPts val="0"/>
                        </a:spcBef>
                      </a:pPr>
                      <a:r>
                        <a:rPr lang="en-US" sz="1600" b="1" dirty="0">
                          <a:solidFill>
                            <a:schemeClr val="bg1"/>
                          </a:solidFill>
                          <a:latin typeface="Calibri" panose="020F0502020204030204" pitchFamily="34" charset="0"/>
                          <a:cs typeface="Calibri" panose="020F0502020204030204" pitchFamily="34" charset="0"/>
                        </a:rPr>
                        <a:t>Hematologic</a:t>
                      </a:r>
                      <a:endParaRPr 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600" b="0" dirty="0">
                          <a:solidFill>
                            <a:schemeClr val="bg1"/>
                          </a:solidFill>
                          <a:latin typeface="Calibri" panose="020F0502020204030204" pitchFamily="34" charset="0"/>
                          <a:cs typeface="Calibri" panose="020F0502020204030204" pitchFamily="34" charset="0"/>
                        </a:rPr>
                        <a:t>Neutropenia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32 (49.2)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27 (41.5)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80675752"/>
                  </a:ext>
                </a:extLst>
              </a:tr>
              <a:tr h="212271">
                <a:tc vMerge="1">
                  <a:txBody>
                    <a:bodyPr/>
                    <a:lstStyle/>
                    <a:p>
                      <a:pPr marL="157163" indent="-101600">
                        <a:lnSpc>
                          <a:spcPct val="100000"/>
                        </a:lnSpc>
                        <a:spcBef>
                          <a:spcPts val="0"/>
                        </a:spcBef>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600" b="0" dirty="0">
                          <a:solidFill>
                            <a:schemeClr val="bg1"/>
                          </a:solidFill>
                          <a:latin typeface="Calibri" panose="020F0502020204030204" pitchFamily="34" charset="0"/>
                          <a:cs typeface="Calibri" panose="020F0502020204030204" pitchFamily="34" charset="0"/>
                        </a:rPr>
                        <a:t>Anemia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27 (41.5)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18 (27.7)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80286989"/>
                  </a:ext>
                </a:extLst>
              </a:tr>
              <a:tr h="212271">
                <a:tc vMerge="1">
                  <a:txBody>
                    <a:bodyPr/>
                    <a:lstStyle/>
                    <a:p>
                      <a:pPr marL="157163" indent="-101600">
                        <a:lnSpc>
                          <a:spcPct val="100000"/>
                        </a:lnSpc>
                        <a:spcBef>
                          <a:spcPts val="0"/>
                        </a:spcBef>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600" b="0" dirty="0">
                          <a:solidFill>
                            <a:schemeClr val="bg1"/>
                          </a:solidFill>
                          <a:latin typeface="Calibri" panose="020F0502020204030204" pitchFamily="34" charset="0"/>
                          <a:cs typeface="Calibri" panose="020F0502020204030204" pitchFamily="34" charset="0"/>
                        </a:rPr>
                        <a:t>Thrombocytopenia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21 (32.3)</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16 (24.6)</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41366564"/>
                  </a:ext>
                </a:extLst>
              </a:tr>
              <a:tr h="212271">
                <a:tc rowSpan="7">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1" dirty="0">
                          <a:solidFill>
                            <a:schemeClr val="bg1"/>
                          </a:solidFill>
                          <a:latin typeface="Calibri" panose="020F0502020204030204" pitchFamily="34" charset="0"/>
                          <a:cs typeface="Calibri" panose="020F0502020204030204" pitchFamily="34" charset="0"/>
                        </a:rPr>
                        <a:t>Nonhematologic</a:t>
                      </a:r>
                      <a:endParaRPr 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CRS</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44 (67.7)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89378115"/>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Diarrhea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21 (32.3)</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09291079"/>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Fatigue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19 (29.2)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2 (3.1)</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89214514"/>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Pyrexia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19 (29.2)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16780203"/>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Nausea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18 (27.7)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22158317"/>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Cough</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14 (21.5)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12322628"/>
                  </a:ext>
                </a:extLst>
              </a:tr>
              <a:tr h="212271">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Headache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50239736"/>
                  </a:ext>
                </a:extLst>
              </a:tr>
              <a:tr h="212271">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Asthenia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0999778"/>
                  </a:ext>
                </a:extLst>
              </a:tr>
              <a:tr h="212271">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Decreased appetite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73661840"/>
                  </a:ext>
                </a:extLst>
              </a:tr>
            </a:tbl>
          </a:graphicData>
        </a:graphic>
      </p:graphicFrame>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Safety</a:t>
            </a:r>
          </a:p>
        </p:txBody>
      </p:sp>
      <p:sp>
        <p:nvSpPr>
          <p:cNvPr id="4" name="Content Placeholder 3">
            <a:extLst>
              <a:ext uri="{FF2B5EF4-FFF2-40B4-BE49-F238E27FC236}">
                <a16:creationId xmlns:a16="http://schemas.microsoft.com/office/drawing/2014/main" id="{D750B4B9-E0FF-9806-5A1B-654A768DA252}"/>
              </a:ext>
            </a:extLst>
          </p:cNvPr>
          <p:cNvSpPr>
            <a:spLocks noGrp="1"/>
          </p:cNvSpPr>
          <p:nvPr>
            <p:ph sz="half" idx="4294967295"/>
          </p:nvPr>
        </p:nvSpPr>
        <p:spPr>
          <a:xfrm>
            <a:off x="6739128" y="1511300"/>
            <a:ext cx="5105400" cy="4678363"/>
          </a:xfrm>
        </p:spPr>
        <p:txBody>
          <a:bodyPr/>
          <a:lstStyle/>
          <a:p>
            <a:r>
              <a:rPr lang="en-US" sz="2400" dirty="0"/>
              <a:t>Infections: 67.7% (grade 3/4: 27.7%)</a:t>
            </a:r>
          </a:p>
          <a:p>
            <a:r>
              <a:rPr lang="en-US" sz="2400" dirty="0"/>
              <a:t>1 patient had grade 1 ICANS during step-up dosing that fully resolved in 1 day</a:t>
            </a:r>
          </a:p>
          <a:p>
            <a:r>
              <a:rPr lang="en-US" sz="2400" dirty="0"/>
              <a:t>Deaths due to AEs, unrelated to study treatment: 4</a:t>
            </a:r>
          </a:p>
          <a:p>
            <a:pPr lvl="1"/>
            <a:r>
              <a:rPr lang="en-US" sz="2200" dirty="0"/>
              <a:t>Bacterial pneumonia: 1</a:t>
            </a:r>
          </a:p>
          <a:p>
            <a:pPr lvl="1"/>
            <a:r>
              <a:rPr lang="en-US" sz="2200" dirty="0"/>
              <a:t>Sepsis: 1</a:t>
            </a:r>
          </a:p>
          <a:p>
            <a:pPr lvl="1"/>
            <a:r>
              <a:rPr lang="en-US" sz="2200" dirty="0"/>
              <a:t>Hepatic failure: 1</a:t>
            </a:r>
          </a:p>
          <a:p>
            <a:pPr lvl="1"/>
            <a:r>
              <a:rPr lang="en-US" sz="2200" dirty="0"/>
              <a:t>COVID-19: 1</a:t>
            </a: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12108012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CRS</a:t>
            </a:r>
          </a:p>
        </p:txBody>
      </p:sp>
      <p:sp>
        <p:nvSpPr>
          <p:cNvPr id="4" name="Content Placeholder 3">
            <a:extLst>
              <a:ext uri="{FF2B5EF4-FFF2-40B4-BE49-F238E27FC236}">
                <a16:creationId xmlns:a16="http://schemas.microsoft.com/office/drawing/2014/main" id="{D750B4B9-E0FF-9806-5A1B-654A768DA252}"/>
              </a:ext>
            </a:extLst>
          </p:cNvPr>
          <p:cNvSpPr>
            <a:spLocks noGrp="1"/>
          </p:cNvSpPr>
          <p:nvPr>
            <p:ph sz="half" idx="2"/>
          </p:nvPr>
        </p:nvSpPr>
        <p:spPr/>
        <p:txBody>
          <a:bodyPr/>
          <a:lstStyle/>
          <a:p>
            <a:r>
              <a:rPr lang="en-US" dirty="0"/>
              <a:t>All CRS events grade ≤2 and resolved without treatment discontinuation</a:t>
            </a:r>
          </a:p>
          <a:p>
            <a:r>
              <a:rPr lang="en-US" dirty="0"/>
              <a:t>Most CRS event occurred during step-up dosing or first full treatment dose</a:t>
            </a: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21895"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7CD32746-AED0-E61E-6480-F122D9468815}"/>
              </a:ext>
            </a:extLst>
          </p:cNvPr>
          <p:cNvGraphicFramePr>
            <a:graphicFrameLocks/>
          </p:cNvGraphicFramePr>
          <p:nvPr>
            <p:extLst>
              <p:ext uri="{D42A27DB-BD31-4B8C-83A1-F6EECF244321}">
                <p14:modId xmlns:p14="http://schemas.microsoft.com/office/powerpoint/2010/main" val="410529354"/>
              </p:ext>
            </p:extLst>
          </p:nvPr>
        </p:nvGraphicFramePr>
        <p:xfrm>
          <a:off x="723900" y="1600200"/>
          <a:ext cx="5410200" cy="4230048"/>
        </p:xfrm>
        <a:graphic>
          <a:graphicData uri="http://schemas.openxmlformats.org/drawingml/2006/table">
            <a:tbl>
              <a:tblPr/>
              <a:tblGrid>
                <a:gridCol w="3831185">
                  <a:extLst>
                    <a:ext uri="{9D8B030D-6E8A-4147-A177-3AD203B41FA5}">
                      <a16:colId xmlns:a16="http://schemas.microsoft.com/office/drawing/2014/main" val="20000"/>
                    </a:ext>
                  </a:extLst>
                </a:gridCol>
                <a:gridCol w="1579015">
                  <a:extLst>
                    <a:ext uri="{9D8B030D-6E8A-4147-A177-3AD203B41FA5}">
                      <a16:colId xmlns:a16="http://schemas.microsoft.com/office/drawing/2014/main" val="20001"/>
                    </a:ext>
                  </a:extLst>
                </a:gridCol>
              </a:tblGrid>
              <a:tr h="3002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spc="5" dirty="0">
                          <a:solidFill>
                            <a:schemeClr val="tx1"/>
                          </a:solidFill>
                          <a:latin typeface="Calibri" panose="020F0502020204030204" pitchFamily="34" charset="0"/>
                          <a:cs typeface="Calibri" panose="020F0502020204030204" pitchFamily="34" charset="0"/>
                        </a:rPr>
                        <a:t>(N = 65)</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57617">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CRS, n (%)</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lang="en-US" sz="1800" kern="1200" dirty="0">
                          <a:solidFill>
                            <a:schemeClr val="bg1"/>
                          </a:solidFill>
                          <a:latin typeface="+mn-lt"/>
                          <a:ea typeface="+mn-ea"/>
                          <a:cs typeface="+mn-cs"/>
                        </a:rPr>
                        <a:t>Grade 1</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lang="en-US" sz="1800" kern="1200" dirty="0">
                          <a:solidFill>
                            <a:schemeClr val="bg1"/>
                          </a:solidFill>
                          <a:latin typeface="+mn-lt"/>
                          <a:ea typeface="+mn-ea"/>
                          <a:cs typeface="+mn-cs"/>
                        </a:rPr>
                        <a:t>Grade 2</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lang="en-US" sz="1800" kern="1200" dirty="0">
                          <a:solidFill>
                            <a:schemeClr val="bg1"/>
                          </a:solidFill>
                          <a:latin typeface="+mn-lt"/>
                          <a:ea typeface="+mn-ea"/>
                          <a:cs typeface="+mn-cs"/>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44 (67.7)</a:t>
                      </a:r>
                    </a:p>
                    <a:p>
                      <a:pPr algn="ctr">
                        <a:lnSpc>
                          <a:spcPct val="100000"/>
                        </a:lnSpc>
                        <a:spcBef>
                          <a:spcPts val="0"/>
                        </a:spcBef>
                        <a:spcAft>
                          <a:spcPts val="0"/>
                        </a:spcAft>
                      </a:pPr>
                      <a:r>
                        <a:rPr lang="en-GB" sz="1800" dirty="0">
                          <a:solidFill>
                            <a:schemeClr val="bg1"/>
                          </a:solidFill>
                        </a:rPr>
                        <a:t>28 (43.1)</a:t>
                      </a:r>
                    </a:p>
                    <a:p>
                      <a:pPr algn="ctr">
                        <a:lnSpc>
                          <a:spcPct val="100000"/>
                        </a:lnSpc>
                        <a:spcBef>
                          <a:spcPts val="0"/>
                        </a:spcBef>
                        <a:spcAft>
                          <a:spcPts val="0"/>
                        </a:spcAft>
                      </a:pPr>
                      <a:r>
                        <a:rPr lang="en-GB" sz="1800" dirty="0">
                          <a:solidFill>
                            <a:schemeClr val="bg1"/>
                          </a:solidFill>
                        </a:rPr>
                        <a:t>16 (24.6)</a:t>
                      </a:r>
                    </a:p>
                    <a:p>
                      <a:pPr algn="ctr">
                        <a:lnSpc>
                          <a:spcPct val="100000"/>
                        </a:lnSpc>
                        <a:spcBef>
                          <a:spcPts val="0"/>
                        </a:spcBef>
                        <a:spcAft>
                          <a:spcPts val="0"/>
                        </a:spcAft>
                      </a:pPr>
                      <a:r>
                        <a:rPr lang="en-GB" sz="1800" dirty="0">
                          <a:solidFill>
                            <a:schemeClr val="bg1"/>
                          </a:solidFill>
                        </a:rPr>
                        <a:t>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00259">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Median time to CRS onset, days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2.5 (1-7)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5698">
                <a:tc>
                  <a:txBody>
                    <a:bodyPr/>
                    <a:lstStyle/>
                    <a:p>
                      <a:pPr marL="0" algn="l" defTabSz="914400" rtl="0" eaLnBrk="1" latinLnBrk="0" hangingPunct="1">
                        <a:lnSpc>
                          <a:spcPct val="100000"/>
                        </a:lnSpc>
                        <a:spcBef>
                          <a:spcPts val="0"/>
                        </a:spcBef>
                        <a:spcAft>
                          <a:spcPts val="0"/>
                        </a:spcAft>
                      </a:pPr>
                      <a:r>
                        <a:rPr lang="en-GB" sz="1800" kern="1200" dirty="0">
                          <a:solidFill>
                            <a:schemeClr val="bg1"/>
                          </a:solidFill>
                          <a:latin typeface="+mn-lt"/>
                          <a:ea typeface="+mn-ea"/>
                          <a:cs typeface="+mn-cs"/>
                        </a:rPr>
                        <a:t>Median duration of CRS, days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2.0 (1-7)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670415">
                <a:tc>
                  <a:txBody>
                    <a:bodyPr/>
                    <a:lstStyle/>
                    <a:p>
                      <a:pPr>
                        <a:lnSpc>
                          <a:spcPct val="100000"/>
                        </a:lnSpc>
                        <a:spcBef>
                          <a:spcPts val="0"/>
                        </a:spcBef>
                        <a:spcAft>
                          <a:spcPts val="0"/>
                        </a:spcAft>
                      </a:pPr>
                      <a:r>
                        <a:rPr lang="en-GB" sz="1800" dirty="0">
                          <a:solidFill>
                            <a:schemeClr val="bg1"/>
                          </a:solidFill>
                        </a:rPr>
                        <a:t>Patients receiving supportive measure</a:t>
                      </a:r>
                      <a:r>
                        <a:rPr lang="en-GB" sz="1800" kern="1200" dirty="0">
                          <a:solidFill>
                            <a:schemeClr val="bg1"/>
                          </a:solidFill>
                          <a:latin typeface="+mn-lt"/>
                          <a:ea typeface="+mn-ea"/>
                          <a:cs typeface="+mn-cs"/>
                        </a:rPr>
                        <a:t>, n (%)</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800" kern="1200" dirty="0">
                          <a:solidFill>
                            <a:schemeClr val="bg1"/>
                          </a:solidFill>
                          <a:latin typeface="+mn-lt"/>
                          <a:ea typeface="+mn-ea"/>
                          <a:cs typeface="+mn-cs"/>
                        </a:rPr>
                        <a:t>Tocilizumab</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800" kern="1200" dirty="0">
                          <a:solidFill>
                            <a:schemeClr val="bg1"/>
                          </a:solidFill>
                          <a:latin typeface="+mn-lt"/>
                          <a:ea typeface="+mn-ea"/>
                          <a:cs typeface="+mn-cs"/>
                        </a:rPr>
                        <a:t>Steroids</a:t>
                      </a:r>
                    </a:p>
                    <a:p>
                      <a:pPr marL="285750" indent="-285750" algn="l" defTabSz="914400" rtl="0" eaLnBrk="1" latinLnBrk="0" hangingPunct="1">
                        <a:lnSpc>
                          <a:spcPct val="100000"/>
                        </a:lnSpc>
                        <a:spcBef>
                          <a:spcPts val="0"/>
                        </a:spcBef>
                        <a:spcAft>
                          <a:spcPts val="0"/>
                        </a:spcAft>
                        <a:buFont typeface="Wingdings" panose="05000000000000000000" pitchFamily="2" charset="2"/>
                        <a:buChar char="§"/>
                      </a:pPr>
                      <a:r>
                        <a:rPr lang="en-GB" sz="1800" kern="1200" dirty="0">
                          <a:solidFill>
                            <a:schemeClr val="bg1"/>
                          </a:solidFill>
                          <a:latin typeface="+mn-lt"/>
                          <a:ea typeface="+mn-ea"/>
                          <a:cs typeface="+mn-cs"/>
                        </a:rPr>
                        <a:t>Oxygen</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800" dirty="0">
                          <a:solidFill>
                            <a:schemeClr val="bg1"/>
                          </a:solidFill>
                        </a:rPr>
                        <a:t>39 (60.0)</a:t>
                      </a:r>
                    </a:p>
                    <a:p>
                      <a:pPr algn="ctr">
                        <a:lnSpc>
                          <a:spcPct val="100000"/>
                        </a:lnSpc>
                        <a:spcBef>
                          <a:spcPts val="0"/>
                        </a:spcBef>
                        <a:spcAft>
                          <a:spcPts val="0"/>
                        </a:spcAft>
                      </a:pPr>
                      <a:r>
                        <a:rPr lang="en-GB" sz="1800" dirty="0">
                          <a:solidFill>
                            <a:schemeClr val="bg1"/>
                          </a:solidFill>
                        </a:rPr>
                        <a:t>21 (32.3)</a:t>
                      </a:r>
                    </a:p>
                    <a:p>
                      <a:pPr algn="ctr">
                        <a:lnSpc>
                          <a:spcPct val="100000"/>
                        </a:lnSpc>
                        <a:spcBef>
                          <a:spcPts val="0"/>
                        </a:spcBef>
                        <a:spcAft>
                          <a:spcPts val="0"/>
                        </a:spcAft>
                      </a:pPr>
                      <a:r>
                        <a:rPr lang="en-GB" sz="1800" dirty="0">
                          <a:solidFill>
                            <a:schemeClr val="bg1"/>
                          </a:solidFill>
                        </a:rPr>
                        <a:t>3 (4.6)</a:t>
                      </a:r>
                    </a:p>
                    <a:p>
                      <a:pPr algn="ctr">
                        <a:lnSpc>
                          <a:spcPct val="100000"/>
                        </a:lnSpc>
                        <a:spcBef>
                          <a:spcPts val="0"/>
                        </a:spcBef>
                        <a:spcAft>
                          <a:spcPts val="0"/>
                        </a:spcAft>
                      </a:pPr>
                      <a:r>
                        <a:rPr lang="en-GB" sz="1800" dirty="0">
                          <a:solidFill>
                            <a:schemeClr val="bg1"/>
                          </a:solidFill>
                        </a:rPr>
                        <a:t>4 (6.2)</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6494502"/>
                  </a:ext>
                </a:extLst>
              </a:tr>
            </a:tbl>
          </a:graphicData>
        </a:graphic>
      </p:graphicFrame>
    </p:spTree>
    <p:extLst>
      <p:ext uri="{BB962C8B-B14F-4D97-AF65-F5344CB8AC3E}">
        <p14:creationId xmlns:p14="http://schemas.microsoft.com/office/powerpoint/2010/main" val="387805914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Efficacy </a:t>
            </a:r>
          </a:p>
        </p:txBody>
      </p:sp>
      <p:sp>
        <p:nvSpPr>
          <p:cNvPr id="3" name="Content Placeholder 2">
            <a:extLst>
              <a:ext uri="{FF2B5EF4-FFF2-40B4-BE49-F238E27FC236}">
                <a16:creationId xmlns:a16="http://schemas.microsoft.com/office/drawing/2014/main" id="{97E49F40-E1C8-0D86-84E3-F489962F7F1C}"/>
              </a:ext>
            </a:extLst>
          </p:cNvPr>
          <p:cNvSpPr>
            <a:spLocks noGrp="1"/>
          </p:cNvSpPr>
          <p:nvPr>
            <p:ph sz="half" idx="2"/>
          </p:nvPr>
        </p:nvSpPr>
        <p:spPr>
          <a:xfrm>
            <a:off x="7415784" y="1510730"/>
            <a:ext cx="4066420" cy="4679462"/>
          </a:xfrm>
        </p:spPr>
        <p:txBody>
          <a:bodyPr/>
          <a:lstStyle/>
          <a:p>
            <a:r>
              <a:rPr lang="en-US" dirty="0"/>
              <a:t>ORR: 76.5% </a:t>
            </a:r>
            <a:br>
              <a:rPr lang="en-US" dirty="0"/>
            </a:br>
            <a:r>
              <a:rPr lang="en-US" dirty="0"/>
              <a:t>(≥ VGPR: 70.6%)</a:t>
            </a:r>
          </a:p>
          <a:p>
            <a:r>
              <a:rPr lang="en-US" dirty="0"/>
              <a:t>ORR in patients with previous anti-CD38 exposure: 73.7%</a:t>
            </a:r>
          </a:p>
          <a:p>
            <a:r>
              <a:rPr lang="en-US" dirty="0"/>
              <a:t>Median time to first confirmed response: </a:t>
            </a:r>
            <a:br>
              <a:rPr lang="en-US" dirty="0"/>
            </a:br>
            <a:r>
              <a:rPr lang="en-US" dirty="0"/>
              <a:t>1.0 mo (range: 0.9-3.5)</a:t>
            </a:r>
          </a:p>
          <a:p>
            <a:r>
              <a:rPr lang="en-US" dirty="0"/>
              <a:t>Responders alive and continuing on therapy: 66.7%</a:t>
            </a:r>
          </a:p>
          <a:p>
            <a:endParaRPr lang="en-US" dirty="0"/>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88915"/>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7CD32746-AED0-E61E-6480-F122D9468815}"/>
              </a:ext>
            </a:extLst>
          </p:cNvPr>
          <p:cNvGraphicFramePr>
            <a:graphicFrameLocks/>
          </p:cNvGraphicFramePr>
          <p:nvPr>
            <p:extLst>
              <p:ext uri="{D42A27DB-BD31-4B8C-83A1-F6EECF244321}">
                <p14:modId xmlns:p14="http://schemas.microsoft.com/office/powerpoint/2010/main" val="1929382377"/>
              </p:ext>
            </p:extLst>
          </p:nvPr>
        </p:nvGraphicFramePr>
        <p:xfrm>
          <a:off x="522288" y="1600200"/>
          <a:ext cx="6694617" cy="3065104"/>
        </p:xfrm>
        <a:graphic>
          <a:graphicData uri="http://schemas.openxmlformats.org/drawingml/2006/table">
            <a:tbl>
              <a:tblPr/>
              <a:tblGrid>
                <a:gridCol w="961329">
                  <a:extLst>
                    <a:ext uri="{9D8B030D-6E8A-4147-A177-3AD203B41FA5}">
                      <a16:colId xmlns:a16="http://schemas.microsoft.com/office/drawing/2014/main" val="20000"/>
                    </a:ext>
                  </a:extLst>
                </a:gridCol>
                <a:gridCol w="1984248">
                  <a:extLst>
                    <a:ext uri="{9D8B030D-6E8A-4147-A177-3AD203B41FA5}">
                      <a16:colId xmlns:a16="http://schemas.microsoft.com/office/drawing/2014/main" val="20001"/>
                    </a:ext>
                  </a:extLst>
                </a:gridCol>
                <a:gridCol w="1920240">
                  <a:extLst>
                    <a:ext uri="{9D8B030D-6E8A-4147-A177-3AD203B41FA5}">
                      <a16:colId xmlns:a16="http://schemas.microsoft.com/office/drawing/2014/main" val="914635244"/>
                    </a:ext>
                  </a:extLst>
                </a:gridCol>
                <a:gridCol w="1828800">
                  <a:extLst>
                    <a:ext uri="{9D8B030D-6E8A-4147-A177-3AD203B41FA5}">
                      <a16:colId xmlns:a16="http://schemas.microsoft.com/office/drawing/2014/main" val="1077053665"/>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Response Evaluable Patients </a:t>
                      </a:r>
                      <a:r>
                        <a:rPr lang="en-US" sz="1800" b="1" spc="5" dirty="0">
                          <a:solidFill>
                            <a:schemeClr val="tx1"/>
                          </a:solidFill>
                          <a:latin typeface="Calibri" panose="020F0502020204030204" pitchFamily="34" charset="0"/>
                          <a:cs typeface="Calibri" panose="020F0502020204030204" pitchFamily="34" charset="0"/>
                        </a:rPr>
                        <a:t>(N = 51)</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Tec 1.5 mg/kg QW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 Dara (n =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Tec 3 mg/kg Q2W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 Dara (n =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Tec 3 mg/kg QW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 Dara (n =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1" kern="1200" dirty="0">
                          <a:solidFill>
                            <a:schemeClr val="bg1"/>
                          </a:solidFill>
                          <a:latin typeface="+mn-lt"/>
                          <a:ea typeface="+mn-ea"/>
                          <a:cs typeface="+mn-cs"/>
                        </a:rPr>
                        <a:t>ORR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1" dirty="0">
                          <a:solidFill>
                            <a:schemeClr val="bg1"/>
                          </a:solidFill>
                        </a:rPr>
                        <a:t>15 (75.0)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1" dirty="0">
                          <a:solidFill>
                            <a:schemeClr val="bg1"/>
                          </a:solidFill>
                        </a:rPr>
                        <a:t>20 (74.1)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1" dirty="0">
                          <a:solidFill>
                            <a:schemeClr val="bg1"/>
                          </a:solidFill>
                        </a:rPr>
                        <a:t>4 (100)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CR/sCR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6 (30.0)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3 (11.1)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 (50.0)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800" kern="1200" dirty="0">
                          <a:solidFill>
                            <a:schemeClr val="bg1"/>
                          </a:solidFill>
                          <a:latin typeface="+mn-lt"/>
                          <a:ea typeface="+mn-ea"/>
                          <a:cs typeface="+mn-cs"/>
                        </a:rPr>
                        <a:t>VGPR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8 (40.0)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15 (55.6)</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 (50.0)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1 (5.0)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2 (7.4)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SD</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800" dirty="0">
                          <a:solidFill>
                            <a:schemeClr val="bg1"/>
                          </a:solidFill>
                        </a:rPr>
                        <a:t>3 (15.0)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800" dirty="0">
                          <a:solidFill>
                            <a:schemeClr val="bg1"/>
                          </a:solidFill>
                        </a:rPr>
                        <a:t>5 (18.5)</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800" dirty="0">
                          <a:solidFill>
                            <a:schemeClr val="bg1"/>
                          </a:solidFill>
                        </a:rPr>
                        <a:t>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248251526"/>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PD</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2 (10.0)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2 (7.4)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69570010"/>
                  </a:ext>
                </a:extLst>
              </a:tr>
            </a:tbl>
          </a:graphicData>
        </a:graphic>
      </p:graphicFrame>
      <p:sp>
        <p:nvSpPr>
          <p:cNvPr id="9" name="Content Placeholder 3">
            <a:extLst>
              <a:ext uri="{FF2B5EF4-FFF2-40B4-BE49-F238E27FC236}">
                <a16:creationId xmlns:a16="http://schemas.microsoft.com/office/drawing/2014/main" id="{2593A7D9-B24B-A305-98C2-BD2B6EF74F44}"/>
              </a:ext>
            </a:extLst>
          </p:cNvPr>
          <p:cNvSpPr txBox="1">
            <a:spLocks/>
          </p:cNvSpPr>
          <p:nvPr/>
        </p:nvSpPr>
        <p:spPr bwMode="auto">
          <a:xfrm>
            <a:off x="601820" y="4716336"/>
            <a:ext cx="6635404" cy="492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400" b="0" kern="0" dirty="0"/>
              <a:t>Median follow-up: 8.6 mo (range: 0.3-19.6)</a:t>
            </a:r>
            <a:endParaRPr lang="en-US" sz="2200" b="0" kern="0" dirty="0"/>
          </a:p>
        </p:txBody>
      </p:sp>
    </p:spTree>
    <p:extLst>
      <p:ext uri="{BB962C8B-B14F-4D97-AF65-F5344CB8AC3E}">
        <p14:creationId xmlns:p14="http://schemas.microsoft.com/office/powerpoint/2010/main" val="407336422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Conclusions</a:t>
            </a:r>
          </a:p>
        </p:txBody>
      </p:sp>
      <p:sp>
        <p:nvSpPr>
          <p:cNvPr id="5" name="Content Placeholder 4">
            <a:extLst>
              <a:ext uri="{FF2B5EF4-FFF2-40B4-BE49-F238E27FC236}">
                <a16:creationId xmlns:a16="http://schemas.microsoft.com/office/drawing/2014/main" id="{9CE2BBD4-0B1A-C720-20EE-3B414EDAAD2C}"/>
              </a:ext>
            </a:extLst>
          </p:cNvPr>
          <p:cNvSpPr>
            <a:spLocks noGrp="1"/>
          </p:cNvSpPr>
          <p:nvPr>
            <p:ph idx="1"/>
          </p:nvPr>
        </p:nvSpPr>
        <p:spPr/>
        <p:txBody>
          <a:bodyPr/>
          <a:lstStyle/>
          <a:p>
            <a:r>
              <a:rPr lang="en-US" altLang="en-US" dirty="0"/>
              <a:t>Combination of teclistamab and daratumumab was safe and well-tolerated, with no new safety signals, and resulted in high response rates for patients with heavily pretreated R/R MM</a:t>
            </a:r>
          </a:p>
          <a:p>
            <a:pPr lvl="1"/>
            <a:r>
              <a:rPr lang="en-US" dirty="0"/>
              <a:t>ORR: 76.5% (≥ VGPR: 70.6%)</a:t>
            </a:r>
          </a:p>
          <a:p>
            <a:pPr lvl="1"/>
            <a:r>
              <a:rPr lang="en-US" dirty="0"/>
              <a:t>ORR in patients with previous anti-CD38 exposure: 73.7%</a:t>
            </a:r>
          </a:p>
          <a:p>
            <a:pPr lvl="1"/>
            <a:r>
              <a:rPr lang="en-US" sz="2800" dirty="0"/>
              <a:t>67.7% experienced CRS events (all grade ≤2), resolved without treatment discontinuation</a:t>
            </a:r>
          </a:p>
          <a:p>
            <a:r>
              <a:rPr lang="en-US" dirty="0"/>
              <a:t>Investigators conclude that data from TRIMM-2 support the use of</a:t>
            </a:r>
            <a:r>
              <a:rPr lang="en-US" altLang="en-US" dirty="0"/>
              <a:t> teclistamab and daratumumab for patients with R/R MM</a:t>
            </a:r>
            <a:endParaRPr lang="en-US" dirty="0"/>
          </a:p>
          <a:p>
            <a:pPr lvl="1"/>
            <a:endParaRPr lang="en-US" dirty="0"/>
          </a:p>
          <a:p>
            <a:pPr lvl="1"/>
            <a:endParaRPr lang="en-US" altLang="en-US" dirty="0"/>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61483"/>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82525700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Study Schema</a:t>
            </a:r>
          </a:p>
        </p:txBody>
      </p:sp>
      <p:sp>
        <p:nvSpPr>
          <p:cNvPr id="7" name="Content Placeholder 6">
            <a:extLst>
              <a:ext uri="{FF2B5EF4-FFF2-40B4-BE49-F238E27FC236}">
                <a16:creationId xmlns:a16="http://schemas.microsoft.com/office/drawing/2014/main" id="{66747386-97CD-6774-419B-F8447CF0D374}"/>
              </a:ext>
            </a:extLst>
          </p:cNvPr>
          <p:cNvSpPr>
            <a:spLocks noGrp="1"/>
          </p:cNvSpPr>
          <p:nvPr>
            <p:ph idx="1"/>
          </p:nvPr>
        </p:nvSpPr>
        <p:spPr/>
        <p:txBody>
          <a:bodyPr/>
          <a:lstStyle/>
          <a:p>
            <a:r>
              <a:rPr lang="en-US" altLang="en-US" sz="2400" dirty="0"/>
              <a:t>Multicenter, open-label, pilot phase I/II study</a:t>
            </a:r>
          </a:p>
          <a:p>
            <a:endParaRPr lang="en-US" altLang="en-US" sz="2400" dirty="0"/>
          </a:p>
          <a:p>
            <a:endParaRPr lang="en-US" altLang="en-US" sz="2400" dirty="0"/>
          </a:p>
          <a:p>
            <a:endParaRPr lang="en-US" altLang="en-US" sz="2400" dirty="0"/>
          </a:p>
          <a:p>
            <a:endParaRPr lang="en-US" altLang="en-US" sz="2400" dirty="0"/>
          </a:p>
          <a:p>
            <a:endParaRPr lang="en-US" altLang="en-US" sz="2400" dirty="0"/>
          </a:p>
          <a:p>
            <a:endParaRPr lang="en-US" altLang="en-US" sz="2400" b="1" dirty="0"/>
          </a:p>
          <a:p>
            <a:r>
              <a:rPr lang="en-US" altLang="en-US" sz="2400" b="1" dirty="0"/>
              <a:t>Primary endpoint: </a:t>
            </a:r>
            <a:r>
              <a:rPr lang="en-US" altLang="en-US" sz="2400" dirty="0"/>
              <a:t>ORR, CRS</a:t>
            </a:r>
          </a:p>
          <a:p>
            <a:endParaRPr lang="en-US" sz="2400" dirty="0"/>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5" name="Text Box 45">
            <a:extLst>
              <a:ext uri="{FF2B5EF4-FFF2-40B4-BE49-F238E27FC236}">
                <a16:creationId xmlns:a16="http://schemas.microsoft.com/office/drawing/2014/main" id="{FE51223B-1870-D511-47D9-D891D3562494}"/>
              </a:ext>
            </a:extLst>
          </p:cNvPr>
          <p:cNvSpPr txBox="1">
            <a:spLocks noChangeArrowheads="1"/>
          </p:cNvSpPr>
          <p:nvPr/>
        </p:nvSpPr>
        <p:spPr bwMode="auto">
          <a:xfrm>
            <a:off x="306145" y="2178315"/>
            <a:ext cx="245212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R/R MM and ≥2 previous lines of therapy, including treatment with a PI, an IMiD, and anti-CD38 therapy; refractory to last line of therapy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35)</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Line 33">
            <a:extLst>
              <a:ext uri="{FF2B5EF4-FFF2-40B4-BE49-F238E27FC236}">
                <a16:creationId xmlns:a16="http://schemas.microsoft.com/office/drawing/2014/main" id="{5CCC5619-8022-CB19-A625-41BF9F65F763}"/>
              </a:ext>
            </a:extLst>
          </p:cNvPr>
          <p:cNvSpPr>
            <a:spLocks noChangeShapeType="1"/>
          </p:cNvSpPr>
          <p:nvPr/>
        </p:nvSpPr>
        <p:spPr bwMode="auto">
          <a:xfrm>
            <a:off x="4599058" y="3264369"/>
            <a:ext cx="1828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 name="Rectangle 24">
            <a:extLst>
              <a:ext uri="{FF2B5EF4-FFF2-40B4-BE49-F238E27FC236}">
                <a16:creationId xmlns:a16="http://schemas.microsoft.com/office/drawing/2014/main" id="{F12A4320-7409-D3AE-71DC-E1DDCF25A07D}"/>
              </a:ext>
            </a:extLst>
          </p:cNvPr>
          <p:cNvSpPr>
            <a:spLocks noChangeArrowheads="1"/>
          </p:cNvSpPr>
          <p:nvPr/>
        </p:nvSpPr>
        <p:spPr bwMode="auto">
          <a:xfrm>
            <a:off x="3013016" y="2490362"/>
            <a:ext cx="1532619" cy="1548017"/>
          </a:xfrm>
          <a:prstGeom prst="rect">
            <a:avLst/>
          </a:prstGeom>
          <a:solidFill>
            <a:schemeClr val="accent2"/>
          </a:solidFill>
          <a:ln w="9525">
            <a:noFill/>
            <a:miter lim="800000"/>
            <a:headEnd/>
            <a:tailEnd/>
          </a:ln>
        </p:spPr>
        <p:txBody>
          <a:bodyPr wrap="squar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Leukapheresis</a:t>
            </a:r>
          </a:p>
        </p:txBody>
      </p:sp>
      <p:sp>
        <p:nvSpPr>
          <p:cNvPr id="23" name="Line 33">
            <a:extLst>
              <a:ext uri="{FF2B5EF4-FFF2-40B4-BE49-F238E27FC236}">
                <a16:creationId xmlns:a16="http://schemas.microsoft.com/office/drawing/2014/main" id="{E38E2C1C-02AF-B2DB-1568-A48E8EE01C8C}"/>
              </a:ext>
            </a:extLst>
          </p:cNvPr>
          <p:cNvSpPr>
            <a:spLocks noChangeShapeType="1"/>
          </p:cNvSpPr>
          <p:nvPr/>
        </p:nvSpPr>
        <p:spPr bwMode="auto">
          <a:xfrm>
            <a:off x="2694693" y="3264370"/>
            <a:ext cx="27432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4" name="Rectangle 24">
            <a:extLst>
              <a:ext uri="{FF2B5EF4-FFF2-40B4-BE49-F238E27FC236}">
                <a16:creationId xmlns:a16="http://schemas.microsoft.com/office/drawing/2014/main" id="{59F5FDE7-3A46-BCCA-DD5B-56A2F8FB9266}"/>
              </a:ext>
            </a:extLst>
          </p:cNvPr>
          <p:cNvSpPr>
            <a:spLocks noChangeArrowheads="1"/>
          </p:cNvSpPr>
          <p:nvPr/>
        </p:nvSpPr>
        <p:spPr bwMode="auto">
          <a:xfrm>
            <a:off x="4828187" y="2490362"/>
            <a:ext cx="2926080" cy="1548017"/>
          </a:xfrm>
          <a:prstGeom prst="rect">
            <a:avLst/>
          </a:prstGeom>
          <a:solidFill>
            <a:schemeClr val="accent3"/>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Cyclophosphamide</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300 mg/m</a:t>
            </a:r>
            <a:r>
              <a:rPr kumimoji="0" 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2</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Fludarabine</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30 mg/m</a:t>
            </a:r>
            <a:r>
              <a:rPr kumimoji="0" 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2</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on Days -6, -5, -4</a:t>
            </a:r>
          </a:p>
        </p:txBody>
      </p:sp>
      <p:sp>
        <p:nvSpPr>
          <p:cNvPr id="25" name="Line 33">
            <a:extLst>
              <a:ext uri="{FF2B5EF4-FFF2-40B4-BE49-F238E27FC236}">
                <a16:creationId xmlns:a16="http://schemas.microsoft.com/office/drawing/2014/main" id="{3DC3AA33-4F5A-82AD-EF97-6D3285244E3B}"/>
              </a:ext>
            </a:extLst>
          </p:cNvPr>
          <p:cNvSpPr>
            <a:spLocks noChangeShapeType="1"/>
          </p:cNvSpPr>
          <p:nvPr/>
        </p:nvSpPr>
        <p:spPr bwMode="auto">
          <a:xfrm>
            <a:off x="7809252" y="3264370"/>
            <a:ext cx="1828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6" name="TextBox 25">
            <a:extLst>
              <a:ext uri="{FF2B5EF4-FFF2-40B4-BE49-F238E27FC236}">
                <a16:creationId xmlns:a16="http://schemas.microsoft.com/office/drawing/2014/main" id="{EDC81836-941F-16D4-5EDE-F08F306610A7}"/>
              </a:ext>
            </a:extLst>
          </p:cNvPr>
          <p:cNvSpPr txBox="1"/>
          <p:nvPr/>
        </p:nvSpPr>
        <p:spPr bwMode="auto">
          <a:xfrm>
            <a:off x="8210214" y="1916371"/>
            <a:ext cx="19972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CAR T-Cell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Fractionated Infusion</a:t>
            </a:r>
            <a:endParaRPr kumimoji="0" lang="en-US" sz="16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27" name="TextBox 26">
            <a:extLst>
              <a:ext uri="{FF2B5EF4-FFF2-40B4-BE49-F238E27FC236}">
                <a16:creationId xmlns:a16="http://schemas.microsoft.com/office/drawing/2014/main" id="{C3958660-BFF7-ACD8-2941-6E97BB11C1FE}"/>
              </a:ext>
            </a:extLst>
          </p:cNvPr>
          <p:cNvSpPr txBox="1"/>
          <p:nvPr/>
        </p:nvSpPr>
        <p:spPr bwMode="auto">
          <a:xfrm>
            <a:off x="5476522" y="2129666"/>
            <a:ext cx="16753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Lymphodepletion</a:t>
            </a:r>
          </a:p>
        </p:txBody>
      </p:sp>
      <p:cxnSp>
        <p:nvCxnSpPr>
          <p:cNvPr id="30" name="Connector: Curved 29">
            <a:extLst>
              <a:ext uri="{FF2B5EF4-FFF2-40B4-BE49-F238E27FC236}">
                <a16:creationId xmlns:a16="http://schemas.microsoft.com/office/drawing/2014/main" id="{5EC69E60-A1D4-AF31-1B21-F68486B8C875}"/>
              </a:ext>
            </a:extLst>
          </p:cNvPr>
          <p:cNvCxnSpPr>
            <a:cxnSpLocks/>
            <a:stCxn id="19" idx="2"/>
            <a:endCxn id="36" idx="2"/>
          </p:cNvCxnSpPr>
          <p:nvPr/>
        </p:nvCxnSpPr>
        <p:spPr bwMode="auto">
          <a:xfrm rot="16200000" flipH="1">
            <a:off x="6323386" y="1494318"/>
            <a:ext cx="302751" cy="5390871"/>
          </a:xfrm>
          <a:prstGeom prst="curvedConnector3">
            <a:avLst>
              <a:gd name="adj1" fmla="val 388706"/>
            </a:avLst>
          </a:prstGeom>
          <a:noFill/>
          <a:ln w="28575" cap="flat" cmpd="sng" algn="ctr">
            <a:solidFill>
              <a:schemeClr val="bg1"/>
            </a:solidFill>
            <a:prstDash val="solid"/>
            <a:round/>
            <a:headEnd type="none" w="med" len="med"/>
            <a:tailEnd type="triangle" w="lg" len="lg"/>
          </a:ln>
          <a:effectLst/>
        </p:spPr>
      </p:cxnSp>
      <p:sp>
        <p:nvSpPr>
          <p:cNvPr id="31" name="TextBox 30">
            <a:extLst>
              <a:ext uri="{FF2B5EF4-FFF2-40B4-BE49-F238E27FC236}">
                <a16:creationId xmlns:a16="http://schemas.microsoft.com/office/drawing/2014/main" id="{7FF0103B-210E-FBD1-06C5-345C9A799C51}"/>
              </a:ext>
            </a:extLst>
          </p:cNvPr>
          <p:cNvSpPr txBox="1"/>
          <p:nvPr/>
        </p:nvSpPr>
        <p:spPr bwMode="auto">
          <a:xfrm>
            <a:off x="5266808" y="4712615"/>
            <a:ext cx="2994917" cy="1323439"/>
          </a:xfrm>
          <a:prstGeom prst="rect">
            <a:avLst/>
          </a:prstGeom>
          <a:solidFill>
            <a:schemeClr val="tx1"/>
          </a:solidFill>
          <a:ln>
            <a:solidFill>
              <a:schemeClr val="bg1"/>
            </a:solidFill>
          </a:ln>
        </p:spPr>
        <p:txBody>
          <a:bodyPr wrap="square" rtlCol="0">
            <a:spAutoFit/>
          </a:bodyPr>
          <a:lstStyle/>
          <a:p>
            <a:pPr algn="ctr" eaLnBrk="1" fontAlgn="auto" hangingPunct="1">
              <a:spcBef>
                <a:spcPct val="50000"/>
              </a:spcBef>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Autologous T-cells lentiviral-transduced to express anti-BCMA (TNFRSF17) CAR with 4-1BB costimulatory region and CD3z that has been humanized</a:t>
            </a:r>
          </a:p>
        </p:txBody>
      </p:sp>
      <p:sp>
        <p:nvSpPr>
          <p:cNvPr id="34" name="TextBox 33">
            <a:extLst>
              <a:ext uri="{FF2B5EF4-FFF2-40B4-BE49-F238E27FC236}">
                <a16:creationId xmlns:a16="http://schemas.microsoft.com/office/drawing/2014/main" id="{DDA030A0-6EED-D788-7BA3-B9E7096E281E}"/>
              </a:ext>
            </a:extLst>
          </p:cNvPr>
          <p:cNvSpPr txBox="1"/>
          <p:nvPr/>
        </p:nvSpPr>
        <p:spPr bwMode="auto">
          <a:xfrm>
            <a:off x="4097217" y="4113666"/>
            <a:ext cx="4755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Bridging therapy before </a:t>
            </a:r>
          </a:p>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lymphodepletion as needed</a:t>
            </a:r>
          </a:p>
        </p:txBody>
      </p:sp>
      <p:sp>
        <p:nvSpPr>
          <p:cNvPr id="35" name="Line 33">
            <a:extLst>
              <a:ext uri="{FF2B5EF4-FFF2-40B4-BE49-F238E27FC236}">
                <a16:creationId xmlns:a16="http://schemas.microsoft.com/office/drawing/2014/main" id="{C88FD953-EB46-07FE-5BD8-618F9A68EEFF}"/>
              </a:ext>
            </a:extLst>
          </p:cNvPr>
          <p:cNvSpPr>
            <a:spLocks noChangeShapeType="1"/>
          </p:cNvSpPr>
          <p:nvPr/>
        </p:nvSpPr>
        <p:spPr bwMode="auto">
          <a:xfrm rot="16200000">
            <a:off x="4457310" y="3927423"/>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6" name="Rectangle 24">
            <a:extLst>
              <a:ext uri="{FF2B5EF4-FFF2-40B4-BE49-F238E27FC236}">
                <a16:creationId xmlns:a16="http://schemas.microsoft.com/office/drawing/2014/main" id="{E19E003C-B61B-93F3-1328-E56238AB6E5C}"/>
              </a:ext>
            </a:extLst>
          </p:cNvPr>
          <p:cNvSpPr>
            <a:spLocks noChangeArrowheads="1"/>
          </p:cNvSpPr>
          <p:nvPr/>
        </p:nvSpPr>
        <p:spPr bwMode="auto">
          <a:xfrm>
            <a:off x="8022020" y="2490362"/>
            <a:ext cx="2296353" cy="1850768"/>
          </a:xfrm>
          <a:prstGeom prst="rect">
            <a:avLst/>
          </a:prstGeom>
          <a:solidFill>
            <a:schemeClr val="accent1"/>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ARI0002h</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3x10</a:t>
            </a:r>
            <a:r>
              <a:rPr kumimoji="0" 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6</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CAR T-cells/kg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10% on Day 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b="0" dirty="0">
                <a:solidFill>
                  <a:srgbClr val="FFFFFF"/>
                </a:solidFill>
                <a:latin typeface="Calibri" panose="020F0502020204030204" pitchFamily="34" charset="0"/>
                <a:cs typeface="Arial" charset="0"/>
              </a:rPr>
              <a:t>30% on Day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60% on Day 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b="0" dirty="0">
                <a:solidFill>
                  <a:srgbClr val="FFFFFF"/>
                </a:solidFill>
                <a:latin typeface="Calibri" panose="020F0502020204030204" pitchFamily="34" charset="0"/>
                <a:cs typeface="Arial" charset="0"/>
              </a:rPr>
              <a:t>(n = 30)</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42" name="TextBox 41">
            <a:extLst>
              <a:ext uri="{FF2B5EF4-FFF2-40B4-BE49-F238E27FC236}">
                <a16:creationId xmlns:a16="http://schemas.microsoft.com/office/drawing/2014/main" id="{D6EF1E7B-1E3C-32C1-31EE-DDE25C269513}"/>
              </a:ext>
            </a:extLst>
          </p:cNvPr>
          <p:cNvSpPr txBox="1"/>
          <p:nvPr/>
        </p:nvSpPr>
        <p:spPr bwMode="auto">
          <a:xfrm>
            <a:off x="10376546" y="1916371"/>
            <a:ext cx="147348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noProof="0" dirty="0">
                <a:ln>
                  <a:noFill/>
                </a:ln>
                <a:solidFill>
                  <a:srgbClr val="000000"/>
                </a:solidFill>
                <a:effectLst/>
                <a:uLnTx/>
                <a:uFillTx/>
                <a:latin typeface="Calibri" panose="020F0502020204030204" pitchFamily="34" charset="0"/>
                <a:ea typeface="+mn-ea"/>
                <a:cs typeface="+mn-cs"/>
              </a:rPr>
              <a:t>2nd</a:t>
            </a: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CAR T-Cell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Infusion</a:t>
            </a:r>
            <a:endParaRPr kumimoji="0" lang="en-US" sz="16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43" name="Rectangle 24">
            <a:extLst>
              <a:ext uri="{FF2B5EF4-FFF2-40B4-BE49-F238E27FC236}">
                <a16:creationId xmlns:a16="http://schemas.microsoft.com/office/drawing/2014/main" id="{87C83548-209F-0807-494B-7481E1A6AE86}"/>
              </a:ext>
            </a:extLst>
          </p:cNvPr>
          <p:cNvSpPr>
            <a:spLocks noChangeArrowheads="1"/>
          </p:cNvSpPr>
          <p:nvPr/>
        </p:nvSpPr>
        <p:spPr bwMode="auto">
          <a:xfrm>
            <a:off x="10443281" y="2490362"/>
            <a:ext cx="1399743" cy="1850768"/>
          </a:xfrm>
          <a:prstGeom prst="rect">
            <a:avLst/>
          </a:prstGeom>
          <a:solidFill>
            <a:schemeClr val="accent1"/>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ARI0002h</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3x10</a:t>
            </a:r>
            <a:r>
              <a:rPr kumimoji="0" 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6</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CAR T-cells/kg</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b="0" dirty="0">
                <a:solidFill>
                  <a:srgbClr val="FFFFFF"/>
                </a:solidFill>
                <a:latin typeface="Calibri" panose="020F0502020204030204" pitchFamily="34" charset="0"/>
                <a:cs typeface="Arial" charset="0"/>
              </a:rPr>
              <a:t>Mo 4</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44" name="TextBox 43">
            <a:extLst>
              <a:ext uri="{FF2B5EF4-FFF2-40B4-BE49-F238E27FC236}">
                <a16:creationId xmlns:a16="http://schemas.microsoft.com/office/drawing/2014/main" id="{B1D78169-7E1B-67D9-E08D-256CC93C682A}"/>
              </a:ext>
            </a:extLst>
          </p:cNvPr>
          <p:cNvSpPr txBox="1"/>
          <p:nvPr/>
        </p:nvSpPr>
        <p:spPr bwMode="auto">
          <a:xfrm>
            <a:off x="4558596" y="6059193"/>
            <a:ext cx="44011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manufacturing time: 11 days (range: 9-14)</a:t>
            </a:r>
          </a:p>
        </p:txBody>
      </p:sp>
    </p:spTree>
    <p:extLst>
      <p:ext uri="{BB962C8B-B14F-4D97-AF65-F5344CB8AC3E}">
        <p14:creationId xmlns:p14="http://schemas.microsoft.com/office/powerpoint/2010/main" val="139601889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Baseline Characteristics</a:t>
            </a:r>
          </a:p>
        </p:txBody>
      </p:sp>
      <p:graphicFrame>
        <p:nvGraphicFramePr>
          <p:cNvPr id="8" name="Group 3">
            <a:extLst>
              <a:ext uri="{FF2B5EF4-FFF2-40B4-BE49-F238E27FC236}">
                <a16:creationId xmlns:a16="http://schemas.microsoft.com/office/drawing/2014/main" id="{7F71FB3F-480E-2F4D-B840-5E2AD61458F2}"/>
              </a:ext>
            </a:extLst>
          </p:cNvPr>
          <p:cNvGraphicFramePr>
            <a:graphicFrameLocks/>
          </p:cNvGraphicFramePr>
          <p:nvPr>
            <p:extLst>
              <p:ext uri="{D42A27DB-BD31-4B8C-83A1-F6EECF244321}">
                <p14:modId xmlns:p14="http://schemas.microsoft.com/office/powerpoint/2010/main" val="548143576"/>
              </p:ext>
            </p:extLst>
          </p:nvPr>
        </p:nvGraphicFramePr>
        <p:xfrm>
          <a:off x="720724" y="1600200"/>
          <a:ext cx="5657079" cy="3962688"/>
        </p:xfrm>
        <a:graphic>
          <a:graphicData uri="http://schemas.openxmlformats.org/drawingml/2006/table">
            <a:tbl>
              <a:tblPr/>
              <a:tblGrid>
                <a:gridCol w="3553959">
                  <a:extLst>
                    <a:ext uri="{9D8B030D-6E8A-4147-A177-3AD203B41FA5}">
                      <a16:colId xmlns:a16="http://schemas.microsoft.com/office/drawing/2014/main" val="20000"/>
                    </a:ext>
                  </a:extLst>
                </a:gridCol>
                <a:gridCol w="2103120">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600" b="1" spc="5" dirty="0">
                          <a:solidFill>
                            <a:schemeClr val="tx1"/>
                          </a:solidFill>
                          <a:latin typeface="Calibri" panose="020F0502020204030204" pitchFamily="34" charset="0"/>
                          <a:cs typeface="Calibri" panose="020F0502020204030204" pitchFamily="34" charset="0"/>
                        </a:rPr>
                        <a:t>(N = 30)</a:t>
                      </a:r>
                      <a:endParaRPr lang="en-US" sz="16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600" kern="1200" dirty="0">
                          <a:solidFill>
                            <a:schemeClr val="bg1"/>
                          </a:solidFill>
                          <a:latin typeface="+mn-lt"/>
                          <a:ea typeface="+mn-ea"/>
                          <a:cs typeface="+mn-cs"/>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61 (36-74)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600" kern="1200" dirty="0">
                          <a:solidFill>
                            <a:schemeClr val="bg1"/>
                          </a:solidFill>
                          <a:latin typeface="+mn-lt"/>
                          <a:ea typeface="+mn-ea"/>
                          <a:cs typeface="+mn-cs"/>
                        </a:rPr>
                        <a:t>Male/female</a:t>
                      </a:r>
                      <a:r>
                        <a:rPr lang="en-GB" sz="1600" kern="1200" dirty="0">
                          <a:solidFill>
                            <a:schemeClr val="bg1"/>
                          </a:solidFill>
                          <a:latin typeface="+mn-lt"/>
                          <a:ea typeface="+mn-ea"/>
                          <a:cs typeface="+mn-cs"/>
                        </a:rPr>
                        <a:t>, n</a:t>
                      </a:r>
                      <a:endParaRPr lang="en-US" sz="1600" kern="1200" dirty="0">
                        <a:solidFill>
                          <a:schemeClr val="bg1"/>
                        </a:solidFill>
                        <a:latin typeface="+mn-lt"/>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18/12</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600" kern="1200" dirty="0">
                          <a:solidFill>
                            <a:schemeClr val="bg1"/>
                          </a:solidFill>
                          <a:latin typeface="+mn-lt"/>
                          <a:ea typeface="+mn-ea"/>
                          <a:cs typeface="+mn-cs"/>
                        </a:rPr>
                        <a:t>Heavy chain isotype: IgG/IgA/ Bence Jones,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47/23/23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600" dirty="0">
                          <a:solidFill>
                            <a:schemeClr val="bg1"/>
                          </a:solidFill>
                        </a:rPr>
                        <a:t>Light chain isotype: kappa/lamba,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50/50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4073592535"/>
                  </a:ext>
                </a:extLst>
              </a:tr>
              <a:tr h="0">
                <a:tc>
                  <a:txBody>
                    <a:bodyPr/>
                    <a:lstStyle/>
                    <a:p>
                      <a:pPr>
                        <a:lnSpc>
                          <a:spcPct val="100000"/>
                        </a:lnSpc>
                        <a:spcBef>
                          <a:spcPts val="0"/>
                        </a:spcBef>
                        <a:spcAft>
                          <a:spcPts val="0"/>
                        </a:spcAft>
                      </a:pPr>
                      <a:r>
                        <a:rPr lang="en-GB" sz="1600" baseline="0" dirty="0">
                          <a:solidFill>
                            <a:schemeClr val="bg1"/>
                          </a:solidFill>
                        </a:rPr>
                        <a:t>Plasmacytomas,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600" dirty="0">
                          <a:solidFill>
                            <a:schemeClr val="bg1"/>
                          </a:solidFill>
                        </a:rPr>
                        <a:t>47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63803769"/>
                  </a:ext>
                </a:extLst>
              </a:tr>
              <a:tr h="0">
                <a:tc>
                  <a:txBody>
                    <a:bodyPr/>
                    <a:lstStyle/>
                    <a:p>
                      <a:pPr>
                        <a:lnSpc>
                          <a:spcPct val="100000"/>
                        </a:lnSpc>
                        <a:spcBef>
                          <a:spcPts val="0"/>
                        </a:spcBef>
                        <a:spcAft>
                          <a:spcPts val="0"/>
                        </a:spcAft>
                      </a:pPr>
                      <a:r>
                        <a:rPr lang="en-GB" sz="1600" kern="1200" dirty="0">
                          <a:solidFill>
                            <a:schemeClr val="bg1"/>
                          </a:solidFill>
                          <a:latin typeface="+mn-lt"/>
                          <a:ea typeface="+mn-ea"/>
                          <a:cs typeface="+mn-cs"/>
                        </a:rPr>
                        <a:t>Extramedullary,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600" dirty="0">
                          <a:solidFill>
                            <a:schemeClr val="bg1"/>
                          </a:solidFill>
                        </a:rPr>
                        <a:t>20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600" dirty="0">
                          <a:solidFill>
                            <a:schemeClr val="bg1"/>
                          </a:solidFill>
                        </a:rPr>
                        <a:t>High-risk cytogenetics,*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33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65943204"/>
                  </a:ext>
                </a:extLst>
              </a:tr>
              <a:tr h="0">
                <a:tc>
                  <a:txBody>
                    <a:bodyPr/>
                    <a:lstStyle/>
                    <a:p>
                      <a:pPr>
                        <a:lnSpc>
                          <a:spcPct val="100000"/>
                        </a:lnSpc>
                        <a:spcBef>
                          <a:spcPts val="0"/>
                        </a:spcBef>
                        <a:spcAft>
                          <a:spcPts val="0"/>
                        </a:spcAft>
                      </a:pPr>
                      <a:r>
                        <a:rPr lang="en-GB" sz="1600" dirty="0">
                          <a:solidFill>
                            <a:schemeClr val="bg1"/>
                          </a:solidFill>
                        </a:rPr>
                        <a:t>Median serum M-protein, g/L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600" dirty="0">
                          <a:solidFill>
                            <a:schemeClr val="bg1"/>
                          </a:solidFill>
                        </a:rPr>
                        <a:t>12.5 (0-90)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35989784"/>
                  </a:ext>
                </a:extLst>
              </a:tr>
              <a:tr h="0">
                <a:tc>
                  <a:txBody>
                    <a:bodyPr/>
                    <a:lstStyle/>
                    <a:p>
                      <a:pPr>
                        <a:lnSpc>
                          <a:spcPct val="100000"/>
                        </a:lnSpc>
                        <a:spcBef>
                          <a:spcPts val="0"/>
                        </a:spcBef>
                        <a:spcAft>
                          <a:spcPts val="0"/>
                        </a:spcAft>
                      </a:pPr>
                      <a:r>
                        <a:rPr lang="en-GB" sz="1600" dirty="0">
                          <a:solidFill>
                            <a:schemeClr val="bg1"/>
                          </a:solidFill>
                        </a:rPr>
                        <a:t>Median differential sFLC, mg/L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443 (4-7325)</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93569699"/>
                  </a:ext>
                </a:extLst>
              </a:tr>
              <a:tr h="0">
                <a:tc>
                  <a:txBody>
                    <a:bodyPr/>
                    <a:lstStyle/>
                    <a:p>
                      <a:pPr>
                        <a:lnSpc>
                          <a:spcPct val="100000"/>
                        </a:lnSpc>
                        <a:spcBef>
                          <a:spcPts val="0"/>
                        </a:spcBef>
                        <a:spcAft>
                          <a:spcPts val="0"/>
                        </a:spcAft>
                      </a:pPr>
                      <a:r>
                        <a:rPr lang="en-GB" sz="1600" dirty="0">
                          <a:solidFill>
                            <a:schemeClr val="bg1"/>
                          </a:solidFill>
                        </a:rPr>
                        <a:t>Median urine M-protein, g/24 hr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600" dirty="0">
                          <a:solidFill>
                            <a:schemeClr val="bg1"/>
                          </a:solidFill>
                        </a:rPr>
                        <a:t>0.08 (0-19)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608167292"/>
                  </a:ext>
                </a:extLst>
              </a:tr>
              <a:tr h="0">
                <a:tc>
                  <a:txBody>
                    <a:bodyPr/>
                    <a:lstStyle/>
                    <a:p>
                      <a:pPr>
                        <a:lnSpc>
                          <a:spcPct val="100000"/>
                        </a:lnSpc>
                        <a:spcBef>
                          <a:spcPts val="0"/>
                        </a:spcBef>
                        <a:spcAft>
                          <a:spcPts val="0"/>
                        </a:spcAft>
                      </a:pPr>
                      <a:r>
                        <a:rPr lang="en-GB" sz="1600" dirty="0">
                          <a:solidFill>
                            <a:schemeClr val="bg1"/>
                          </a:solidFill>
                        </a:rPr>
                        <a:t>Median BM plasma cells, %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11 (0-100)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927933256"/>
                  </a:ext>
                </a:extLst>
              </a:tr>
            </a:tbl>
          </a:graphicData>
        </a:graphic>
      </p:graphicFrame>
      <p:sp>
        <p:nvSpPr>
          <p:cNvPr id="9" name="TextBox 8">
            <a:extLst>
              <a:ext uri="{FF2B5EF4-FFF2-40B4-BE49-F238E27FC236}">
                <a16:creationId xmlns:a16="http://schemas.microsoft.com/office/drawing/2014/main" id="{BCCA43D9-FD09-F150-E560-B546492296DC}"/>
              </a:ext>
            </a:extLst>
          </p:cNvPr>
          <p:cNvSpPr txBox="1"/>
          <p:nvPr/>
        </p:nvSpPr>
        <p:spPr bwMode="auto">
          <a:xfrm>
            <a:off x="723900" y="5667759"/>
            <a:ext cx="8552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noProof="0" dirty="0">
                <a:ln>
                  <a:noFill/>
                </a:ln>
                <a:solidFill>
                  <a:srgbClr val="000000"/>
                </a:solidFill>
                <a:effectLst/>
                <a:uLnTx/>
                <a:uFillTx/>
                <a:latin typeface="Calibri" panose="020F0502020204030204" pitchFamily="34" charset="0"/>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del(17p), t(4:14), and/or t(14;16). </a:t>
            </a:r>
            <a:r>
              <a:rPr lang="en-GB" sz="1400" b="0" baseline="30000" dirty="0">
                <a:solidFill>
                  <a:schemeClr val="bg1"/>
                </a:solidFill>
              </a:rPr>
              <a:t>†</a:t>
            </a:r>
            <a:r>
              <a:rPr kumimoji="0" lang="en-GB" sz="1400" b="0" i="0" u="none" strike="noStrike" kern="1200" cap="none" spc="0" normalizeH="0" baseline="30000" noProof="0" dirty="0">
                <a:ln>
                  <a:noFill/>
                </a:ln>
                <a:solidFill>
                  <a:srgbClr val="000000"/>
                </a:solidFill>
                <a:effectLst/>
                <a:uLnTx/>
                <a:uFillTx/>
                <a:latin typeface="+mn-lt"/>
                <a:ea typeface="+mn-ea"/>
                <a:cs typeface="+mn-cs"/>
              </a:rPr>
              <a:t> </a:t>
            </a:r>
            <a:r>
              <a:rPr kumimoji="0" lang="en-GB" sz="1400" b="0" i="0" u="none" strike="noStrike" kern="1200" cap="none" spc="0" normalizeH="0" baseline="0" noProof="0" dirty="0">
                <a:ln>
                  <a:noFill/>
                </a:ln>
                <a:solidFill>
                  <a:srgbClr val="000000"/>
                </a:solidFill>
                <a:effectLst/>
                <a:uLnTx/>
                <a:uFillTx/>
                <a:latin typeface="Calibri"/>
                <a:ea typeface="+mn-ea"/>
                <a:cs typeface="+mn-cs"/>
              </a:rPr>
              <a:t>≥1 PI, IMiD, and an anti CD38 mAb.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5" name="Group 3">
            <a:extLst>
              <a:ext uri="{FF2B5EF4-FFF2-40B4-BE49-F238E27FC236}">
                <a16:creationId xmlns:a16="http://schemas.microsoft.com/office/drawing/2014/main" id="{6207FC81-2B6A-9DCC-4971-566BB012F00B}"/>
              </a:ext>
            </a:extLst>
          </p:cNvPr>
          <p:cNvGraphicFramePr>
            <a:graphicFrameLocks/>
          </p:cNvGraphicFramePr>
          <p:nvPr>
            <p:extLst>
              <p:ext uri="{D42A27DB-BD31-4B8C-83A1-F6EECF244321}">
                <p14:modId xmlns:p14="http://schemas.microsoft.com/office/powerpoint/2010/main" val="370006640"/>
              </p:ext>
            </p:extLst>
          </p:nvPr>
        </p:nvGraphicFramePr>
        <p:xfrm>
          <a:off x="6709957" y="1600200"/>
          <a:ext cx="4724403" cy="2255616"/>
        </p:xfrm>
        <a:graphic>
          <a:graphicData uri="http://schemas.openxmlformats.org/drawingml/2006/table">
            <a:tbl>
              <a:tblPr/>
              <a:tblGrid>
                <a:gridCol w="2529843">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tblGrid>
              <a:tr h="12649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600" b="1" spc="5" dirty="0">
                          <a:solidFill>
                            <a:schemeClr val="tx1"/>
                          </a:solidFill>
                          <a:latin typeface="Calibri" panose="020F0502020204030204" pitchFamily="34" charset="0"/>
                          <a:cs typeface="Calibri" panose="020F0502020204030204" pitchFamily="34" charset="0"/>
                        </a:rPr>
                        <a:t>(N = 30)</a:t>
                      </a:r>
                      <a:endParaRPr lang="en-US" sz="16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18492">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lang="en-GB" sz="1600" dirty="0">
                          <a:solidFill>
                            <a:schemeClr val="bg1"/>
                          </a:solidFill>
                        </a:rPr>
                        <a:t>Median lines of therapy, 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4 (2-10)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65943204"/>
                  </a:ext>
                </a:extLst>
              </a:tr>
              <a:tr h="318107">
                <a:tc>
                  <a:txBody>
                    <a:bodyPr/>
                    <a:lstStyle/>
                    <a:p>
                      <a:pPr>
                        <a:lnSpc>
                          <a:spcPct val="100000"/>
                        </a:lnSpc>
                        <a:spcBef>
                          <a:spcPts val="0"/>
                        </a:spcBef>
                        <a:spcAft>
                          <a:spcPts val="0"/>
                        </a:spcAft>
                      </a:pPr>
                      <a:r>
                        <a:rPr lang="en-GB" sz="1600" dirty="0">
                          <a:solidFill>
                            <a:schemeClr val="bg1"/>
                          </a:solidFill>
                        </a:rPr>
                        <a:t>Previous autologous SCT, %</a:t>
                      </a:r>
                      <a:endParaRPr lang="en-GB" sz="1600" baseline="0" dirty="0">
                        <a:solidFill>
                          <a:schemeClr val="bg1"/>
                        </a:solidFill>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600" dirty="0">
                          <a:solidFill>
                            <a:schemeClr val="bg1"/>
                          </a:solidFill>
                        </a:rPr>
                        <a:t>87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22836118"/>
                  </a:ext>
                </a:extLst>
              </a:tr>
              <a:tr h="318107">
                <a:tc>
                  <a:txBody>
                    <a:bodyPr/>
                    <a:lstStyle/>
                    <a:p>
                      <a:pPr>
                        <a:lnSpc>
                          <a:spcPct val="100000"/>
                        </a:lnSpc>
                        <a:spcBef>
                          <a:spcPts val="0"/>
                        </a:spcBef>
                        <a:spcAft>
                          <a:spcPts val="0"/>
                        </a:spcAft>
                      </a:pPr>
                      <a:r>
                        <a:rPr lang="en-GB" sz="1600" dirty="0">
                          <a:solidFill>
                            <a:schemeClr val="bg1"/>
                          </a:solidFill>
                        </a:rPr>
                        <a:t>Previous allogeneic SCT, %</a:t>
                      </a:r>
                      <a:endParaRPr lang="en-GB" sz="1600" baseline="0" dirty="0">
                        <a:solidFill>
                          <a:schemeClr val="bg1"/>
                        </a:solidFill>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13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06847908"/>
                  </a:ext>
                </a:extLst>
              </a:tr>
              <a:tr h="318107">
                <a:tc>
                  <a:txBody>
                    <a:bodyPr/>
                    <a:lstStyle/>
                    <a:p>
                      <a:pPr>
                        <a:lnSpc>
                          <a:spcPct val="100000"/>
                        </a:lnSpc>
                        <a:spcBef>
                          <a:spcPts val="0"/>
                        </a:spcBef>
                        <a:spcAft>
                          <a:spcPts val="0"/>
                        </a:spcAft>
                      </a:pPr>
                      <a:r>
                        <a:rPr lang="en-GB" sz="1600" baseline="0" dirty="0">
                          <a:solidFill>
                            <a:schemeClr val="bg1"/>
                          </a:solidFill>
                        </a:rPr>
                        <a:t>Triple†</a:t>
                      </a:r>
                      <a:r>
                        <a:rPr kumimoji="0" lang="en-GB" sz="1600" b="0" i="0" u="none" strike="noStrike" kern="1200" cap="none" spc="0" normalizeH="0" baseline="0" noProof="0" dirty="0">
                          <a:ln>
                            <a:noFill/>
                          </a:ln>
                          <a:solidFill>
                            <a:srgbClr val="000000"/>
                          </a:solidFill>
                          <a:effectLst/>
                          <a:uLnTx/>
                          <a:uFillTx/>
                          <a:latin typeface="+mn-lt"/>
                          <a:ea typeface="+mn-ea"/>
                          <a:cs typeface="+mn-cs"/>
                        </a:rPr>
                        <a:t> </a:t>
                      </a:r>
                      <a:r>
                        <a:rPr lang="en-GB" sz="1600" baseline="0" dirty="0">
                          <a:solidFill>
                            <a:schemeClr val="bg1"/>
                          </a:solidFill>
                        </a:rPr>
                        <a:t>exposed,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600" dirty="0">
                          <a:solidFill>
                            <a:schemeClr val="bg1"/>
                          </a:solidFill>
                        </a:rPr>
                        <a:t>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02328603"/>
                  </a:ext>
                </a:extLst>
              </a:tr>
              <a:tr h="318107">
                <a:tc>
                  <a:txBody>
                    <a:bodyPr/>
                    <a:lstStyle/>
                    <a:p>
                      <a:pPr>
                        <a:lnSpc>
                          <a:spcPct val="100000"/>
                        </a:lnSpc>
                        <a:spcBef>
                          <a:spcPts val="0"/>
                        </a:spcBef>
                        <a:spcAft>
                          <a:spcPts val="0"/>
                        </a:spcAft>
                      </a:pPr>
                      <a:r>
                        <a:rPr lang="en-GB" sz="1600" baseline="0" dirty="0">
                          <a:solidFill>
                            <a:schemeClr val="bg1"/>
                          </a:solidFill>
                        </a:rPr>
                        <a:t>Triple†</a:t>
                      </a:r>
                      <a:r>
                        <a:rPr kumimoji="0" lang="en-GB" sz="1600" b="0" i="0" u="none" strike="noStrike" kern="1200" cap="none" spc="0" normalizeH="0" baseline="0" noProof="0" dirty="0">
                          <a:ln>
                            <a:noFill/>
                          </a:ln>
                          <a:solidFill>
                            <a:srgbClr val="000000"/>
                          </a:solidFill>
                          <a:effectLst/>
                          <a:uLnTx/>
                          <a:uFillTx/>
                          <a:latin typeface="+mn-lt"/>
                          <a:ea typeface="+mn-ea"/>
                          <a:cs typeface="+mn-cs"/>
                        </a:rPr>
                        <a:t> </a:t>
                      </a:r>
                      <a:r>
                        <a:rPr lang="en-GB" sz="1600" baseline="0" dirty="0">
                          <a:solidFill>
                            <a:schemeClr val="bg1"/>
                          </a:solidFill>
                        </a:rPr>
                        <a:t>refractory,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600" dirty="0">
                          <a:solidFill>
                            <a:schemeClr val="bg1"/>
                          </a:solidFill>
                        </a:rPr>
                        <a:t>67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59188433"/>
                  </a:ext>
                </a:extLst>
              </a:tr>
            </a:tbl>
          </a:graphicData>
        </a:graphic>
      </p:graphicFrame>
    </p:spTree>
    <p:extLst>
      <p:ext uri="{BB962C8B-B14F-4D97-AF65-F5344CB8AC3E}">
        <p14:creationId xmlns:p14="http://schemas.microsoft.com/office/powerpoint/2010/main" val="52805755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Efficacy </a:t>
            </a: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7CD32746-AED0-E61E-6480-F122D9468815}"/>
              </a:ext>
            </a:extLst>
          </p:cNvPr>
          <p:cNvGraphicFramePr>
            <a:graphicFrameLocks/>
          </p:cNvGraphicFramePr>
          <p:nvPr>
            <p:extLst>
              <p:ext uri="{D42A27DB-BD31-4B8C-83A1-F6EECF244321}">
                <p14:modId xmlns:p14="http://schemas.microsoft.com/office/powerpoint/2010/main" val="3093386244"/>
              </p:ext>
            </p:extLst>
          </p:nvPr>
        </p:nvGraphicFramePr>
        <p:xfrm>
          <a:off x="723900" y="1496336"/>
          <a:ext cx="5410200" cy="2699328"/>
        </p:xfrm>
        <a:graphic>
          <a:graphicData uri="http://schemas.openxmlformats.org/drawingml/2006/table">
            <a:tbl>
              <a:tblPr/>
              <a:tblGrid>
                <a:gridCol w="2918016">
                  <a:extLst>
                    <a:ext uri="{9D8B030D-6E8A-4147-A177-3AD203B41FA5}">
                      <a16:colId xmlns:a16="http://schemas.microsoft.com/office/drawing/2014/main" val="20000"/>
                    </a:ext>
                  </a:extLst>
                </a:gridCol>
                <a:gridCol w="2492184">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800" b="1" spc="5" dirty="0">
                          <a:solidFill>
                            <a:schemeClr val="tx1"/>
                          </a:solidFill>
                          <a:latin typeface="Calibri" panose="020F0502020204030204" pitchFamily="34" charset="0"/>
                          <a:cs typeface="Calibri" panose="020F0502020204030204" pitchFamily="34" charset="0"/>
                        </a:rPr>
                        <a:t>(N = 30)</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ORR,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CR/sCR,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63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800" kern="1200" dirty="0">
                          <a:solidFill>
                            <a:schemeClr val="bg1"/>
                          </a:solidFill>
                          <a:latin typeface="+mn-lt"/>
                          <a:ea typeface="+mn-ea"/>
                          <a:cs typeface="+mn-cs"/>
                        </a:rPr>
                        <a:t>VGPR</a:t>
                      </a:r>
                      <a:r>
                        <a:rPr lang="en-US" sz="1800" kern="1200" dirty="0">
                          <a:solidFill>
                            <a:schemeClr val="bg1"/>
                          </a:solidFill>
                          <a:latin typeface="+mn-lt"/>
                          <a:ea typeface="+mn-ea"/>
                          <a:cs typeface="+mn-cs"/>
                        </a:rPr>
                        <a:t>, %</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30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PR</a:t>
                      </a:r>
                      <a:r>
                        <a:rPr lang="en-US" sz="1800" kern="1200" dirty="0">
                          <a:solidFill>
                            <a:schemeClr val="bg1"/>
                          </a:solidFill>
                          <a:latin typeface="+mn-lt"/>
                          <a:ea typeface="+mn-ea"/>
                          <a:cs typeface="+mn-cs"/>
                        </a:rPr>
                        <a:t>, %</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Median PFS, mo</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NR</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48709175"/>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Median OS, mo</a:t>
                      </a:r>
                    </a:p>
                    <a:p>
                      <a:pPr marL="274320" indent="-182880">
                        <a:lnSpc>
                          <a:spcPct val="100000"/>
                        </a:lnSpc>
                        <a:spcBef>
                          <a:spcPts val="0"/>
                        </a:spcBef>
                        <a:spcAft>
                          <a:spcPts val="0"/>
                        </a:spcAft>
                        <a:buFont typeface="Arial" panose="020B0604020202020204" pitchFamily="34" charset="0"/>
                        <a:buChar char="•"/>
                      </a:pPr>
                      <a:r>
                        <a:rPr lang="en-GB" sz="1800" kern="1200" dirty="0">
                          <a:solidFill>
                            <a:schemeClr val="bg1"/>
                          </a:solidFill>
                          <a:latin typeface="+mn-lt"/>
                          <a:ea typeface="+mn-ea"/>
                          <a:cs typeface="+mn-cs"/>
                        </a:rPr>
                        <a:t>18-mo OS rate,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NR</a:t>
                      </a:r>
                    </a:p>
                    <a:p>
                      <a:pPr algn="ctr">
                        <a:lnSpc>
                          <a:spcPct val="100000"/>
                        </a:lnSpc>
                        <a:spcBef>
                          <a:spcPts val="0"/>
                        </a:spcBef>
                        <a:spcAft>
                          <a:spcPts val="0"/>
                        </a:spcAft>
                      </a:pPr>
                      <a:r>
                        <a:rPr lang="en-GB" sz="1800" dirty="0">
                          <a:solidFill>
                            <a:schemeClr val="bg1"/>
                          </a:solidFill>
                        </a:rPr>
                        <a:t>73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42632155"/>
                  </a:ext>
                </a:extLst>
              </a:tr>
            </a:tbl>
          </a:graphicData>
        </a:graphic>
      </p:graphicFrame>
      <p:sp>
        <p:nvSpPr>
          <p:cNvPr id="9" name="Content Placeholder 3">
            <a:extLst>
              <a:ext uri="{FF2B5EF4-FFF2-40B4-BE49-F238E27FC236}">
                <a16:creationId xmlns:a16="http://schemas.microsoft.com/office/drawing/2014/main" id="{2593A7D9-B24B-A305-98C2-BD2B6EF74F44}"/>
              </a:ext>
            </a:extLst>
          </p:cNvPr>
          <p:cNvSpPr txBox="1">
            <a:spLocks/>
          </p:cNvSpPr>
          <p:nvPr/>
        </p:nvSpPr>
        <p:spPr bwMode="auto">
          <a:xfrm>
            <a:off x="6297425" y="4063216"/>
            <a:ext cx="4891274" cy="492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000" b="0" kern="0" dirty="0"/>
              <a:t>Median follow-up: 17.5 mo (range: 5-23)</a:t>
            </a:r>
          </a:p>
        </p:txBody>
      </p:sp>
      <p:graphicFrame>
        <p:nvGraphicFramePr>
          <p:cNvPr id="15" name="Group 3">
            <a:extLst>
              <a:ext uri="{FF2B5EF4-FFF2-40B4-BE49-F238E27FC236}">
                <a16:creationId xmlns:a16="http://schemas.microsoft.com/office/drawing/2014/main" id="{AB4D74CA-D2A4-17BE-6039-DC9CDD015FF1}"/>
              </a:ext>
            </a:extLst>
          </p:cNvPr>
          <p:cNvGraphicFramePr>
            <a:graphicFrameLocks/>
          </p:cNvGraphicFramePr>
          <p:nvPr>
            <p:extLst>
              <p:ext uri="{D42A27DB-BD31-4B8C-83A1-F6EECF244321}">
                <p14:modId xmlns:p14="http://schemas.microsoft.com/office/powerpoint/2010/main" val="1508134829"/>
              </p:ext>
            </p:extLst>
          </p:nvPr>
        </p:nvGraphicFramePr>
        <p:xfrm>
          <a:off x="723900" y="4309295"/>
          <a:ext cx="5410200" cy="2035488"/>
        </p:xfrm>
        <a:graphic>
          <a:graphicData uri="http://schemas.openxmlformats.org/drawingml/2006/table">
            <a:tbl>
              <a:tblPr/>
              <a:tblGrid>
                <a:gridCol w="2839590">
                  <a:extLst>
                    <a:ext uri="{9D8B030D-6E8A-4147-A177-3AD203B41FA5}">
                      <a16:colId xmlns:a16="http://schemas.microsoft.com/office/drawing/2014/main" val="20000"/>
                    </a:ext>
                  </a:extLst>
                </a:gridCol>
                <a:gridCol w="2570610">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MRD Negativity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(NGF: 10</a:t>
                      </a:r>
                      <a:r>
                        <a:rPr kumimoji="0" lang="en-GB" sz="1800" b="1" i="0" u="none" strike="noStrike" cap="none" normalizeH="0" baseline="30000" dirty="0">
                          <a:ln>
                            <a:noFill/>
                          </a:ln>
                          <a:solidFill>
                            <a:schemeClr val="tx1"/>
                          </a:solidFill>
                          <a:effectLst/>
                          <a:latin typeface="Calibri" panose="020F0502020204030204" pitchFamily="34" charset="0"/>
                        </a:rPr>
                        <a:t>-5</a:t>
                      </a:r>
                      <a:r>
                        <a:rPr kumimoji="0" lang="en-GB" sz="1800" b="1" i="0" u="none" strike="noStrike" cap="none" normalizeH="0" baseline="0" dirty="0">
                          <a:ln>
                            <a:noFill/>
                          </a:ln>
                          <a:solidFill>
                            <a:schemeClr val="tx1"/>
                          </a:solidFill>
                          <a:effectLst/>
                          <a:latin typeface="Calibri" panose="020F0502020204030204" pitchFamily="34" charset="0"/>
                        </a:rPr>
                        <a:t> to 10</a:t>
                      </a:r>
                      <a:r>
                        <a:rPr kumimoji="0" lang="en-GB" sz="1800" b="1" i="0" u="none" strike="noStrike" cap="none" normalizeH="0" baseline="30000" dirty="0">
                          <a:ln>
                            <a:noFill/>
                          </a:ln>
                          <a:solidFill>
                            <a:schemeClr val="tx1"/>
                          </a:solidFill>
                          <a:effectLst/>
                          <a:latin typeface="Calibri" panose="020F0502020204030204" pitchFamily="34" charset="0"/>
                        </a:rPr>
                        <a:t>-6</a:t>
                      </a:r>
                      <a:r>
                        <a:rPr kumimoji="0" lang="en-GB" sz="1800" b="1" i="0" u="none" strike="noStrike" cap="none" normalizeH="0" baseline="0" dirty="0">
                          <a:ln>
                            <a:noFill/>
                          </a:ln>
                          <a:solidFill>
                            <a:schemeClr val="tx1"/>
                          </a:solidFill>
                          <a:effectLst/>
                          <a:latin typeface="Calibri" panose="020F0502020204030204" pitchFamily="34" charset="0"/>
                        </a:rPr>
                        <a:t>), n/N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800" b="1" spc="5" dirty="0">
                          <a:solidFill>
                            <a:schemeClr val="tx1"/>
                          </a:solidFill>
                          <a:latin typeface="Calibri" panose="020F0502020204030204" pitchFamily="34" charset="0"/>
                          <a:cs typeface="Calibri" panose="020F0502020204030204" pitchFamily="34" charset="0"/>
                        </a:rPr>
                        <a:t>(N = 30)</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Day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21/22 (96)</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Day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24/26 (92)</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800" kern="1200" dirty="0">
                          <a:solidFill>
                            <a:schemeClr val="bg1"/>
                          </a:solidFill>
                          <a:latin typeface="+mn-lt"/>
                          <a:ea typeface="+mn-ea"/>
                          <a:cs typeface="+mn-cs"/>
                        </a:rPr>
                        <a:t>Mo 6</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20/25 (74)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Mo 12</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16/20 (69)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6494502"/>
                  </a:ext>
                </a:extLst>
              </a:tr>
            </a:tbl>
          </a:graphicData>
        </a:graphic>
      </p:graphicFrame>
      <p:graphicFrame>
        <p:nvGraphicFramePr>
          <p:cNvPr id="17" name="Group 3">
            <a:extLst>
              <a:ext uri="{FF2B5EF4-FFF2-40B4-BE49-F238E27FC236}">
                <a16:creationId xmlns:a16="http://schemas.microsoft.com/office/drawing/2014/main" id="{AE5A0D5B-B27D-274B-6EFC-CA31A1C21FEB}"/>
              </a:ext>
            </a:extLst>
          </p:cNvPr>
          <p:cNvGraphicFramePr>
            <a:graphicFrameLocks/>
          </p:cNvGraphicFramePr>
          <p:nvPr>
            <p:extLst>
              <p:ext uri="{D42A27DB-BD31-4B8C-83A1-F6EECF244321}">
                <p14:modId xmlns:p14="http://schemas.microsoft.com/office/powerpoint/2010/main" val="3401655367"/>
              </p:ext>
            </p:extLst>
          </p:nvPr>
        </p:nvGraphicFramePr>
        <p:xfrm>
          <a:off x="6245352" y="1499203"/>
          <a:ext cx="5260848" cy="2367408"/>
        </p:xfrm>
        <a:graphic>
          <a:graphicData uri="http://schemas.openxmlformats.org/drawingml/2006/table">
            <a:tbl>
              <a:tblPr/>
              <a:tblGrid>
                <a:gridCol w="2006332">
                  <a:extLst>
                    <a:ext uri="{9D8B030D-6E8A-4147-A177-3AD203B41FA5}">
                      <a16:colId xmlns:a16="http://schemas.microsoft.com/office/drawing/2014/main" val="20000"/>
                    </a:ext>
                  </a:extLst>
                </a:gridCol>
                <a:gridCol w="3254516">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Event,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With Soft Tissue Plasmacytomas </a:t>
                      </a:r>
                      <a:r>
                        <a:rPr lang="en-US" sz="1800" b="1" spc="5" dirty="0">
                          <a:solidFill>
                            <a:schemeClr val="tx1"/>
                          </a:solidFill>
                          <a:latin typeface="Calibri" panose="020F0502020204030204" pitchFamily="34" charset="0"/>
                          <a:cs typeface="Calibri" panose="020F0502020204030204" pitchFamily="34" charset="0"/>
                        </a:rPr>
                        <a:t>(N = 14)</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ORR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13 (93)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b="0" dirty="0">
                          <a:solidFill>
                            <a:schemeClr val="bg1"/>
                          </a:solidFill>
                        </a:rPr>
                        <a:t>8 (57)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GB" sz="1800" kern="1200" dirty="0">
                          <a:solidFill>
                            <a:schemeClr val="bg1"/>
                          </a:solidFill>
                          <a:latin typeface="+mn-lt"/>
                          <a:ea typeface="+mn-ea"/>
                          <a:cs typeface="+mn-cs"/>
                        </a:rPr>
                        <a:t>VGPR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4 (29)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1 (7)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PD</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1 (7)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9378419"/>
                  </a:ext>
                </a:extLst>
              </a:tr>
            </a:tbl>
          </a:graphicData>
        </a:graphic>
      </p:graphicFrame>
    </p:spTree>
    <p:extLst>
      <p:ext uri="{BB962C8B-B14F-4D97-AF65-F5344CB8AC3E}">
        <p14:creationId xmlns:p14="http://schemas.microsoft.com/office/powerpoint/2010/main" val="405628910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Content Placeholder 3">
            <a:extLst>
              <a:ext uri="{FF2B5EF4-FFF2-40B4-BE49-F238E27FC236}">
                <a16:creationId xmlns:a16="http://schemas.microsoft.com/office/drawing/2014/main" id="{B08A0126-0AF9-DEC6-CC9D-66138797AC45}"/>
              </a:ext>
            </a:extLst>
          </p:cNvPr>
          <p:cNvSpPr txBox="1">
            <a:spLocks/>
          </p:cNvSpPr>
          <p:nvPr/>
        </p:nvSpPr>
        <p:spPr bwMode="auto">
          <a:xfrm>
            <a:off x="6095999" y="4658736"/>
            <a:ext cx="5662613" cy="1122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000" b="0" kern="0" dirty="0"/>
              <a:t>All patients presented with cytopenias beyond </a:t>
            </a:r>
            <a:br>
              <a:rPr lang="en-US" sz="2000" b="0" kern="0" dirty="0"/>
            </a:br>
            <a:r>
              <a:rPr lang="en-US" sz="2000" b="0" kern="0" dirty="0"/>
              <a:t>30 days after infusion (thrombocytopenia: 100%; neutropenia: 93%; anemia: 93%)</a:t>
            </a:r>
          </a:p>
          <a:p>
            <a:r>
              <a:rPr lang="en-US" sz="2000" b="0" kern="0" dirty="0"/>
              <a:t>Other relevant AEs: MAS (n=3), hepatitis B reactivation (n=1), colon cancer (n=1) </a:t>
            </a:r>
          </a:p>
        </p:txBody>
      </p:sp>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Safety </a:t>
            </a: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7CD32746-AED0-E61E-6480-F122D9468815}"/>
              </a:ext>
            </a:extLst>
          </p:cNvPr>
          <p:cNvGraphicFramePr>
            <a:graphicFrameLocks/>
          </p:cNvGraphicFramePr>
          <p:nvPr>
            <p:extLst>
              <p:ext uri="{D42A27DB-BD31-4B8C-83A1-F6EECF244321}">
                <p14:modId xmlns:p14="http://schemas.microsoft.com/office/powerpoint/2010/main" val="1017331947"/>
              </p:ext>
            </p:extLst>
          </p:nvPr>
        </p:nvGraphicFramePr>
        <p:xfrm>
          <a:off x="723900" y="1606064"/>
          <a:ext cx="5124226" cy="3637488"/>
        </p:xfrm>
        <a:graphic>
          <a:graphicData uri="http://schemas.openxmlformats.org/drawingml/2006/table">
            <a:tbl>
              <a:tblPr/>
              <a:tblGrid>
                <a:gridCol w="2560320">
                  <a:extLst>
                    <a:ext uri="{9D8B030D-6E8A-4147-A177-3AD203B41FA5}">
                      <a16:colId xmlns:a16="http://schemas.microsoft.com/office/drawing/2014/main" val="20000"/>
                    </a:ext>
                  </a:extLst>
                </a:gridCol>
                <a:gridCol w="2563906">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CRS 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800" b="1" spc="5" dirty="0">
                          <a:solidFill>
                            <a:schemeClr val="tx1"/>
                          </a:solidFill>
                          <a:latin typeface="Calibri" panose="020F0502020204030204" pitchFamily="34" charset="0"/>
                          <a:cs typeface="Calibri" panose="020F0502020204030204" pitchFamily="34" charset="0"/>
                        </a:rPr>
                        <a:t>(N = 30)</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Any CRS,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90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kern="1200" dirty="0">
                          <a:solidFill>
                            <a:schemeClr val="bg1"/>
                          </a:solidFill>
                          <a:latin typeface="+mn-lt"/>
                          <a:ea typeface="+mn-ea"/>
                          <a:cs typeface="+mn-cs"/>
                        </a:rPr>
                        <a:t>Grade 1 CRS,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67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US" sz="1800" kern="1200" dirty="0">
                          <a:solidFill>
                            <a:schemeClr val="bg1"/>
                          </a:solidFill>
                          <a:latin typeface="+mn-lt"/>
                          <a:ea typeface="+mn-ea"/>
                          <a:cs typeface="+mn-cs"/>
                        </a:rPr>
                        <a:t>Grade 2 CRS, %</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US" sz="1800" kern="1200" dirty="0">
                          <a:solidFill>
                            <a:schemeClr val="bg1"/>
                          </a:solidFill>
                          <a:latin typeface="+mn-lt"/>
                          <a:ea typeface="+mn-ea"/>
                          <a:cs typeface="+mn-cs"/>
                        </a:rPr>
                        <a:t>Grade ≥3 CRS, %</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Median onset of CRS, days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8 (1-10)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48709175"/>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Median duration of CRS, days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4 (1-12)</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42632155"/>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Use of tocilizumab,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74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29423696"/>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Use of corticosteroids,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10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09747435"/>
                  </a:ext>
                </a:extLst>
              </a:tr>
            </a:tbl>
          </a:graphicData>
        </a:graphic>
      </p:graphicFrame>
      <p:sp>
        <p:nvSpPr>
          <p:cNvPr id="9" name="Content Placeholder 3">
            <a:extLst>
              <a:ext uri="{FF2B5EF4-FFF2-40B4-BE49-F238E27FC236}">
                <a16:creationId xmlns:a16="http://schemas.microsoft.com/office/drawing/2014/main" id="{2593A7D9-B24B-A305-98C2-BD2B6EF74F44}"/>
              </a:ext>
            </a:extLst>
          </p:cNvPr>
          <p:cNvSpPr txBox="1">
            <a:spLocks/>
          </p:cNvSpPr>
          <p:nvPr/>
        </p:nvSpPr>
        <p:spPr bwMode="auto">
          <a:xfrm>
            <a:off x="601820" y="5288720"/>
            <a:ext cx="4891274" cy="492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000" b="0" kern="0" dirty="0"/>
              <a:t>No neurotoxicity events reported</a:t>
            </a:r>
          </a:p>
        </p:txBody>
      </p:sp>
      <p:graphicFrame>
        <p:nvGraphicFramePr>
          <p:cNvPr id="17" name="Group 3">
            <a:extLst>
              <a:ext uri="{FF2B5EF4-FFF2-40B4-BE49-F238E27FC236}">
                <a16:creationId xmlns:a16="http://schemas.microsoft.com/office/drawing/2014/main" id="{AE5A0D5B-B27D-274B-6EFC-CA31A1C21FEB}"/>
              </a:ext>
            </a:extLst>
          </p:cNvPr>
          <p:cNvGraphicFramePr>
            <a:graphicFrameLocks/>
          </p:cNvGraphicFramePr>
          <p:nvPr>
            <p:extLst>
              <p:ext uri="{D42A27DB-BD31-4B8C-83A1-F6EECF244321}">
                <p14:modId xmlns:p14="http://schemas.microsoft.com/office/powerpoint/2010/main" val="1209736166"/>
              </p:ext>
            </p:extLst>
          </p:nvPr>
        </p:nvGraphicFramePr>
        <p:xfrm>
          <a:off x="6030441" y="1608034"/>
          <a:ext cx="5728172" cy="3007504"/>
        </p:xfrm>
        <a:graphic>
          <a:graphicData uri="http://schemas.openxmlformats.org/drawingml/2006/table">
            <a:tbl>
              <a:tblPr/>
              <a:tblGrid>
                <a:gridCol w="2061086">
                  <a:extLst>
                    <a:ext uri="{9D8B030D-6E8A-4147-A177-3AD203B41FA5}">
                      <a16:colId xmlns:a16="http://schemas.microsoft.com/office/drawing/2014/main" val="20000"/>
                    </a:ext>
                  </a:extLst>
                </a:gridCol>
                <a:gridCol w="1147743">
                  <a:extLst>
                    <a:ext uri="{9D8B030D-6E8A-4147-A177-3AD203B41FA5}">
                      <a16:colId xmlns:a16="http://schemas.microsoft.com/office/drawing/2014/main" val="20001"/>
                    </a:ext>
                  </a:extLst>
                </a:gridCol>
                <a:gridCol w="1147743">
                  <a:extLst>
                    <a:ext uri="{9D8B030D-6E8A-4147-A177-3AD203B41FA5}">
                      <a16:colId xmlns:a16="http://schemas.microsoft.com/office/drawing/2014/main" val="2782934822"/>
                    </a:ext>
                  </a:extLst>
                </a:gridCol>
                <a:gridCol w="1371600">
                  <a:extLst>
                    <a:ext uri="{9D8B030D-6E8A-4147-A177-3AD203B41FA5}">
                      <a16:colId xmlns:a16="http://schemas.microsoft.com/office/drawing/2014/main" val="4224017677"/>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800" b="1" i="0" u="none" strike="noStrike" cap="none" normalizeH="0" baseline="0" dirty="0">
                          <a:ln>
                            <a:noFill/>
                          </a:ln>
                          <a:solidFill>
                            <a:schemeClr val="tx1"/>
                          </a:solidFill>
                          <a:effectLst/>
                          <a:latin typeface="Calibri" panose="020F0502020204030204" pitchFamily="34" charset="0"/>
                        </a:rPr>
                        <a:t>Hematologic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Patients </a:t>
                      </a:r>
                      <a:r>
                        <a:rPr lang="en-US" sz="1800" b="1" spc="5" dirty="0">
                          <a:solidFill>
                            <a:schemeClr val="tx1"/>
                          </a:solidFill>
                          <a:latin typeface="Calibri" panose="020F0502020204030204" pitchFamily="34" charset="0"/>
                          <a:cs typeface="Calibri" panose="020F0502020204030204" pitchFamily="34" charset="0"/>
                        </a:rPr>
                        <a:t>(N = 30)</a:t>
                      </a: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lang="en-US" sz="18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618368808"/>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All Grade,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Grade 3/4,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b="1" dirty="0">
                          <a:solidFill>
                            <a:schemeClr val="tx1"/>
                          </a:solidFill>
                          <a:latin typeface="Calibri" panose="020F0502020204030204" pitchFamily="34" charset="0"/>
                          <a:cs typeface="Calibri" panose="020F0502020204030204" pitchFamily="34" charset="0"/>
                        </a:rPr>
                        <a:t>Median Duration, Mo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375287137"/>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87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69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b="0" dirty="0">
                          <a:solidFill>
                            <a:schemeClr val="bg1"/>
                          </a:solidFill>
                        </a:rPr>
                        <a:t>9 (1-19)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800" b="0" kern="1200" dirty="0">
                          <a:solidFill>
                            <a:schemeClr val="bg1"/>
                          </a:solidFill>
                          <a:latin typeface="+mn-lt"/>
                          <a:ea typeface="+mn-ea"/>
                          <a:cs typeface="+mn-cs"/>
                        </a:rPr>
                        <a:t>Thrombocytopenia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b="0" dirty="0">
                          <a:solidFill>
                            <a:schemeClr val="bg1"/>
                          </a:solidFill>
                        </a:rPr>
                        <a:t>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b="0" dirty="0">
                          <a:solidFill>
                            <a:schemeClr val="bg1"/>
                          </a:solidFill>
                        </a:rPr>
                        <a:t>100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b="0" dirty="0">
                          <a:solidFill>
                            <a:schemeClr val="bg1"/>
                          </a:solidFill>
                        </a:rPr>
                        <a:t>4 (0-14)</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8060">
                <a:tc>
                  <a:txBody>
                    <a:bodyPr/>
                    <a:lstStyle/>
                    <a:p>
                      <a:pPr marL="0" algn="l" defTabSz="914400" rtl="0" eaLnBrk="1" latinLnBrk="0" hangingPunct="1">
                        <a:lnSpc>
                          <a:spcPct val="100000"/>
                        </a:lnSpc>
                        <a:spcBef>
                          <a:spcPts val="0"/>
                        </a:spcBef>
                        <a:spcAft>
                          <a:spcPts val="0"/>
                        </a:spcAft>
                      </a:pPr>
                      <a:r>
                        <a:rPr lang="en-US" sz="1800" kern="1200" dirty="0">
                          <a:solidFill>
                            <a:schemeClr val="bg1"/>
                          </a:solidFill>
                          <a:latin typeface="+mn-lt"/>
                          <a:ea typeface="+mn-ea"/>
                          <a:cs typeface="+mn-cs"/>
                        </a:rPr>
                        <a:t>Anemia</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90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52</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800" dirty="0">
                          <a:solidFill>
                            <a:schemeClr val="bg1"/>
                          </a:solidFill>
                        </a:rPr>
                        <a:t>5 (0-20)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PR</a:t>
                      </a:r>
                      <a:r>
                        <a:rPr lang="en-US" sz="1800" b="0" kern="1200" dirty="0">
                          <a:solidFill>
                            <a:schemeClr val="bg1"/>
                          </a:solidFill>
                          <a:latin typeface="+mn-lt"/>
                          <a:ea typeface="+mn-ea"/>
                          <a:cs typeface="+mn-cs"/>
                        </a:rPr>
                        <a:t>, n (%)</a:t>
                      </a:r>
                      <a:endParaRPr lang="en-GB" sz="1800" kern="1200" dirty="0">
                        <a:solidFill>
                          <a:schemeClr val="bg1"/>
                        </a:solidFill>
                        <a:latin typeface="+mn-lt"/>
                        <a:ea typeface="+mn-ea"/>
                        <a:cs typeface="+mn-cs"/>
                      </a:endParaRP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r>
                        <a:rPr lang="en-GB" sz="1800" dirty="0">
                          <a:solidFill>
                            <a:schemeClr val="bg1"/>
                          </a:solidFill>
                        </a:rPr>
                        <a:t>1 (7)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endParaRPr lang="en-GB" sz="1800" dirty="0">
                        <a:solidFill>
                          <a:schemeClr val="bg1"/>
                        </a:solidFill>
                      </a:endParaRP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lnSpc>
                          <a:spcPct val="100000"/>
                        </a:lnSpc>
                        <a:spcBef>
                          <a:spcPts val="0"/>
                        </a:spcBef>
                        <a:spcAft>
                          <a:spcPts val="0"/>
                        </a:spcAft>
                      </a:pPr>
                      <a:endParaRPr lang="en-GB" sz="1800" dirty="0">
                        <a:solidFill>
                          <a:schemeClr val="bg1"/>
                        </a:solidFill>
                      </a:endParaRP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6494502"/>
                  </a:ext>
                </a:extLst>
              </a:tr>
              <a:tr h="0">
                <a:tc>
                  <a:txBody>
                    <a:bodyPr/>
                    <a:lstStyle/>
                    <a:p>
                      <a:pPr>
                        <a:lnSpc>
                          <a:spcPct val="100000"/>
                        </a:lnSpc>
                        <a:spcBef>
                          <a:spcPts val="0"/>
                        </a:spcBef>
                        <a:spcAft>
                          <a:spcPts val="0"/>
                        </a:spcAft>
                      </a:pPr>
                      <a:r>
                        <a:rPr lang="en-GB" sz="1800" kern="1200" dirty="0">
                          <a:solidFill>
                            <a:schemeClr val="bg1"/>
                          </a:solidFill>
                          <a:latin typeface="+mn-lt"/>
                          <a:ea typeface="+mn-ea"/>
                          <a:cs typeface="+mn-cs"/>
                        </a:rPr>
                        <a:t>PD, n (%)</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800" dirty="0">
                          <a:solidFill>
                            <a:schemeClr val="bg1"/>
                          </a:solidFill>
                        </a:rPr>
                        <a:t>1 (7)</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endParaRPr lang="en-GB" sz="1800" dirty="0">
                        <a:solidFill>
                          <a:schemeClr val="bg1"/>
                        </a:solidFill>
                      </a:endParaRP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endParaRPr lang="en-GB" sz="1800" dirty="0">
                        <a:solidFill>
                          <a:schemeClr val="bg1"/>
                        </a:solidFill>
                      </a:endParaRP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9378419"/>
                  </a:ext>
                </a:extLst>
              </a:tr>
            </a:tbl>
          </a:graphicData>
        </a:graphic>
      </p:graphicFrame>
    </p:spTree>
    <p:extLst>
      <p:ext uri="{BB962C8B-B14F-4D97-AF65-F5344CB8AC3E}">
        <p14:creationId xmlns:p14="http://schemas.microsoft.com/office/powerpoint/2010/main" val="143708040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Efficacy for Second Infusion </a:t>
            </a:r>
          </a:p>
        </p:txBody>
      </p:sp>
      <p:sp>
        <p:nvSpPr>
          <p:cNvPr id="3" name="Content Placeholder 2">
            <a:extLst>
              <a:ext uri="{FF2B5EF4-FFF2-40B4-BE49-F238E27FC236}">
                <a16:creationId xmlns:a16="http://schemas.microsoft.com/office/drawing/2014/main" id="{AEA4AB1F-5C1A-26D2-6C77-41BC12AD70ED}"/>
              </a:ext>
            </a:extLst>
          </p:cNvPr>
          <p:cNvSpPr>
            <a:spLocks noGrp="1"/>
          </p:cNvSpPr>
          <p:nvPr>
            <p:ph idx="1"/>
          </p:nvPr>
        </p:nvSpPr>
        <p:spPr/>
        <p:txBody>
          <a:bodyPr/>
          <a:lstStyle/>
          <a:p>
            <a:r>
              <a:rPr lang="en-US" dirty="0"/>
              <a:t>24 of 28 patients (86%) received second infusion</a:t>
            </a:r>
          </a:p>
          <a:p>
            <a:pPr lvl="1"/>
            <a:r>
              <a:rPr lang="en-US" dirty="0"/>
              <a:t>9 received lymphodepletion regimen (38%)</a:t>
            </a:r>
          </a:p>
          <a:p>
            <a:r>
              <a:rPr lang="en-US" dirty="0"/>
              <a:t>Already in sCR prior to reinfusion: 58% (n = 14)</a:t>
            </a:r>
          </a:p>
          <a:p>
            <a:r>
              <a:rPr lang="en-US" dirty="0"/>
              <a:t>Improved response after reinfusion: 25% (n = 6)</a:t>
            </a:r>
          </a:p>
          <a:p>
            <a:r>
              <a:rPr lang="en-US" dirty="0"/>
              <a:t>Maintained response after reinfusion: 17% (n = 4)</a:t>
            </a:r>
          </a:p>
          <a:p>
            <a:r>
              <a:rPr lang="en-US" dirty="0"/>
              <a:t>No CRS or neurotoxicity reported after reinfusion</a:t>
            </a: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98084795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CARTBCMA-HCB-01 (ARI0002h): Conclusions </a:t>
            </a:r>
          </a:p>
        </p:txBody>
      </p:sp>
      <p:sp>
        <p:nvSpPr>
          <p:cNvPr id="3" name="Content Placeholder 2">
            <a:extLst>
              <a:ext uri="{FF2B5EF4-FFF2-40B4-BE49-F238E27FC236}">
                <a16:creationId xmlns:a16="http://schemas.microsoft.com/office/drawing/2014/main" id="{AEA4AB1F-5C1A-26D2-6C77-41BC12AD70ED}"/>
              </a:ext>
            </a:extLst>
          </p:cNvPr>
          <p:cNvSpPr>
            <a:spLocks noGrp="1"/>
          </p:cNvSpPr>
          <p:nvPr>
            <p:ph idx="1"/>
          </p:nvPr>
        </p:nvSpPr>
        <p:spPr/>
        <p:txBody>
          <a:bodyPr/>
          <a:lstStyle/>
          <a:p>
            <a:r>
              <a:rPr lang="en-US" altLang="en-US" dirty="0"/>
              <a:t>This pilot study of ARI0002h suggested that production is fast and feasible for patients with R/R MM, with high ORR and low-grade AEs using fractionated dosing</a:t>
            </a:r>
          </a:p>
          <a:p>
            <a:pPr lvl="1"/>
            <a:r>
              <a:rPr lang="en-US" dirty="0"/>
              <a:t>ORR: 100% (63% CR)</a:t>
            </a:r>
          </a:p>
          <a:p>
            <a:pPr lvl="1"/>
            <a:r>
              <a:rPr lang="en-US" dirty="0"/>
              <a:t>CRS reported in 90% of patients, but 67% grade 1 and all grade ≤2</a:t>
            </a:r>
          </a:p>
          <a:p>
            <a:r>
              <a:rPr lang="en-US" dirty="0"/>
              <a:t>24 of 30 patients received reinfusion of ARI0002h, with improved response after reinfusion in 25% of patients</a:t>
            </a:r>
          </a:p>
          <a:p>
            <a:r>
              <a:rPr lang="en-US" dirty="0"/>
              <a:t>Investigators conclude that ARI0002h is a promising new humanized CAR T-cell therapy</a:t>
            </a:r>
            <a:r>
              <a:rPr lang="en-US" altLang="en-US" dirty="0"/>
              <a:t> for patients with R/R MM</a:t>
            </a:r>
            <a:endParaRPr lang="en-US" dirty="0"/>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70627"/>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Fernández De Larrea.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32974605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buNone/>
            </a:pPr>
            <a:r>
              <a:rPr lang="en-US" sz="2400" b="1" dirty="0">
                <a:solidFill>
                  <a:srgbClr val="00823B"/>
                </a:solidFill>
                <a:hlinkClick r:id="rId3"/>
              </a:rPr>
              <a:t>clinicaloptions.com</a:t>
            </a:r>
            <a:endParaRPr lang="en-US" sz="2400" b="1" u="sng" dirty="0">
              <a:solidFill>
                <a:srgbClr val="E1471D"/>
              </a:solidFill>
            </a:endParaRP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EHA 2022 and ASCO 2022!</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a:xfrm>
            <a:off x="609759" y="1895478"/>
            <a:ext cx="10872444" cy="1032287"/>
          </a:xfrm>
        </p:spPr>
        <p:txBody>
          <a:bodyPr rtlCol="0">
            <a:normAutofit/>
          </a:bodyPr>
          <a:lstStyle/>
          <a:p>
            <a:pPr eaLnBrk="1" hangingPunct="1">
              <a:buClr>
                <a:schemeClr val="accent6"/>
              </a:buClr>
              <a:defRPr/>
            </a:pPr>
            <a:r>
              <a:rPr lang="en-US" sz="2200" dirty="0">
                <a:solidFill>
                  <a:srgbClr val="E1471D"/>
                </a:solidFill>
              </a:rPr>
              <a:t>Capsule Summaries </a:t>
            </a:r>
            <a:r>
              <a:rPr lang="en-US" sz="2200" b="0" dirty="0"/>
              <a:t>of all the key data in hematologic malignancies</a:t>
            </a:r>
          </a:p>
          <a:p>
            <a:pPr>
              <a:buClr>
                <a:schemeClr val="tx2">
                  <a:lumMod val="20000"/>
                  <a:lumOff val="80000"/>
                </a:schemeClr>
              </a:buClr>
              <a:defRPr/>
            </a:pPr>
            <a:r>
              <a:rPr lang="en-US" sz="2200" dirty="0">
                <a:solidFill>
                  <a:srgbClr val="E1471D"/>
                </a:solidFill>
              </a:rPr>
              <a:t>CME/CE-certified analyses </a:t>
            </a:r>
            <a:r>
              <a:rPr lang="en-US" sz="2200" b="0" dirty="0"/>
              <a:t>with expert faculty commentary on key studies in:</a:t>
            </a:r>
          </a:p>
          <a:p>
            <a:pPr marR="0" lvl="0" algn="l" defTabSz="914400" rtl="0" eaLnBrk="1" fontAlgn="base" latinLnBrk="0" hangingPunct="1">
              <a:lnSpc>
                <a:spcPct val="90000"/>
              </a:lnSpc>
              <a:spcBef>
                <a:spcPts val="1000"/>
              </a:spcBef>
              <a:spcAft>
                <a:spcPts val="0"/>
              </a:spcAft>
              <a:buClr>
                <a:srgbClr val="000000"/>
              </a:buClr>
              <a:buSzTx/>
              <a:tabLst/>
              <a:defRPr/>
            </a:pPr>
            <a:endParaRPr lang="en-US" sz="2200" b="0" dirty="0">
              <a:latin typeface="+mn-lt"/>
            </a:endParaRP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altLang="en-US" sz="2400" b="0" i="0" u="none" strike="noStrike" kern="1200" cap="none" spc="0" normalizeH="0" baseline="0" noProof="0" dirty="0">
              <a:ln>
                <a:noFill/>
              </a:ln>
              <a:solidFill>
                <a:srgbClr val="FFFFFF"/>
              </a:solidFill>
              <a:effectLst/>
              <a:uLnTx/>
              <a:uFillTx/>
              <a:latin typeface="Times" panose="02020603050405020304" pitchFamily="18" charset="0"/>
              <a:ea typeface="+mn-ea"/>
              <a:cs typeface="Arial" panose="020B0604020202020204" pitchFamily="34" charset="0"/>
            </a:endParaRPr>
          </a:p>
        </p:txBody>
      </p:sp>
      <p:sp>
        <p:nvSpPr>
          <p:cNvPr id="7" name="TextBox 6">
            <a:extLst>
              <a:ext uri="{FF2B5EF4-FFF2-40B4-BE49-F238E27FC236}">
                <a16:creationId xmlns:a16="http://schemas.microsoft.com/office/drawing/2014/main" id="{2F7ECA82-B7A8-261A-145B-BB5D200DC085}"/>
              </a:ext>
            </a:extLst>
          </p:cNvPr>
          <p:cNvSpPr txBox="1"/>
          <p:nvPr/>
        </p:nvSpPr>
        <p:spPr bwMode="auto">
          <a:xfrm>
            <a:off x="1060753" y="2842370"/>
            <a:ext cx="3651383" cy="1262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285750" marR="0" lvl="0" indent="-285750" algn="l" defTabSz="914400" rtl="0" eaLnBrk="0" fontAlgn="base" latinLnBrk="0" hangingPunct="0">
              <a:lnSpc>
                <a:spcPct val="90000"/>
              </a:lnSpc>
              <a:spcBef>
                <a:spcPts val="1000"/>
              </a:spcBef>
              <a:spcAft>
                <a:spcPct val="0"/>
              </a:spcAft>
              <a:buClrTx/>
              <a:buSzTx/>
              <a:buFont typeface="Wingdings" panose="05000000000000000000" pitchFamily="2" charset="2"/>
              <a:buChar char="§"/>
              <a:tabLst/>
              <a:defRPr/>
            </a:pPr>
            <a:r>
              <a:rPr lang="en-US" sz="2200" b="0" dirty="0">
                <a:solidFill>
                  <a:schemeClr val="bg2"/>
                </a:solidFill>
                <a:latin typeface="Calibri" panose="020F0502020204030204" pitchFamily="34" charset="0"/>
                <a:cs typeface="Arial" panose="020B0604020202020204" pitchFamily="34" charset="0"/>
              </a:rPr>
              <a:t>Leukemia</a:t>
            </a:r>
          </a:p>
          <a:p>
            <a:pPr marL="285750" marR="0" lvl="0" indent="-285750" algn="l" defTabSz="914400" rtl="0" eaLnBrk="0" fontAlgn="base" latinLnBrk="0" hangingPunct="0">
              <a:lnSpc>
                <a:spcPct val="90000"/>
              </a:lnSpc>
              <a:spcBef>
                <a:spcPts val="1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2"/>
                </a:solidFill>
                <a:effectLst/>
                <a:uLnTx/>
                <a:uFillTx/>
                <a:latin typeface="Calibri" panose="020F0502020204030204" pitchFamily="34" charset="0"/>
                <a:ea typeface="+mn-ea"/>
              </a:rPr>
              <a:t>Lymphoma</a:t>
            </a:r>
          </a:p>
          <a:p>
            <a:pPr marL="285750" marR="0" lvl="0" indent="-285750" algn="l" defTabSz="914400" rtl="0" eaLnBrk="0" fontAlgn="base" latinLnBrk="0" hangingPunct="0">
              <a:lnSpc>
                <a:spcPct val="90000"/>
              </a:lnSpc>
              <a:spcBef>
                <a:spcPts val="1000"/>
              </a:spcBef>
              <a:spcAft>
                <a:spcPct val="0"/>
              </a:spcAft>
              <a:buClrTx/>
              <a:buSzTx/>
              <a:buFont typeface="Wingdings" panose="05000000000000000000" pitchFamily="2" charset="2"/>
              <a:buChar char="§"/>
              <a:tabLst/>
              <a:defRPr/>
            </a:pPr>
            <a:r>
              <a:rPr lang="en-US" sz="2200" b="0" dirty="0">
                <a:solidFill>
                  <a:schemeClr val="bg2"/>
                </a:solidFill>
                <a:latin typeface="Calibri" panose="020F0502020204030204" pitchFamily="34" charset="0"/>
                <a:cs typeface="Arial" panose="020B0604020202020204" pitchFamily="34" charset="0"/>
              </a:rPr>
              <a:t>Multiple myeloma</a:t>
            </a:r>
            <a:endParaRPr kumimoji="0" lang="en-US" sz="2200" b="0" i="0" u="none" strike="noStrike" kern="1200" cap="none" spc="0" normalizeH="0" baseline="0" noProof="0" dirty="0">
              <a:ln>
                <a:noFill/>
              </a:ln>
              <a:solidFill>
                <a:schemeClr val="bg2"/>
              </a:solidFill>
              <a:effectLst/>
              <a:uLnTx/>
              <a:uFillTx/>
              <a:latin typeface="Calibri" panose="020F0502020204030204" pitchFamily="34" charset="0"/>
              <a:ea typeface="+mn-ea"/>
              <a:cs typeface="Arial" panose="020B0604020202020204" pitchFamily="34"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A0B9BB0A81B53B4DB7D338F435A24C11" ma:contentTypeVersion="1" ma:contentTypeDescription="Create a new document." ma:contentTypeScope="" ma:versionID="73bcd6d92c605337dddff019e2caa774">
  <xsd:schema xmlns:xsd="http://www.w3.org/2001/XMLSchema" xmlns:xs="http://www.w3.org/2001/XMLSchema" xmlns:p="http://schemas.microsoft.com/office/2006/metadata/properties" xmlns:ns2="d54cbe69-32bd-412a-b004-9152f949605e" xmlns:ns3="f838f673-8f5b-4a23-9abc-82532cb9a27a" targetNamespace="http://schemas.microsoft.com/office/2006/metadata/properties" ma:root="true" ma:fieldsID="7ae3bfaef32b6a745586ac2f43a03f47" ns2:_="" ns3:_="">
    <xsd:import namespace="d54cbe69-32bd-412a-b004-9152f949605e"/>
    <xsd:import namespace="f838f673-8f5b-4a23-9abc-82532cb9a27a"/>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f838f673-8f5b-4a23-9abc-82532cb9a27a"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Online (non-CME)"/>
          <xsd:enumeration value="Permissions"/>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LongProperties xmlns="http://schemas.microsoft.com/office/2006/metadata/longProperties"/>
</file>

<file path=customXml/item4.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56M7VY3CDVN5-576127981-1</_dlc_DocId>
    <_dlc_DocIdUrl xmlns="d54cbe69-32bd-412a-b004-9152f949605e">
      <Url>https://intranet.clinicaloptions.com/mews/oncology/ONC_2022_Heme_CF_EHA_(PRP5300)/Downloadable_Highlights_Slideset/_layouts/15/DocIdRedir.aspx?ID=56M7VY3CDVN5-576127981-1</Url>
      <Description>56M7VY3CDVN5-576127981-1</Description>
    </_dlc_DocIdUrl>
    <Document_x0020_Category xmlns="f838f673-8f5b-4a23-9abc-82532cb9a27a">Slides - Online (non-CME)</Document_x0020_Category>
  </documentManagement>
</p:properties>
</file>

<file path=customXml/item5.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Props1.xml><?xml version="1.0" encoding="utf-8"?>
<ds:datastoreItem xmlns:ds="http://schemas.openxmlformats.org/officeDocument/2006/customXml" ds:itemID="{04E7C2D2-8507-40C1-A48C-D342502656F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f838f673-8f5b-4a23-9abc-82532cb9a27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3.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4.xml><?xml version="1.0" encoding="utf-8"?>
<ds:datastoreItem xmlns:ds="http://schemas.openxmlformats.org/officeDocument/2006/customXml" ds:itemID="{5BA55BC3-5A03-47C2-8EC3-D964C3B5E779}">
  <ds:schemaRefs>
    <ds:schemaRef ds:uri="f838f673-8f5b-4a23-9abc-82532cb9a27a"/>
    <ds:schemaRef ds:uri="http://purl.org/dc/elements/1.1/"/>
    <ds:schemaRef ds:uri="http://schemas.microsoft.com/office/2006/documentManagement/types"/>
    <ds:schemaRef ds:uri="http://purl.org/dc/dcmitype/"/>
    <ds:schemaRef ds:uri="http://purl.org/dc/terms/"/>
    <ds:schemaRef ds:uri="http://schemas.microsoft.com/office/infopath/2007/PartnerControls"/>
    <ds:schemaRef ds:uri="d54cbe69-32bd-412a-b004-9152f949605e"/>
    <ds:schemaRef ds:uri="http://schemas.openxmlformats.org/package/2006/metadata/core-properties"/>
    <ds:schemaRef ds:uri="http://schemas.microsoft.com/office/2006/metadata/properties"/>
    <ds:schemaRef ds:uri="http://www.w3.org/XML/1998/namespace"/>
  </ds:schemaRefs>
</ds:datastoreItem>
</file>

<file path=customXml/itemProps5.xml><?xml version="1.0" encoding="utf-8"?>
<ds:datastoreItem xmlns:ds="http://schemas.openxmlformats.org/officeDocument/2006/customXml" ds:itemID="{5F7EBA4B-5AF3-4E0F-8693-F3E3A620F8DD}">
  <ds:schemaRefs>
    <ds:schemaRef ds:uri="http://schemas.microsoft.com/sharepoint/events"/>
  </ds:schemaRefs>
</ds:datastoreItem>
</file>

<file path=docProps/app.xml><?xml version="1.0" encoding="utf-8"?>
<Properties xmlns="http://schemas.openxmlformats.org/officeDocument/2006/extended-properties" xmlns:vt="http://schemas.openxmlformats.org/officeDocument/2006/docPropsVTypes">
  <Template/>
  <TotalTime>9927</TotalTime>
  <Words>19254</Words>
  <Application>Microsoft Office PowerPoint</Application>
  <PresentationFormat>Widescreen</PresentationFormat>
  <Paragraphs>5507</Paragraphs>
  <Slides>92</Slides>
  <Notes>86</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92</vt:i4>
      </vt:variant>
    </vt:vector>
  </HeadingPairs>
  <TitlesOfParts>
    <vt:vector size="99" baseType="lpstr">
      <vt:lpstr>Arial</vt:lpstr>
      <vt:lpstr>Calibri</vt:lpstr>
      <vt:lpstr>Roboto</vt:lpstr>
      <vt:lpstr>Times</vt:lpstr>
      <vt:lpstr>Times-Roman</vt:lpstr>
      <vt:lpstr>Wingdings</vt:lpstr>
      <vt:lpstr>2022_CCO_Template</vt:lpstr>
      <vt:lpstr>Global Conference Coverage: Application and Implications of High-Impact Data From the European Hematology Association Congress 2022  </vt:lpstr>
      <vt:lpstr>About These Slides</vt:lpstr>
      <vt:lpstr>Lymphomas</vt:lpstr>
      <vt:lpstr>Faculty</vt:lpstr>
      <vt:lpstr>GAIA/CLL13: Time-Limited First-line Venetoclax + Anti-CD20 Ab ± Ibrutinib vs Chemoimmunotherapy for CLL</vt:lpstr>
      <vt:lpstr>GAIA/CLL13: Baseline Characteristics</vt:lpstr>
      <vt:lpstr>GAIA/CLL13: uMRD in PB at 15 Mo</vt:lpstr>
      <vt:lpstr>GAIA/CLL13: PFS at 3 Yr </vt:lpstr>
      <vt:lpstr>GAIA/CLL13: PFS by IGHV Status</vt:lpstr>
      <vt:lpstr>GAIA/CLL13: PFS in Patients Age ≤65 Yr With Mutated IGHV</vt:lpstr>
      <vt:lpstr>GAIA/CLL13: PFS Subgroup Analysis for Ibrutinib + Venetoclax + Obinutuzumab vs CIT</vt:lpstr>
      <vt:lpstr>GAIA/CLL13: PFS Subgroup Analysis for Venetoclax + Obinutuzumab vs CIT</vt:lpstr>
      <vt:lpstr>GAIA/CLL13: OS</vt:lpstr>
      <vt:lpstr>GAIA/CLL13: Safety</vt:lpstr>
      <vt:lpstr>GAIA/CLL13: Conclusions</vt:lpstr>
      <vt:lpstr>ELEVATE-TN 5-Yr Update: Study Design</vt:lpstr>
      <vt:lpstr>ELEVATE-TN 5-Yr Update: Baseline Characteristics</vt:lpstr>
      <vt:lpstr>ELEVATE-TN 5-Yr Update: PFS (Primary Endpoint)</vt:lpstr>
      <vt:lpstr>ELEVATE-TN 5-Yr Update: PFS in Patients  With del(17p) and/or Mutated TP53</vt:lpstr>
      <vt:lpstr>ELEVATE-TN 5-Yr Update: Investigator-Assessed ORR</vt:lpstr>
      <vt:lpstr>ELEVATE-TN 5-Yr Follow-up: MRD Status in Patients With CR/CRi</vt:lpstr>
      <vt:lpstr>ELEVATE-TN 5-Yr Update: OS</vt:lpstr>
      <vt:lpstr>ELEVATE-TN 5-Yr Update: Most Common AEs</vt:lpstr>
      <vt:lpstr>ELEVATE-TN 5-Yr Update: Events of Clinical Interest</vt:lpstr>
      <vt:lpstr>ELEVATE-TN 5-Yr Update: Investigator Conclusions</vt:lpstr>
      <vt:lpstr>ROSEWOOD: Study Design</vt:lpstr>
      <vt:lpstr>ROSEWOOD: Baseline Characteristics</vt:lpstr>
      <vt:lpstr>ROSEWOOD: ICR-Assessed ORR (Primary Endpoint)</vt:lpstr>
      <vt:lpstr>ROSEWOOD: Key Secondary Endpoints</vt:lpstr>
      <vt:lpstr>ROSEWOOD: Treatment Exposure</vt:lpstr>
      <vt:lpstr>ROSEWOOD: Safety </vt:lpstr>
      <vt:lpstr>ROSEWOOD: Safety </vt:lpstr>
      <vt:lpstr>ROSEWOOD: Conclusions</vt:lpstr>
      <vt:lpstr>ASPEN: Study Design</vt:lpstr>
      <vt:lpstr>ASPEN: Baseline Characteristics </vt:lpstr>
      <vt:lpstr>ASPEN: Response</vt:lpstr>
      <vt:lpstr>ASPEN: PFS in ITT Population for Cohort 1</vt:lpstr>
      <vt:lpstr>ASPEN: OS in ITT Population for Cohort 1</vt:lpstr>
      <vt:lpstr>ASPEN: Efficacy in Patients With CXCR4mut</vt:lpstr>
      <vt:lpstr>ASPEN: AE Profile</vt:lpstr>
      <vt:lpstr>ASPEN: Most Common AEs in Cohort 1</vt:lpstr>
      <vt:lpstr>ASPEN: AEs of Interest in Cohort 1</vt:lpstr>
      <vt:lpstr>ASPEN: Analysis of AEs of Interest </vt:lpstr>
      <vt:lpstr>ASPEN: Conclusions</vt:lpstr>
      <vt:lpstr>Leukemias </vt:lpstr>
      <vt:lpstr>Faculty</vt:lpstr>
      <vt:lpstr>Phase III QuANTUM-First: Study Design</vt:lpstr>
      <vt:lpstr>QuANTUM-First: Baseline Characteristics</vt:lpstr>
      <vt:lpstr>QuANTUM-First: OS (Primary Endpoint)</vt:lpstr>
      <vt:lpstr>QuANTUM-First: OS Censored for Allo-HCT</vt:lpstr>
      <vt:lpstr>QuANTUM-First: OS in Patients With CR  (Post Hoc Analysis)</vt:lpstr>
      <vt:lpstr>QuANTUM-First: Event-Free Survival</vt:lpstr>
      <vt:lpstr>QuANTUM-First: Response and Duration of CR</vt:lpstr>
      <vt:lpstr>QuANTUM-First: Relapse-Free Survival</vt:lpstr>
      <vt:lpstr>QuANTUM-First: Safety</vt:lpstr>
      <vt:lpstr>QuANTUM-First: TEAEs Occurring in ≥20% of Patients</vt:lpstr>
      <vt:lpstr>QuANTUM-First: QT Prolongation and  Select Cardiac Events</vt:lpstr>
      <vt:lpstr>QuANTUM-First: Conclusions</vt:lpstr>
      <vt:lpstr>AML19 (High-Risk Substudy): Study Design</vt:lpstr>
      <vt:lpstr>AML19: Baseline Characteristics</vt:lpstr>
      <vt:lpstr>AML19: Safety</vt:lpstr>
      <vt:lpstr>AML19: Response</vt:lpstr>
      <vt:lpstr>AML19: Survival</vt:lpstr>
      <vt:lpstr>AML19: Relapse-Free Survival by Disease</vt:lpstr>
      <vt:lpstr>AML19: Transplant</vt:lpstr>
      <vt:lpstr>AML19: Summary</vt:lpstr>
      <vt:lpstr>Multiple Myeloma </vt:lpstr>
      <vt:lpstr>Faculty</vt:lpstr>
      <vt:lpstr>DETERMINATION: Study Design</vt:lpstr>
      <vt:lpstr>DETERMINATION: Baseline Characteristics</vt:lpstr>
      <vt:lpstr>DETERMINATION: PFS (Primary Endpoint)</vt:lpstr>
      <vt:lpstr>DETERMINATION: PFS in Subgroups  </vt:lpstr>
      <vt:lpstr>DETERMINATION: Response and Duration of Response</vt:lpstr>
      <vt:lpstr>DETERMINATION: PFS by MRD at Start of Maintenance</vt:lpstr>
      <vt:lpstr>DETERMINATION: OS (Key Secondary Endpoint)</vt:lpstr>
      <vt:lpstr>DETERMINATION: Safety </vt:lpstr>
      <vt:lpstr>DETERMINATION: Second Primary Malignancies</vt:lpstr>
      <vt:lpstr>DETERMINATION: Other Outcomes</vt:lpstr>
      <vt:lpstr>DETERMINATION: Conclusions</vt:lpstr>
      <vt:lpstr>TRIMM-2: Study Schema</vt:lpstr>
      <vt:lpstr>TRIMM-2: Baseline Characteristics</vt:lpstr>
      <vt:lpstr>TRIMM-2: Safety</vt:lpstr>
      <vt:lpstr>TRIMM-2: CRS</vt:lpstr>
      <vt:lpstr>TRIMM-2: Efficacy </vt:lpstr>
      <vt:lpstr>TRIMM-2: Conclusions</vt:lpstr>
      <vt:lpstr>CARTBCMA-HCB-01 (ARI0002h): Study Schema</vt:lpstr>
      <vt:lpstr>CARTBCMA-HCB-01 (ARI0002h): Baseline Characteristics</vt:lpstr>
      <vt:lpstr>CARTBCMA-HCB-01 (ARI0002h): Efficacy </vt:lpstr>
      <vt:lpstr>CARTBCMA-HCB-01 (ARI0002h): Safety </vt:lpstr>
      <vt:lpstr>CARTBCMA-HCB-01 (ARI0002h): Efficacy for Second Infusion </vt:lpstr>
      <vt:lpstr>CARTBCMA-HCB-01 (ARI0002h): Conclusions </vt:lpstr>
      <vt:lpstr>Go Online for More CCO  Coverage of EHA 2022 and ASCO 2022!</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Global Conference Coverage: Application and Implications of High-Impact Data From the European Hematology Association Congress 2022</dc:title>
  <dc:creator>Preferred User</dc:creator>
  <cp:lastModifiedBy>vwenzel@clinicaloptions.com</cp:lastModifiedBy>
  <cp:revision>644</cp:revision>
  <cp:lastPrinted>2016-09-26T20:21:49Z</cp:lastPrinted>
  <dcterms:created xsi:type="dcterms:W3CDTF">2005-05-27T15:08:01Z</dcterms:created>
  <dcterms:modified xsi:type="dcterms:W3CDTF">2022-08-22T13:54:12Z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8390c55a-670e-43e8-a52c-5be8bde5b56e</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0x010100A0B9BB0A81B53B4DB7D338F435A24C11</vt:lpwstr>
  </property>
</Properties>
</file>